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720" r:id="rId4"/>
    <p:sldMasterId id="2147483721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</p:sldIdLst>
  <p:sldSz cy="5143500" cx="9144000"/>
  <p:notesSz cx="6858000" cy="9144000"/>
  <p:embeddedFontLst>
    <p:embeddedFont>
      <p:font typeface="Roboto Thin"/>
      <p:regular r:id="rId50"/>
      <p:bold r:id="rId51"/>
      <p:italic r:id="rId52"/>
      <p:boldItalic r:id="rId53"/>
    </p:embeddedFont>
    <p:embeddedFont>
      <p:font typeface="Roboto Medium"/>
      <p:regular r:id="rId54"/>
      <p:bold r:id="rId55"/>
      <p:italic r:id="rId56"/>
      <p:boldItalic r:id="rId57"/>
    </p:embeddedFont>
    <p:embeddedFont>
      <p:font typeface="Roboto"/>
      <p:regular r:id="rId58"/>
      <p:bold r:id="rId59"/>
      <p:italic r:id="rId60"/>
      <p:boldItalic r:id="rId61"/>
    </p:embeddedFont>
    <p:embeddedFont>
      <p:font typeface="Maven Pro"/>
      <p:regular r:id="rId62"/>
      <p:bold r:id="rId63"/>
    </p:embeddedFont>
    <p:embeddedFont>
      <p:font typeface="Share Tech"/>
      <p:regular r:id="rId64"/>
    </p:embeddedFont>
    <p:embeddedFont>
      <p:font typeface="Open Sans"/>
      <p:regular r:id="rId65"/>
      <p:bold r:id="rId66"/>
      <p:italic r:id="rId67"/>
      <p:boldItalic r:id="rId68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9A05D27F-4CF5-46FA-A4A1-E07CD096AE68}">
  <a:tblStyle styleId="{9A05D27F-4CF5-46FA-A4A1-E07CD096AE6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  <a:tblStyle styleId="{8F86726A-5173-427D-B377-CF007C5222CA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62" Type="http://schemas.openxmlformats.org/officeDocument/2006/relationships/font" Target="fonts/MavenPro-regular.fntdata"/><Relationship Id="rId61" Type="http://schemas.openxmlformats.org/officeDocument/2006/relationships/font" Target="fonts/Roboto-boldItalic.fntdata"/><Relationship Id="rId20" Type="http://schemas.openxmlformats.org/officeDocument/2006/relationships/slide" Target="slides/slide14.xml"/><Relationship Id="rId64" Type="http://schemas.openxmlformats.org/officeDocument/2006/relationships/font" Target="fonts/ShareTech-regular.fntdata"/><Relationship Id="rId63" Type="http://schemas.openxmlformats.org/officeDocument/2006/relationships/font" Target="fonts/MavenPro-bold.fntdata"/><Relationship Id="rId22" Type="http://schemas.openxmlformats.org/officeDocument/2006/relationships/slide" Target="slides/slide16.xml"/><Relationship Id="rId66" Type="http://schemas.openxmlformats.org/officeDocument/2006/relationships/font" Target="fonts/OpenSans-bold.fntdata"/><Relationship Id="rId21" Type="http://schemas.openxmlformats.org/officeDocument/2006/relationships/slide" Target="slides/slide15.xml"/><Relationship Id="rId65" Type="http://schemas.openxmlformats.org/officeDocument/2006/relationships/font" Target="fonts/OpenSans-regular.fntdata"/><Relationship Id="rId24" Type="http://schemas.openxmlformats.org/officeDocument/2006/relationships/slide" Target="slides/slide18.xml"/><Relationship Id="rId68" Type="http://schemas.openxmlformats.org/officeDocument/2006/relationships/font" Target="fonts/OpenSans-boldItalic.fntdata"/><Relationship Id="rId23" Type="http://schemas.openxmlformats.org/officeDocument/2006/relationships/slide" Target="slides/slide17.xml"/><Relationship Id="rId67" Type="http://schemas.openxmlformats.org/officeDocument/2006/relationships/font" Target="fonts/OpenSans-italic.fntdata"/><Relationship Id="rId60" Type="http://schemas.openxmlformats.org/officeDocument/2006/relationships/font" Target="fonts/Roboto-italic.fntdata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font" Target="fonts/RobotoThin-bold.fntdata"/><Relationship Id="rId50" Type="http://schemas.openxmlformats.org/officeDocument/2006/relationships/font" Target="fonts/RobotoThin-regular.fntdata"/><Relationship Id="rId53" Type="http://schemas.openxmlformats.org/officeDocument/2006/relationships/font" Target="fonts/RobotoThin-boldItalic.fntdata"/><Relationship Id="rId52" Type="http://schemas.openxmlformats.org/officeDocument/2006/relationships/font" Target="fonts/RobotoThin-italic.fntdata"/><Relationship Id="rId11" Type="http://schemas.openxmlformats.org/officeDocument/2006/relationships/slide" Target="slides/slide5.xml"/><Relationship Id="rId55" Type="http://schemas.openxmlformats.org/officeDocument/2006/relationships/font" Target="fonts/RobotoMedium-bold.fntdata"/><Relationship Id="rId10" Type="http://schemas.openxmlformats.org/officeDocument/2006/relationships/slide" Target="slides/slide4.xml"/><Relationship Id="rId54" Type="http://schemas.openxmlformats.org/officeDocument/2006/relationships/font" Target="fonts/RobotoMedium-regular.fntdata"/><Relationship Id="rId13" Type="http://schemas.openxmlformats.org/officeDocument/2006/relationships/slide" Target="slides/slide7.xml"/><Relationship Id="rId57" Type="http://schemas.openxmlformats.org/officeDocument/2006/relationships/font" Target="fonts/RobotoMedium-boldItalic.fntdata"/><Relationship Id="rId12" Type="http://schemas.openxmlformats.org/officeDocument/2006/relationships/slide" Target="slides/slide6.xml"/><Relationship Id="rId56" Type="http://schemas.openxmlformats.org/officeDocument/2006/relationships/font" Target="fonts/RobotoMedium-italic.fntdata"/><Relationship Id="rId15" Type="http://schemas.openxmlformats.org/officeDocument/2006/relationships/slide" Target="slides/slide9.xml"/><Relationship Id="rId59" Type="http://schemas.openxmlformats.org/officeDocument/2006/relationships/font" Target="fonts/Roboto-bold.fntdata"/><Relationship Id="rId14" Type="http://schemas.openxmlformats.org/officeDocument/2006/relationships/slide" Target="slides/slide8.xml"/><Relationship Id="rId58" Type="http://schemas.openxmlformats.org/officeDocument/2006/relationships/font" Target="fonts/Roboto-regular.fntdata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56" name="Shape 9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7" name="Google Shape;9757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58" name="Google Shape;9758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91" name="Shape 9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" name="Google Shape;9892;g99f2f57a71_0_20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93" name="Google Shape;9893;g99f2f57a71_0_20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98" name="Shape 9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9" name="Google Shape;9899;g2b46837a1fb_0_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00" name="Google Shape;9900;g2b46837a1fb_0_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05" name="Shape 9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6" name="Google Shape;9906;g2b591d41545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07" name="Google Shape;9907;g2b591d41545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12" name="Shape 9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3" name="Google Shape;9913;g32e94440b27_4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14" name="Google Shape;9914;g32e94440b27_4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21" name="Shape 9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" name="Google Shape;9922;g32768546f72_2_5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23" name="Google Shape;9923;g32768546f72_2_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30" name="Shape 9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1" name="Google Shape;9931;gf8cf4f0f69_0_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32" name="Google Shape;9932;gf8cf4f0f69_0_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37" name="Shape 9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8" name="Google Shape;9938;g128ab0dc355_1_19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39" name="Google Shape;9939;g128ab0dc355_1_19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23" name="Shape 10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4" name="Google Shape;10024;g32ebcb6dc00_1_9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25" name="Google Shape;10025;g32ebcb6dc00_1_9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71" name="Shape 10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2" name="Google Shape;10072;g32e94440b27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3" name="Google Shape;10073;g32e94440b27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78" name="Shape 10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9" name="Google Shape;10079;g32e94440b27_4_1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80" name="Google Shape;10080;g32e94440b27_4_1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66" name="Shape 9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7" name="Google Shape;9767;g2de9f79c9e2_0_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68" name="Google Shape;9768;g2de9f79c9e2_0_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83" name="Shape 10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4" name="Google Shape;10084;g266b7732b68_1_1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85" name="Google Shape;10085;g266b7732b68_1_1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13" name="Shape 10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4" name="Google Shape;10114;gbd6c00e730_0_1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15" name="Google Shape;10115;gbd6c00e730_0_1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28" name="Shape 10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9" name="Google Shape;10129;g251a24ff361_0_7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30" name="Google Shape;10130;g251a24ff361_0_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51" name="Shape 10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2" name="Google Shape;10152;g251a24ff361_0_1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53" name="Google Shape;10153;g251a24ff361_0_1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74" name="Shape 10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5" name="Google Shape;10175;g32e94440b27_1_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76" name="Google Shape;10176;g32e94440b27_1_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01" name="Shape 10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2" name="Google Shape;10202;g32e94440b27_1_8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03" name="Google Shape;10203;g32e94440b27_1_8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06" name="Shape 10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7" name="Google Shape;10207;g32e94440b27_1_85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08" name="Google Shape;10208;g32e94440b27_1_8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15" name="Shape 10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6" name="Google Shape;10216;g267089d1e95_0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17" name="Google Shape;10217;g267089d1e95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25" name="Shape 10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6" name="Google Shape;10226;g32e94440b27_4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27" name="Google Shape;10227;g32e94440b27_4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35" name="Shape 10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6" name="Google Shape;10236;g2b3bc51dec9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7" name="Google Shape;10237;g2b3bc51dec9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86" name="Shape 9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7" name="Google Shape;9787;g2de9f79c9e2_0_1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88" name="Google Shape;9788;g2de9f79c9e2_0_1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42" name="Shape 10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Google Shape;10243;g32e94440b27_1_8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44" name="Google Shape;10244;g32e94440b27_1_8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48" name="Shape 10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9" name="Google Shape;10249;g32e94440b27_1_8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50" name="Google Shape;10250;g32e94440b27_1_8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53" name="Shape 10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4" name="Google Shape;10254;g32e94440b27_1_8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55" name="Google Shape;10255;g32e94440b27_1_8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67" name="Shape 10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8" name="Google Shape;10268;g2de9f79c9e2_1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69" name="Google Shape;10269;g2de9f79c9e2_1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79" name="Shape 10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" name="Google Shape;10280;g32e94440b27_4_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81" name="Google Shape;10281;g32e94440b27_4_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88" name="Shape 10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9" name="Google Shape;10289;g32e94440b27_4_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0" name="Google Shape;10290;g32e94440b27_4_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93" name="Shape 10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4" name="Google Shape;10294;g266b7732b68_1_37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5" name="Google Shape;10295;g266b7732b68_1_3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06" name="Shape 10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7" name="Google Shape;10307;g32e94440b27_4_5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08" name="Google Shape;10308;g32e94440b27_4_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19" name="Shape 10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0" name="Google Shape;10320;gf8cf4f0f69_0_7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21" name="Google Shape;10321;gf8cf4f0f69_0_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25" name="Shape 10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6" name="Google Shape;10326;g2b4571211e5_0_1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27" name="Google Shape;10327;g2b4571211e5_0_1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92" name="Shape 9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3" name="Google Shape;9793;g2de9f79c9e2_0_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4" name="Google Shape;9794;g2de9f79c9e2_0_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33" name="Shape 10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4" name="Google Shape;10334;g2548db9bb54_0_490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35" name="Google Shape;10335;g2548db9bb54_0_490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54" name="Shape 1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5" name="Google Shape;10355;gbd6c00e730_0_2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56" name="Google Shape;10356;gbd6c00e730_0_2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80" name="Shape 10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1" name="Google Shape;10381;g2b4ac1fd3bc_6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2" name="Google Shape;10382;g2b4ac1fd3bc_6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87" name="Shape 10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8" name="Google Shape;10388;g2de9f79c9e2_0_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9" name="Google Shape;10389;g2de9f79c9e2_0_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37" name="Shape 9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8" name="Google Shape;9838;g2de9f79c9e2_1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9" name="Google Shape;9839;g2de9f79c9e2_1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52" name="Shape 9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3" name="Google Shape;9853;g266b7732b68_1_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54" name="Google Shape;9854;g266b7732b68_1_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58" name="Shape 9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9" name="Google Shape;9859;g266b7732b68_1_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0" name="Google Shape;9860;g266b7732b68_1_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72" name="Shape 9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3" name="Google Shape;9873;g266b7732b68_1_8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74" name="Google Shape;9874;g266b7732b68_1_8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82" name="Shape 9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3" name="Google Shape;9883;g266b7732b68_1_1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84" name="Google Shape;9884;g266b7732b68_1_1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859802" y="651025"/>
            <a:ext cx="15647363" cy="7906149"/>
            <a:chOff x="-859802" y="651025"/>
            <a:chExt cx="15647363" cy="7906149"/>
          </a:xfrm>
        </p:grpSpPr>
        <p:grpSp>
          <p:nvGrpSpPr>
            <p:cNvPr id="10" name="Google Shape;10;p2"/>
            <p:cNvGrpSpPr/>
            <p:nvPr/>
          </p:nvGrpSpPr>
          <p:grpSpPr>
            <a:xfrm rot="-9661442">
              <a:off x="7434296" y="2756350"/>
              <a:ext cx="6915263" cy="3849699"/>
              <a:chOff x="411750" y="2489850"/>
              <a:chExt cx="3341229" cy="1860049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411750" y="2784692"/>
                <a:ext cx="2968932" cy="1447325"/>
              </a:xfrm>
              <a:custGeom>
                <a:rect b="b" l="l" r="r" t="t"/>
                <a:pathLst>
                  <a:path extrusionOk="0" h="24102" w="49441">
                    <a:moveTo>
                      <a:pt x="46258" y="1"/>
                    </a:moveTo>
                    <a:cubicBezTo>
                      <a:pt x="44408" y="1"/>
                      <a:pt x="42511" y="366"/>
                      <a:pt x="40707" y="1086"/>
                    </a:cubicBezTo>
                    <a:cubicBezTo>
                      <a:pt x="37852" y="2218"/>
                      <a:pt x="35488" y="4145"/>
                      <a:pt x="34061" y="6509"/>
                    </a:cubicBezTo>
                    <a:cubicBezTo>
                      <a:pt x="33651" y="7187"/>
                      <a:pt x="33303" y="7919"/>
                      <a:pt x="32964" y="8615"/>
                    </a:cubicBezTo>
                    <a:cubicBezTo>
                      <a:pt x="32598" y="9391"/>
                      <a:pt x="32214" y="10194"/>
                      <a:pt x="31742" y="10934"/>
                    </a:cubicBezTo>
                    <a:cubicBezTo>
                      <a:pt x="31126" y="11898"/>
                      <a:pt x="29806" y="13566"/>
                      <a:pt x="27807" y="13941"/>
                    </a:cubicBezTo>
                    <a:cubicBezTo>
                      <a:pt x="27502" y="14000"/>
                      <a:pt x="27196" y="14024"/>
                      <a:pt x="26890" y="14024"/>
                    </a:cubicBezTo>
                    <a:cubicBezTo>
                      <a:pt x="25989" y="14024"/>
                      <a:pt x="25089" y="13808"/>
                      <a:pt x="24203" y="13602"/>
                    </a:cubicBezTo>
                    <a:cubicBezTo>
                      <a:pt x="23299" y="13382"/>
                      <a:pt x="22364" y="13162"/>
                      <a:pt x="21411" y="13162"/>
                    </a:cubicBezTo>
                    <a:cubicBezTo>
                      <a:pt x="21357" y="13162"/>
                      <a:pt x="21304" y="13163"/>
                      <a:pt x="21250" y="13165"/>
                    </a:cubicBezTo>
                    <a:cubicBezTo>
                      <a:pt x="19029" y="13236"/>
                      <a:pt x="16817" y="14583"/>
                      <a:pt x="14693" y="17179"/>
                    </a:cubicBezTo>
                    <a:cubicBezTo>
                      <a:pt x="14345" y="17607"/>
                      <a:pt x="13998" y="18062"/>
                      <a:pt x="13659" y="18499"/>
                    </a:cubicBezTo>
                    <a:cubicBezTo>
                      <a:pt x="12445" y="20078"/>
                      <a:pt x="11179" y="21711"/>
                      <a:pt x="9430" y="22764"/>
                    </a:cubicBezTo>
                    <a:cubicBezTo>
                      <a:pt x="8104" y="23563"/>
                      <a:pt x="6536" y="23957"/>
                      <a:pt x="4978" y="23957"/>
                    </a:cubicBezTo>
                    <a:cubicBezTo>
                      <a:pt x="3213" y="23957"/>
                      <a:pt x="1459" y="23451"/>
                      <a:pt x="81" y="22451"/>
                    </a:cubicBezTo>
                    <a:lnTo>
                      <a:pt x="0" y="22567"/>
                    </a:lnTo>
                    <a:cubicBezTo>
                      <a:pt x="1401" y="23584"/>
                      <a:pt x="3185" y="24102"/>
                      <a:pt x="4978" y="24102"/>
                    </a:cubicBezTo>
                    <a:cubicBezTo>
                      <a:pt x="6566" y="24102"/>
                      <a:pt x="8154" y="23700"/>
                      <a:pt x="9501" y="22888"/>
                    </a:cubicBezTo>
                    <a:cubicBezTo>
                      <a:pt x="11286" y="21818"/>
                      <a:pt x="12552" y="20176"/>
                      <a:pt x="13775" y="18589"/>
                    </a:cubicBezTo>
                    <a:cubicBezTo>
                      <a:pt x="14114" y="18151"/>
                      <a:pt x="14461" y="17705"/>
                      <a:pt x="14809" y="17268"/>
                    </a:cubicBezTo>
                    <a:cubicBezTo>
                      <a:pt x="16906" y="14717"/>
                      <a:pt x="19074" y="13379"/>
                      <a:pt x="21259" y="13316"/>
                    </a:cubicBezTo>
                    <a:cubicBezTo>
                      <a:pt x="21311" y="13315"/>
                      <a:pt x="21364" y="13314"/>
                      <a:pt x="21416" y="13314"/>
                    </a:cubicBezTo>
                    <a:cubicBezTo>
                      <a:pt x="22345" y="13314"/>
                      <a:pt x="23272" y="13533"/>
                      <a:pt x="24168" y="13744"/>
                    </a:cubicBezTo>
                    <a:cubicBezTo>
                      <a:pt x="25061" y="13958"/>
                      <a:pt x="25979" y="14176"/>
                      <a:pt x="26899" y="14176"/>
                    </a:cubicBezTo>
                    <a:cubicBezTo>
                      <a:pt x="27211" y="14176"/>
                      <a:pt x="27523" y="14151"/>
                      <a:pt x="27834" y="14092"/>
                    </a:cubicBezTo>
                    <a:cubicBezTo>
                      <a:pt x="29886" y="13709"/>
                      <a:pt x="31242" y="11996"/>
                      <a:pt x="31866" y="11015"/>
                    </a:cubicBezTo>
                    <a:cubicBezTo>
                      <a:pt x="32339" y="10265"/>
                      <a:pt x="32732" y="9462"/>
                      <a:pt x="33098" y="8677"/>
                    </a:cubicBezTo>
                    <a:cubicBezTo>
                      <a:pt x="33437" y="7981"/>
                      <a:pt x="33784" y="7259"/>
                      <a:pt x="34195" y="6590"/>
                    </a:cubicBezTo>
                    <a:cubicBezTo>
                      <a:pt x="36564" y="2655"/>
                      <a:pt x="41482" y="159"/>
                      <a:pt x="46284" y="159"/>
                    </a:cubicBezTo>
                    <a:cubicBezTo>
                      <a:pt x="47339" y="159"/>
                      <a:pt x="48389" y="280"/>
                      <a:pt x="49405" y="532"/>
                    </a:cubicBezTo>
                    <a:lnTo>
                      <a:pt x="49441" y="381"/>
                    </a:lnTo>
                    <a:cubicBezTo>
                      <a:pt x="48415" y="127"/>
                      <a:pt x="47344" y="1"/>
                      <a:pt x="4625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454085" y="2779347"/>
                <a:ext cx="2942150" cy="1450568"/>
              </a:xfrm>
              <a:custGeom>
                <a:rect b="b" l="l" r="r" t="t"/>
                <a:pathLst>
                  <a:path extrusionOk="0" h="24156" w="48995">
                    <a:moveTo>
                      <a:pt x="46438" y="0"/>
                    </a:moveTo>
                    <a:cubicBezTo>
                      <a:pt x="42623" y="0"/>
                      <a:pt x="38592" y="1606"/>
                      <a:pt x="35809" y="4359"/>
                    </a:cubicBezTo>
                    <a:cubicBezTo>
                      <a:pt x="35078" y="5082"/>
                      <a:pt x="34444" y="5876"/>
                      <a:pt x="33927" y="6706"/>
                    </a:cubicBezTo>
                    <a:cubicBezTo>
                      <a:pt x="33517" y="7357"/>
                      <a:pt x="33169" y="8053"/>
                      <a:pt x="32830" y="8722"/>
                    </a:cubicBezTo>
                    <a:cubicBezTo>
                      <a:pt x="32437" y="9498"/>
                      <a:pt x="32027" y="10301"/>
                      <a:pt x="31536" y="11041"/>
                    </a:cubicBezTo>
                    <a:cubicBezTo>
                      <a:pt x="30903" y="11978"/>
                      <a:pt x="29556" y="13601"/>
                      <a:pt x="27566" y="13949"/>
                    </a:cubicBezTo>
                    <a:cubicBezTo>
                      <a:pt x="27278" y="13999"/>
                      <a:pt x="26982" y="14028"/>
                      <a:pt x="26667" y="14028"/>
                    </a:cubicBezTo>
                    <a:cubicBezTo>
                      <a:pt x="26533" y="14028"/>
                      <a:pt x="26396" y="14022"/>
                      <a:pt x="26255" y="14012"/>
                    </a:cubicBezTo>
                    <a:cubicBezTo>
                      <a:pt x="25497" y="13958"/>
                      <a:pt x="24729" y="13771"/>
                      <a:pt x="23989" y="13593"/>
                    </a:cubicBezTo>
                    <a:cubicBezTo>
                      <a:pt x="23075" y="13373"/>
                      <a:pt x="22137" y="13144"/>
                      <a:pt x="21190" y="13144"/>
                    </a:cubicBezTo>
                    <a:cubicBezTo>
                      <a:pt x="21139" y="13144"/>
                      <a:pt x="21087" y="13145"/>
                      <a:pt x="21036" y="13147"/>
                    </a:cubicBezTo>
                    <a:cubicBezTo>
                      <a:pt x="18815" y="13200"/>
                      <a:pt x="16611" y="14538"/>
                      <a:pt x="14497" y="17107"/>
                    </a:cubicBezTo>
                    <a:cubicBezTo>
                      <a:pt x="14327" y="17322"/>
                      <a:pt x="14158" y="17527"/>
                      <a:pt x="13988" y="17741"/>
                    </a:cubicBezTo>
                    <a:cubicBezTo>
                      <a:pt x="13792" y="18000"/>
                      <a:pt x="13596" y="18258"/>
                      <a:pt x="13400" y="18508"/>
                    </a:cubicBezTo>
                    <a:cubicBezTo>
                      <a:pt x="12204" y="20060"/>
                      <a:pt x="10982" y="21657"/>
                      <a:pt x="9287" y="22719"/>
                    </a:cubicBezTo>
                    <a:cubicBezTo>
                      <a:pt x="8877" y="22977"/>
                      <a:pt x="8431" y="23200"/>
                      <a:pt x="7967" y="23388"/>
                    </a:cubicBezTo>
                    <a:cubicBezTo>
                      <a:pt x="6910" y="23808"/>
                      <a:pt x="5776" y="24015"/>
                      <a:pt x="4657" y="24015"/>
                    </a:cubicBezTo>
                    <a:cubicBezTo>
                      <a:pt x="3000" y="24015"/>
                      <a:pt x="1375" y="23562"/>
                      <a:pt x="80" y="22683"/>
                    </a:cubicBezTo>
                    <a:lnTo>
                      <a:pt x="0" y="22808"/>
                    </a:lnTo>
                    <a:cubicBezTo>
                      <a:pt x="1321" y="23700"/>
                      <a:pt x="2971" y="24155"/>
                      <a:pt x="4657" y="24155"/>
                    </a:cubicBezTo>
                    <a:cubicBezTo>
                      <a:pt x="5799" y="24155"/>
                      <a:pt x="6950" y="23950"/>
                      <a:pt x="8020" y="23522"/>
                    </a:cubicBezTo>
                    <a:cubicBezTo>
                      <a:pt x="8493" y="23334"/>
                      <a:pt x="8948" y="23102"/>
                      <a:pt x="9367" y="22835"/>
                    </a:cubicBezTo>
                    <a:cubicBezTo>
                      <a:pt x="11080" y="21764"/>
                      <a:pt x="12311" y="20149"/>
                      <a:pt x="13507" y="18597"/>
                    </a:cubicBezTo>
                    <a:cubicBezTo>
                      <a:pt x="13703" y="18339"/>
                      <a:pt x="13899" y="18089"/>
                      <a:pt x="14104" y="17830"/>
                    </a:cubicBezTo>
                    <a:cubicBezTo>
                      <a:pt x="14265" y="17616"/>
                      <a:pt x="14434" y="17411"/>
                      <a:pt x="14613" y="17197"/>
                    </a:cubicBezTo>
                    <a:cubicBezTo>
                      <a:pt x="16691" y="14663"/>
                      <a:pt x="18859" y="13343"/>
                      <a:pt x="21045" y="13289"/>
                    </a:cubicBezTo>
                    <a:cubicBezTo>
                      <a:pt x="21095" y="13288"/>
                      <a:pt x="21146" y="13287"/>
                      <a:pt x="21196" y="13287"/>
                    </a:cubicBezTo>
                    <a:cubicBezTo>
                      <a:pt x="22127" y="13287"/>
                      <a:pt x="23056" y="13515"/>
                      <a:pt x="23953" y="13726"/>
                    </a:cubicBezTo>
                    <a:cubicBezTo>
                      <a:pt x="24703" y="13905"/>
                      <a:pt x="25479" y="14092"/>
                      <a:pt x="26246" y="14155"/>
                    </a:cubicBezTo>
                    <a:cubicBezTo>
                      <a:pt x="26390" y="14165"/>
                      <a:pt x="26530" y="14170"/>
                      <a:pt x="26668" y="14170"/>
                    </a:cubicBezTo>
                    <a:cubicBezTo>
                      <a:pt x="26992" y="14170"/>
                      <a:pt x="27299" y="14142"/>
                      <a:pt x="27593" y="14092"/>
                    </a:cubicBezTo>
                    <a:cubicBezTo>
                      <a:pt x="29110" y="13825"/>
                      <a:pt x="30546" y="12772"/>
                      <a:pt x="31652" y="11121"/>
                    </a:cubicBezTo>
                    <a:cubicBezTo>
                      <a:pt x="32152" y="10372"/>
                      <a:pt x="32562" y="9569"/>
                      <a:pt x="32955" y="8784"/>
                    </a:cubicBezTo>
                    <a:cubicBezTo>
                      <a:pt x="33294" y="8115"/>
                      <a:pt x="33641" y="7428"/>
                      <a:pt x="34043" y="6777"/>
                    </a:cubicBezTo>
                    <a:cubicBezTo>
                      <a:pt x="34560" y="5956"/>
                      <a:pt x="35185" y="5180"/>
                      <a:pt x="35907" y="4466"/>
                    </a:cubicBezTo>
                    <a:cubicBezTo>
                      <a:pt x="38672" y="1731"/>
                      <a:pt x="42671" y="140"/>
                      <a:pt x="46448" y="140"/>
                    </a:cubicBezTo>
                    <a:cubicBezTo>
                      <a:pt x="47302" y="140"/>
                      <a:pt x="48144" y="222"/>
                      <a:pt x="48959" y="389"/>
                    </a:cubicBezTo>
                    <a:lnTo>
                      <a:pt x="48995" y="256"/>
                    </a:lnTo>
                    <a:cubicBezTo>
                      <a:pt x="48165" y="83"/>
                      <a:pt x="47307" y="0"/>
                      <a:pt x="464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96359" y="2771781"/>
                <a:ext cx="2914887" cy="1456513"/>
              </a:xfrm>
              <a:custGeom>
                <a:rect b="b" l="l" r="r" t="t"/>
                <a:pathLst>
                  <a:path extrusionOk="0" h="24255" w="48541">
                    <a:moveTo>
                      <a:pt x="46552" y="1"/>
                    </a:moveTo>
                    <a:cubicBezTo>
                      <a:pt x="42694" y="1"/>
                      <a:pt x="38593" y="1701"/>
                      <a:pt x="35676" y="4610"/>
                    </a:cubicBezTo>
                    <a:cubicBezTo>
                      <a:pt x="34945" y="5333"/>
                      <a:pt x="34311" y="6118"/>
                      <a:pt x="33785" y="6939"/>
                    </a:cubicBezTo>
                    <a:cubicBezTo>
                      <a:pt x="33384" y="7563"/>
                      <a:pt x="33036" y="8223"/>
                      <a:pt x="32697" y="8857"/>
                    </a:cubicBezTo>
                    <a:cubicBezTo>
                      <a:pt x="32277" y="9642"/>
                      <a:pt x="31849" y="10445"/>
                      <a:pt x="31323" y="11185"/>
                    </a:cubicBezTo>
                    <a:cubicBezTo>
                      <a:pt x="30217" y="12755"/>
                      <a:pt x="28798" y="13754"/>
                      <a:pt x="27335" y="13995"/>
                    </a:cubicBezTo>
                    <a:cubicBezTo>
                      <a:pt x="27070" y="14040"/>
                      <a:pt x="26800" y="14064"/>
                      <a:pt x="26521" y="14064"/>
                    </a:cubicBezTo>
                    <a:cubicBezTo>
                      <a:pt x="26359" y="14064"/>
                      <a:pt x="26194" y="14056"/>
                      <a:pt x="26024" y="14040"/>
                    </a:cubicBezTo>
                    <a:cubicBezTo>
                      <a:pt x="25274" y="13986"/>
                      <a:pt x="24507" y="13799"/>
                      <a:pt x="23776" y="13612"/>
                    </a:cubicBezTo>
                    <a:cubicBezTo>
                      <a:pt x="22846" y="13388"/>
                      <a:pt x="21891" y="13156"/>
                      <a:pt x="20928" y="13156"/>
                    </a:cubicBezTo>
                    <a:cubicBezTo>
                      <a:pt x="20893" y="13156"/>
                      <a:pt x="20858" y="13156"/>
                      <a:pt x="20823" y="13157"/>
                    </a:cubicBezTo>
                    <a:cubicBezTo>
                      <a:pt x="18601" y="13210"/>
                      <a:pt x="16407" y="14530"/>
                      <a:pt x="14301" y="17082"/>
                    </a:cubicBezTo>
                    <a:cubicBezTo>
                      <a:pt x="14132" y="17287"/>
                      <a:pt x="13962" y="17501"/>
                      <a:pt x="13793" y="17706"/>
                    </a:cubicBezTo>
                    <a:cubicBezTo>
                      <a:pt x="13570" y="17992"/>
                      <a:pt x="13347" y="18277"/>
                      <a:pt x="13133" y="18563"/>
                    </a:cubicBezTo>
                    <a:cubicBezTo>
                      <a:pt x="11973" y="20079"/>
                      <a:pt x="10778" y="21640"/>
                      <a:pt x="9154" y="22702"/>
                    </a:cubicBezTo>
                    <a:cubicBezTo>
                      <a:pt x="8753" y="22970"/>
                      <a:pt x="8315" y="23202"/>
                      <a:pt x="7860" y="23398"/>
                    </a:cubicBezTo>
                    <a:cubicBezTo>
                      <a:pt x="6740" y="23878"/>
                      <a:pt x="5527" y="24114"/>
                      <a:pt x="4334" y="24114"/>
                    </a:cubicBezTo>
                    <a:cubicBezTo>
                      <a:pt x="2800" y="24114"/>
                      <a:pt x="1301" y="23724"/>
                      <a:pt x="81" y="22961"/>
                    </a:cubicBezTo>
                    <a:lnTo>
                      <a:pt x="1" y="23077"/>
                    </a:lnTo>
                    <a:cubicBezTo>
                      <a:pt x="1250" y="23853"/>
                      <a:pt x="2775" y="24254"/>
                      <a:pt x="4337" y="24254"/>
                    </a:cubicBezTo>
                    <a:cubicBezTo>
                      <a:pt x="5550" y="24254"/>
                      <a:pt x="6781" y="24013"/>
                      <a:pt x="7914" y="23523"/>
                    </a:cubicBezTo>
                    <a:cubicBezTo>
                      <a:pt x="8378" y="23326"/>
                      <a:pt x="8815" y="23095"/>
                      <a:pt x="9225" y="22818"/>
                    </a:cubicBezTo>
                    <a:cubicBezTo>
                      <a:pt x="10867" y="21739"/>
                      <a:pt x="12071" y="20168"/>
                      <a:pt x="13240" y="18652"/>
                    </a:cubicBezTo>
                    <a:cubicBezTo>
                      <a:pt x="13463" y="18366"/>
                      <a:pt x="13677" y="18081"/>
                      <a:pt x="13900" y="17795"/>
                    </a:cubicBezTo>
                    <a:cubicBezTo>
                      <a:pt x="14069" y="17581"/>
                      <a:pt x="14239" y="17376"/>
                      <a:pt x="14408" y="17162"/>
                    </a:cubicBezTo>
                    <a:cubicBezTo>
                      <a:pt x="16487" y="14646"/>
                      <a:pt x="18646" y="13344"/>
                      <a:pt x="20823" y="13299"/>
                    </a:cubicBezTo>
                    <a:cubicBezTo>
                      <a:pt x="20873" y="13298"/>
                      <a:pt x="20923" y="13297"/>
                      <a:pt x="20974" y="13297"/>
                    </a:cubicBezTo>
                    <a:cubicBezTo>
                      <a:pt x="21905" y="13297"/>
                      <a:pt x="22834" y="13525"/>
                      <a:pt x="23740" y="13745"/>
                    </a:cubicBezTo>
                    <a:cubicBezTo>
                      <a:pt x="24480" y="13933"/>
                      <a:pt x="25248" y="14120"/>
                      <a:pt x="26006" y="14182"/>
                    </a:cubicBezTo>
                    <a:cubicBezTo>
                      <a:pt x="26171" y="14195"/>
                      <a:pt x="26332" y="14201"/>
                      <a:pt x="26489" y="14201"/>
                    </a:cubicBezTo>
                    <a:cubicBezTo>
                      <a:pt x="26791" y="14201"/>
                      <a:pt x="27077" y="14179"/>
                      <a:pt x="27353" y="14138"/>
                    </a:cubicBezTo>
                    <a:cubicBezTo>
                      <a:pt x="29280" y="13817"/>
                      <a:pt x="30636" y="12398"/>
                      <a:pt x="31439" y="11265"/>
                    </a:cubicBezTo>
                    <a:cubicBezTo>
                      <a:pt x="31965" y="10516"/>
                      <a:pt x="32393" y="9704"/>
                      <a:pt x="32813" y="8919"/>
                    </a:cubicBezTo>
                    <a:cubicBezTo>
                      <a:pt x="33152" y="8286"/>
                      <a:pt x="33508" y="7634"/>
                      <a:pt x="33901" y="7010"/>
                    </a:cubicBezTo>
                    <a:cubicBezTo>
                      <a:pt x="34427" y="6198"/>
                      <a:pt x="35052" y="5422"/>
                      <a:pt x="35774" y="4708"/>
                    </a:cubicBezTo>
                    <a:cubicBezTo>
                      <a:pt x="38670" y="1821"/>
                      <a:pt x="42730" y="137"/>
                      <a:pt x="46555" y="137"/>
                    </a:cubicBezTo>
                    <a:cubicBezTo>
                      <a:pt x="47220" y="137"/>
                      <a:pt x="47879" y="188"/>
                      <a:pt x="48523" y="292"/>
                    </a:cubicBezTo>
                    <a:lnTo>
                      <a:pt x="48540" y="159"/>
                    </a:lnTo>
                    <a:cubicBezTo>
                      <a:pt x="47890" y="53"/>
                      <a:pt x="47225" y="1"/>
                      <a:pt x="465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539235" y="2763434"/>
                <a:ext cx="2887564" cy="1463238"/>
              </a:xfrm>
              <a:custGeom>
                <a:rect b="b" l="l" r="r" t="t"/>
                <a:pathLst>
                  <a:path extrusionOk="0" h="24367" w="48086">
                    <a:moveTo>
                      <a:pt x="46746" y="0"/>
                    </a:moveTo>
                    <a:cubicBezTo>
                      <a:pt x="42842" y="0"/>
                      <a:pt x="38571" y="1828"/>
                      <a:pt x="35533" y="4874"/>
                    </a:cubicBezTo>
                    <a:cubicBezTo>
                      <a:pt x="34811" y="5597"/>
                      <a:pt x="34177" y="6373"/>
                      <a:pt x="33642" y="7176"/>
                    </a:cubicBezTo>
                    <a:cubicBezTo>
                      <a:pt x="33249" y="7773"/>
                      <a:pt x="32893" y="8398"/>
                      <a:pt x="32554" y="8996"/>
                    </a:cubicBezTo>
                    <a:cubicBezTo>
                      <a:pt x="32116" y="9790"/>
                      <a:pt x="31653" y="10601"/>
                      <a:pt x="31108" y="11342"/>
                    </a:cubicBezTo>
                    <a:cubicBezTo>
                      <a:pt x="30305" y="12421"/>
                      <a:pt x="28949" y="13768"/>
                      <a:pt x="27085" y="14054"/>
                    </a:cubicBezTo>
                    <a:cubicBezTo>
                      <a:pt x="26829" y="14093"/>
                      <a:pt x="26567" y="14114"/>
                      <a:pt x="26291" y="14114"/>
                    </a:cubicBezTo>
                    <a:cubicBezTo>
                      <a:pt x="26124" y="14114"/>
                      <a:pt x="25952" y="14106"/>
                      <a:pt x="25774" y="14090"/>
                    </a:cubicBezTo>
                    <a:cubicBezTo>
                      <a:pt x="25033" y="14027"/>
                      <a:pt x="24275" y="13840"/>
                      <a:pt x="23543" y="13652"/>
                    </a:cubicBezTo>
                    <a:cubicBezTo>
                      <a:pt x="22636" y="13423"/>
                      <a:pt x="21697" y="13187"/>
                      <a:pt x="20748" y="13187"/>
                    </a:cubicBezTo>
                    <a:cubicBezTo>
                      <a:pt x="20699" y="13187"/>
                      <a:pt x="20649" y="13187"/>
                      <a:pt x="20599" y="13188"/>
                    </a:cubicBezTo>
                    <a:cubicBezTo>
                      <a:pt x="18378" y="13224"/>
                      <a:pt x="16183" y="14527"/>
                      <a:pt x="14087" y="17060"/>
                    </a:cubicBezTo>
                    <a:cubicBezTo>
                      <a:pt x="13935" y="17248"/>
                      <a:pt x="13766" y="17453"/>
                      <a:pt x="13587" y="17694"/>
                    </a:cubicBezTo>
                    <a:cubicBezTo>
                      <a:pt x="13338" y="18006"/>
                      <a:pt x="13097" y="18318"/>
                      <a:pt x="12856" y="18639"/>
                    </a:cubicBezTo>
                    <a:cubicBezTo>
                      <a:pt x="11732" y="20111"/>
                      <a:pt x="10563" y="21637"/>
                      <a:pt x="9011" y="22707"/>
                    </a:cubicBezTo>
                    <a:cubicBezTo>
                      <a:pt x="8609" y="22984"/>
                      <a:pt x="8181" y="23225"/>
                      <a:pt x="7744" y="23430"/>
                    </a:cubicBezTo>
                    <a:cubicBezTo>
                      <a:pt x="6560" y="23971"/>
                      <a:pt x="5262" y="24240"/>
                      <a:pt x="3993" y="24240"/>
                    </a:cubicBezTo>
                    <a:cubicBezTo>
                      <a:pt x="2583" y="24240"/>
                      <a:pt x="1208" y="23908"/>
                      <a:pt x="63" y="23251"/>
                    </a:cubicBezTo>
                    <a:lnTo>
                      <a:pt x="1" y="23358"/>
                    </a:lnTo>
                    <a:cubicBezTo>
                      <a:pt x="1160" y="24036"/>
                      <a:pt x="2561" y="24366"/>
                      <a:pt x="3988" y="24366"/>
                    </a:cubicBezTo>
                    <a:cubicBezTo>
                      <a:pt x="5282" y="24366"/>
                      <a:pt x="6593" y="24099"/>
                      <a:pt x="7798" y="23546"/>
                    </a:cubicBezTo>
                    <a:cubicBezTo>
                      <a:pt x="8244" y="23341"/>
                      <a:pt x="8681" y="23091"/>
                      <a:pt x="9082" y="22814"/>
                    </a:cubicBezTo>
                    <a:cubicBezTo>
                      <a:pt x="10652" y="21735"/>
                      <a:pt x="11830" y="20200"/>
                      <a:pt x="12963" y="18720"/>
                    </a:cubicBezTo>
                    <a:cubicBezTo>
                      <a:pt x="13204" y="18398"/>
                      <a:pt x="13445" y="18086"/>
                      <a:pt x="13686" y="17774"/>
                    </a:cubicBezTo>
                    <a:cubicBezTo>
                      <a:pt x="13873" y="17542"/>
                      <a:pt x="14033" y="17337"/>
                      <a:pt x="14194" y="17140"/>
                    </a:cubicBezTo>
                    <a:cubicBezTo>
                      <a:pt x="16264" y="14643"/>
                      <a:pt x="18414" y="13358"/>
                      <a:pt x="20599" y="13322"/>
                    </a:cubicBezTo>
                    <a:cubicBezTo>
                      <a:pt x="20634" y="13322"/>
                      <a:pt x="20668" y="13321"/>
                      <a:pt x="20703" y="13321"/>
                    </a:cubicBezTo>
                    <a:cubicBezTo>
                      <a:pt x="21650" y="13321"/>
                      <a:pt x="22595" y="13554"/>
                      <a:pt x="23517" y="13786"/>
                    </a:cubicBezTo>
                    <a:cubicBezTo>
                      <a:pt x="24248" y="13965"/>
                      <a:pt x="25006" y="14161"/>
                      <a:pt x="25765" y="14223"/>
                    </a:cubicBezTo>
                    <a:cubicBezTo>
                      <a:pt x="25950" y="14237"/>
                      <a:pt x="26129" y="14244"/>
                      <a:pt x="26303" y="14244"/>
                    </a:cubicBezTo>
                    <a:cubicBezTo>
                      <a:pt x="26580" y="14244"/>
                      <a:pt x="26845" y="14226"/>
                      <a:pt x="27103" y="14188"/>
                    </a:cubicBezTo>
                    <a:cubicBezTo>
                      <a:pt x="29012" y="13893"/>
                      <a:pt x="30395" y="12519"/>
                      <a:pt x="31215" y="11413"/>
                    </a:cubicBezTo>
                    <a:cubicBezTo>
                      <a:pt x="31768" y="10673"/>
                      <a:pt x="32223" y="9852"/>
                      <a:pt x="32670" y="9067"/>
                    </a:cubicBezTo>
                    <a:cubicBezTo>
                      <a:pt x="33009" y="8460"/>
                      <a:pt x="33356" y="7845"/>
                      <a:pt x="33749" y="7247"/>
                    </a:cubicBezTo>
                    <a:cubicBezTo>
                      <a:pt x="34275" y="6453"/>
                      <a:pt x="34909" y="5686"/>
                      <a:pt x="35622" y="4963"/>
                    </a:cubicBezTo>
                    <a:cubicBezTo>
                      <a:pt x="38634" y="1944"/>
                      <a:pt x="42868" y="133"/>
                      <a:pt x="46731" y="133"/>
                    </a:cubicBezTo>
                    <a:cubicBezTo>
                      <a:pt x="47182" y="133"/>
                      <a:pt x="47629" y="158"/>
                      <a:pt x="48067" y="208"/>
                    </a:cubicBezTo>
                    <a:lnTo>
                      <a:pt x="48085" y="75"/>
                    </a:lnTo>
                    <a:cubicBezTo>
                      <a:pt x="47645" y="25"/>
                      <a:pt x="47198" y="0"/>
                      <a:pt x="4674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581569" y="2753166"/>
                <a:ext cx="2860182" cy="1474047"/>
              </a:xfrm>
              <a:custGeom>
                <a:rect b="b" l="l" r="r" t="t"/>
                <a:pathLst>
                  <a:path extrusionOk="0" h="24547" w="47630">
                    <a:moveTo>
                      <a:pt x="46920" y="0"/>
                    </a:moveTo>
                    <a:cubicBezTo>
                      <a:pt x="43006" y="0"/>
                      <a:pt x="38561" y="1975"/>
                      <a:pt x="35399" y="5170"/>
                    </a:cubicBezTo>
                    <a:cubicBezTo>
                      <a:pt x="34677" y="5893"/>
                      <a:pt x="34043" y="6660"/>
                      <a:pt x="33499" y="7454"/>
                    </a:cubicBezTo>
                    <a:cubicBezTo>
                      <a:pt x="33124" y="8016"/>
                      <a:pt x="32776" y="8596"/>
                      <a:pt x="32437" y="9167"/>
                    </a:cubicBezTo>
                    <a:cubicBezTo>
                      <a:pt x="31973" y="9961"/>
                      <a:pt x="31483" y="10781"/>
                      <a:pt x="30903" y="11531"/>
                    </a:cubicBezTo>
                    <a:cubicBezTo>
                      <a:pt x="30082" y="12574"/>
                      <a:pt x="28708" y="13877"/>
                      <a:pt x="26844" y="14145"/>
                    </a:cubicBezTo>
                    <a:cubicBezTo>
                      <a:pt x="26604" y="14181"/>
                      <a:pt x="26359" y="14199"/>
                      <a:pt x="26104" y="14199"/>
                    </a:cubicBezTo>
                    <a:cubicBezTo>
                      <a:pt x="25922" y="14199"/>
                      <a:pt x="25735" y="14190"/>
                      <a:pt x="25541" y="14171"/>
                    </a:cubicBezTo>
                    <a:cubicBezTo>
                      <a:pt x="24801" y="14100"/>
                      <a:pt x="24052" y="13913"/>
                      <a:pt x="23329" y="13725"/>
                    </a:cubicBezTo>
                    <a:cubicBezTo>
                      <a:pt x="22391" y="13489"/>
                      <a:pt x="21419" y="13243"/>
                      <a:pt x="20437" y="13243"/>
                    </a:cubicBezTo>
                    <a:cubicBezTo>
                      <a:pt x="20420" y="13243"/>
                      <a:pt x="20402" y="13243"/>
                      <a:pt x="20385" y="13244"/>
                    </a:cubicBezTo>
                    <a:cubicBezTo>
                      <a:pt x="18164" y="13279"/>
                      <a:pt x="15978" y="14564"/>
                      <a:pt x="13890" y="17071"/>
                    </a:cubicBezTo>
                    <a:cubicBezTo>
                      <a:pt x="13730" y="17267"/>
                      <a:pt x="13560" y="17472"/>
                      <a:pt x="13382" y="17704"/>
                    </a:cubicBezTo>
                    <a:cubicBezTo>
                      <a:pt x="13114" y="18043"/>
                      <a:pt x="12847" y="18400"/>
                      <a:pt x="12588" y="18739"/>
                    </a:cubicBezTo>
                    <a:cubicBezTo>
                      <a:pt x="11491" y="20184"/>
                      <a:pt x="10358" y="21674"/>
                      <a:pt x="8868" y="22744"/>
                    </a:cubicBezTo>
                    <a:cubicBezTo>
                      <a:pt x="8484" y="23021"/>
                      <a:pt x="8065" y="23271"/>
                      <a:pt x="7628" y="23485"/>
                    </a:cubicBezTo>
                    <a:cubicBezTo>
                      <a:pt x="6369" y="24105"/>
                      <a:pt x="4996" y="24415"/>
                      <a:pt x="3660" y="24415"/>
                    </a:cubicBezTo>
                    <a:cubicBezTo>
                      <a:pt x="2383" y="24415"/>
                      <a:pt x="1140" y="24132"/>
                      <a:pt x="63" y="23565"/>
                    </a:cubicBezTo>
                    <a:lnTo>
                      <a:pt x="0" y="23681"/>
                    </a:lnTo>
                    <a:cubicBezTo>
                      <a:pt x="1098" y="24252"/>
                      <a:pt x="2356" y="24546"/>
                      <a:pt x="3649" y="24546"/>
                    </a:cubicBezTo>
                    <a:cubicBezTo>
                      <a:pt x="5005" y="24546"/>
                      <a:pt x="6406" y="24225"/>
                      <a:pt x="7690" y="23601"/>
                    </a:cubicBezTo>
                    <a:cubicBezTo>
                      <a:pt x="8127" y="23378"/>
                      <a:pt x="8556" y="23128"/>
                      <a:pt x="8948" y="22843"/>
                    </a:cubicBezTo>
                    <a:cubicBezTo>
                      <a:pt x="10447" y="21763"/>
                      <a:pt x="11589" y="20264"/>
                      <a:pt x="12686" y="18819"/>
                    </a:cubicBezTo>
                    <a:cubicBezTo>
                      <a:pt x="12945" y="18471"/>
                      <a:pt x="13212" y="18123"/>
                      <a:pt x="13489" y="17775"/>
                    </a:cubicBezTo>
                    <a:cubicBezTo>
                      <a:pt x="13667" y="17552"/>
                      <a:pt x="13828" y="17347"/>
                      <a:pt x="13989" y="17151"/>
                    </a:cubicBezTo>
                    <a:cubicBezTo>
                      <a:pt x="16049" y="14680"/>
                      <a:pt x="18199" y="13404"/>
                      <a:pt x="20385" y="13368"/>
                    </a:cubicBezTo>
                    <a:cubicBezTo>
                      <a:pt x="20402" y="13368"/>
                      <a:pt x="20419" y="13368"/>
                      <a:pt x="20436" y="13368"/>
                    </a:cubicBezTo>
                    <a:cubicBezTo>
                      <a:pt x="21400" y="13368"/>
                      <a:pt x="22364" y="13613"/>
                      <a:pt x="23293" y="13850"/>
                    </a:cubicBezTo>
                    <a:cubicBezTo>
                      <a:pt x="24025" y="14037"/>
                      <a:pt x="24783" y="14225"/>
                      <a:pt x="25524" y="14296"/>
                    </a:cubicBezTo>
                    <a:cubicBezTo>
                      <a:pt x="25724" y="14315"/>
                      <a:pt x="25917" y="14324"/>
                      <a:pt x="26104" y="14324"/>
                    </a:cubicBezTo>
                    <a:cubicBezTo>
                      <a:pt x="26366" y="14324"/>
                      <a:pt x="26617" y="14306"/>
                      <a:pt x="26862" y="14269"/>
                    </a:cubicBezTo>
                    <a:cubicBezTo>
                      <a:pt x="28771" y="14002"/>
                      <a:pt x="30162" y="12673"/>
                      <a:pt x="31001" y="11602"/>
                    </a:cubicBezTo>
                    <a:cubicBezTo>
                      <a:pt x="31590" y="10853"/>
                      <a:pt x="32080" y="10032"/>
                      <a:pt x="32553" y="9229"/>
                    </a:cubicBezTo>
                    <a:cubicBezTo>
                      <a:pt x="32883" y="8667"/>
                      <a:pt x="33231" y="8087"/>
                      <a:pt x="33606" y="7525"/>
                    </a:cubicBezTo>
                    <a:cubicBezTo>
                      <a:pt x="34141" y="6740"/>
                      <a:pt x="34775" y="5973"/>
                      <a:pt x="35488" y="5259"/>
                    </a:cubicBezTo>
                    <a:cubicBezTo>
                      <a:pt x="38629" y="2085"/>
                      <a:pt x="43049" y="127"/>
                      <a:pt x="46941" y="127"/>
                    </a:cubicBezTo>
                    <a:cubicBezTo>
                      <a:pt x="47173" y="127"/>
                      <a:pt x="47402" y="133"/>
                      <a:pt x="47630" y="147"/>
                    </a:cubicBezTo>
                    <a:lnTo>
                      <a:pt x="47630" y="23"/>
                    </a:lnTo>
                    <a:cubicBezTo>
                      <a:pt x="47395" y="8"/>
                      <a:pt x="47158" y="0"/>
                      <a:pt x="469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24444" y="2741576"/>
                <a:ext cx="2832859" cy="1485097"/>
              </a:xfrm>
              <a:custGeom>
                <a:rect b="b" l="l" r="r" t="t"/>
                <a:pathLst>
                  <a:path extrusionOk="0" h="24731" w="47175">
                    <a:moveTo>
                      <a:pt x="47050" y="1"/>
                    </a:moveTo>
                    <a:cubicBezTo>
                      <a:pt x="43101" y="1"/>
                      <a:pt x="38584" y="2098"/>
                      <a:pt x="35256" y="5488"/>
                    </a:cubicBezTo>
                    <a:cubicBezTo>
                      <a:pt x="34542" y="6211"/>
                      <a:pt x="33900" y="6969"/>
                      <a:pt x="33356" y="7754"/>
                    </a:cubicBezTo>
                    <a:cubicBezTo>
                      <a:pt x="32990" y="8280"/>
                      <a:pt x="32651" y="8824"/>
                      <a:pt x="32321" y="9351"/>
                    </a:cubicBezTo>
                    <a:cubicBezTo>
                      <a:pt x="31795" y="10198"/>
                      <a:pt x="31295" y="10992"/>
                      <a:pt x="30680" y="11742"/>
                    </a:cubicBezTo>
                    <a:cubicBezTo>
                      <a:pt x="29841" y="12750"/>
                      <a:pt x="28458" y="14016"/>
                      <a:pt x="26594" y="14257"/>
                    </a:cubicBezTo>
                    <a:cubicBezTo>
                      <a:pt x="26361" y="14288"/>
                      <a:pt x="26122" y="14304"/>
                      <a:pt x="25874" y="14304"/>
                    </a:cubicBezTo>
                    <a:cubicBezTo>
                      <a:pt x="25686" y="14304"/>
                      <a:pt x="25492" y="14294"/>
                      <a:pt x="25291" y="14275"/>
                    </a:cubicBezTo>
                    <a:cubicBezTo>
                      <a:pt x="24560" y="14195"/>
                      <a:pt x="23819" y="14007"/>
                      <a:pt x="23106" y="13820"/>
                    </a:cubicBezTo>
                    <a:cubicBezTo>
                      <a:pt x="22159" y="13575"/>
                      <a:pt x="21186" y="13329"/>
                      <a:pt x="20205" y="13329"/>
                    </a:cubicBezTo>
                    <a:cubicBezTo>
                      <a:pt x="20187" y="13329"/>
                      <a:pt x="20170" y="13329"/>
                      <a:pt x="20153" y="13329"/>
                    </a:cubicBezTo>
                    <a:cubicBezTo>
                      <a:pt x="17396" y="13356"/>
                      <a:pt x="15112" y="15399"/>
                      <a:pt x="13685" y="17103"/>
                    </a:cubicBezTo>
                    <a:cubicBezTo>
                      <a:pt x="13524" y="17299"/>
                      <a:pt x="13355" y="17504"/>
                      <a:pt x="13176" y="17736"/>
                    </a:cubicBezTo>
                    <a:cubicBezTo>
                      <a:pt x="12882" y="18111"/>
                      <a:pt x="12588" y="18495"/>
                      <a:pt x="12302" y="18869"/>
                    </a:cubicBezTo>
                    <a:cubicBezTo>
                      <a:pt x="11241" y="20279"/>
                      <a:pt x="10143" y="21733"/>
                      <a:pt x="8725" y="22795"/>
                    </a:cubicBezTo>
                    <a:cubicBezTo>
                      <a:pt x="8341" y="23080"/>
                      <a:pt x="7940" y="23339"/>
                      <a:pt x="7512" y="23562"/>
                    </a:cubicBezTo>
                    <a:cubicBezTo>
                      <a:pt x="6182" y="24261"/>
                      <a:pt x="4717" y="24615"/>
                      <a:pt x="3302" y="24615"/>
                    </a:cubicBezTo>
                    <a:cubicBezTo>
                      <a:pt x="2153" y="24615"/>
                      <a:pt x="1037" y="24382"/>
                      <a:pt x="54" y="23910"/>
                    </a:cubicBezTo>
                    <a:lnTo>
                      <a:pt x="0" y="24017"/>
                    </a:lnTo>
                    <a:cubicBezTo>
                      <a:pt x="999" y="24499"/>
                      <a:pt x="2132" y="24730"/>
                      <a:pt x="3301" y="24730"/>
                    </a:cubicBezTo>
                    <a:cubicBezTo>
                      <a:pt x="4737" y="24730"/>
                      <a:pt x="6227" y="24374"/>
                      <a:pt x="7574" y="23669"/>
                    </a:cubicBezTo>
                    <a:cubicBezTo>
                      <a:pt x="8002" y="23446"/>
                      <a:pt x="8413" y="23187"/>
                      <a:pt x="8796" y="22893"/>
                    </a:cubicBezTo>
                    <a:cubicBezTo>
                      <a:pt x="10233" y="21822"/>
                      <a:pt x="11339" y="20359"/>
                      <a:pt x="12400" y="18950"/>
                    </a:cubicBezTo>
                    <a:cubicBezTo>
                      <a:pt x="12686" y="18575"/>
                      <a:pt x="12980" y="18182"/>
                      <a:pt x="13275" y="17808"/>
                    </a:cubicBezTo>
                    <a:cubicBezTo>
                      <a:pt x="13453" y="17585"/>
                      <a:pt x="13614" y="17380"/>
                      <a:pt x="13774" y="17183"/>
                    </a:cubicBezTo>
                    <a:cubicBezTo>
                      <a:pt x="15184" y="15497"/>
                      <a:pt x="17441" y="13481"/>
                      <a:pt x="20162" y="13445"/>
                    </a:cubicBezTo>
                    <a:cubicBezTo>
                      <a:pt x="21143" y="13445"/>
                      <a:pt x="22124" y="13695"/>
                      <a:pt x="23070" y="13936"/>
                    </a:cubicBezTo>
                    <a:cubicBezTo>
                      <a:pt x="23793" y="14123"/>
                      <a:pt x="24542" y="14320"/>
                      <a:pt x="25282" y="14391"/>
                    </a:cubicBezTo>
                    <a:cubicBezTo>
                      <a:pt x="25508" y="14412"/>
                      <a:pt x="25725" y="14423"/>
                      <a:pt x="25937" y="14423"/>
                    </a:cubicBezTo>
                    <a:cubicBezTo>
                      <a:pt x="26168" y="14423"/>
                      <a:pt x="26392" y="14410"/>
                      <a:pt x="26612" y="14382"/>
                    </a:cubicBezTo>
                    <a:cubicBezTo>
                      <a:pt x="28512" y="14132"/>
                      <a:pt x="29921" y="12848"/>
                      <a:pt x="30778" y="11813"/>
                    </a:cubicBezTo>
                    <a:cubicBezTo>
                      <a:pt x="31393" y="11064"/>
                      <a:pt x="31920" y="10225"/>
                      <a:pt x="32419" y="9413"/>
                    </a:cubicBezTo>
                    <a:cubicBezTo>
                      <a:pt x="32749" y="8887"/>
                      <a:pt x="33088" y="8343"/>
                      <a:pt x="33454" y="7825"/>
                    </a:cubicBezTo>
                    <a:cubicBezTo>
                      <a:pt x="33998" y="7049"/>
                      <a:pt x="34632" y="6291"/>
                      <a:pt x="35336" y="5568"/>
                    </a:cubicBezTo>
                    <a:cubicBezTo>
                      <a:pt x="38655" y="2196"/>
                      <a:pt x="43133" y="117"/>
                      <a:pt x="47059" y="117"/>
                    </a:cubicBezTo>
                    <a:lnTo>
                      <a:pt x="47175" y="117"/>
                    </a:lnTo>
                    <a:lnTo>
                      <a:pt x="47175" y="1"/>
                    </a:lnTo>
                    <a:cubicBezTo>
                      <a:pt x="47133" y="1"/>
                      <a:pt x="47092" y="1"/>
                      <a:pt x="470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666719" y="2728245"/>
                <a:ext cx="2806137" cy="1499509"/>
              </a:xfrm>
              <a:custGeom>
                <a:rect b="b" l="l" r="r" t="t"/>
                <a:pathLst>
                  <a:path extrusionOk="0" h="24971" w="46730">
                    <a:moveTo>
                      <a:pt x="46729" y="0"/>
                    </a:moveTo>
                    <a:cubicBezTo>
                      <a:pt x="42902" y="179"/>
                      <a:pt x="38459" y="2418"/>
                      <a:pt x="35123" y="5826"/>
                    </a:cubicBezTo>
                    <a:cubicBezTo>
                      <a:pt x="34418" y="6548"/>
                      <a:pt x="33776" y="7307"/>
                      <a:pt x="33214" y="8083"/>
                    </a:cubicBezTo>
                    <a:cubicBezTo>
                      <a:pt x="32866" y="8574"/>
                      <a:pt x="32536" y="9073"/>
                      <a:pt x="32224" y="9555"/>
                    </a:cubicBezTo>
                    <a:cubicBezTo>
                      <a:pt x="31662" y="10420"/>
                      <a:pt x="31126" y="11223"/>
                      <a:pt x="30475" y="11972"/>
                    </a:cubicBezTo>
                    <a:cubicBezTo>
                      <a:pt x="29619" y="12963"/>
                      <a:pt x="28209" y="14176"/>
                      <a:pt x="26354" y="14399"/>
                    </a:cubicBezTo>
                    <a:cubicBezTo>
                      <a:pt x="26148" y="14426"/>
                      <a:pt x="25939" y="14439"/>
                      <a:pt x="25724" y="14439"/>
                    </a:cubicBezTo>
                    <a:cubicBezTo>
                      <a:pt x="25508" y="14439"/>
                      <a:pt x="25288" y="14426"/>
                      <a:pt x="25060" y="14399"/>
                    </a:cubicBezTo>
                    <a:cubicBezTo>
                      <a:pt x="24329" y="14319"/>
                      <a:pt x="23597" y="14131"/>
                      <a:pt x="22883" y="13944"/>
                    </a:cubicBezTo>
                    <a:cubicBezTo>
                      <a:pt x="21944" y="13698"/>
                      <a:pt x="20971" y="13435"/>
                      <a:pt x="19988" y="13435"/>
                    </a:cubicBezTo>
                    <a:cubicBezTo>
                      <a:pt x="19972" y="13435"/>
                      <a:pt x="19956" y="13435"/>
                      <a:pt x="19939" y="13435"/>
                    </a:cubicBezTo>
                    <a:cubicBezTo>
                      <a:pt x="17183" y="13453"/>
                      <a:pt x="14908" y="15478"/>
                      <a:pt x="13489" y="17173"/>
                    </a:cubicBezTo>
                    <a:cubicBezTo>
                      <a:pt x="13320" y="17361"/>
                      <a:pt x="13159" y="17566"/>
                      <a:pt x="12981" y="17798"/>
                    </a:cubicBezTo>
                    <a:cubicBezTo>
                      <a:pt x="12660" y="18208"/>
                      <a:pt x="12339" y="18628"/>
                      <a:pt x="12035" y="19038"/>
                    </a:cubicBezTo>
                    <a:cubicBezTo>
                      <a:pt x="11001" y="20403"/>
                      <a:pt x="9939" y="21821"/>
                      <a:pt x="8592" y="22883"/>
                    </a:cubicBezTo>
                    <a:cubicBezTo>
                      <a:pt x="8217" y="23177"/>
                      <a:pt x="7816" y="23445"/>
                      <a:pt x="7405" y="23677"/>
                    </a:cubicBezTo>
                    <a:cubicBezTo>
                      <a:pt x="6014" y="24454"/>
                      <a:pt x="4457" y="24852"/>
                      <a:pt x="2962" y="24852"/>
                    </a:cubicBezTo>
                    <a:cubicBezTo>
                      <a:pt x="1936" y="24852"/>
                      <a:pt x="939" y="24665"/>
                      <a:pt x="45" y="24283"/>
                    </a:cubicBezTo>
                    <a:lnTo>
                      <a:pt x="1" y="24390"/>
                    </a:lnTo>
                    <a:cubicBezTo>
                      <a:pt x="911" y="24774"/>
                      <a:pt x="1919" y="24970"/>
                      <a:pt x="2963" y="24970"/>
                    </a:cubicBezTo>
                    <a:cubicBezTo>
                      <a:pt x="4470" y="24970"/>
                      <a:pt x="6049" y="24560"/>
                      <a:pt x="7459" y="23775"/>
                    </a:cubicBezTo>
                    <a:cubicBezTo>
                      <a:pt x="7878" y="23534"/>
                      <a:pt x="8289" y="23266"/>
                      <a:pt x="8663" y="22972"/>
                    </a:cubicBezTo>
                    <a:cubicBezTo>
                      <a:pt x="10028" y="21902"/>
                      <a:pt x="11090" y="20483"/>
                      <a:pt x="12125" y="19109"/>
                    </a:cubicBezTo>
                    <a:cubicBezTo>
                      <a:pt x="12428" y="18699"/>
                      <a:pt x="12749" y="18271"/>
                      <a:pt x="13070" y="17869"/>
                    </a:cubicBezTo>
                    <a:cubicBezTo>
                      <a:pt x="13249" y="17637"/>
                      <a:pt x="13409" y="17441"/>
                      <a:pt x="13570" y="17245"/>
                    </a:cubicBezTo>
                    <a:cubicBezTo>
                      <a:pt x="14979" y="15568"/>
                      <a:pt x="17227" y="13569"/>
                      <a:pt x="19939" y="13551"/>
                    </a:cubicBezTo>
                    <a:lnTo>
                      <a:pt x="19975" y="13551"/>
                    </a:lnTo>
                    <a:cubicBezTo>
                      <a:pt x="20947" y="13551"/>
                      <a:pt x="21920" y="13810"/>
                      <a:pt x="22857" y="14051"/>
                    </a:cubicBezTo>
                    <a:cubicBezTo>
                      <a:pt x="23570" y="14238"/>
                      <a:pt x="24311" y="14435"/>
                      <a:pt x="25042" y="14515"/>
                    </a:cubicBezTo>
                    <a:cubicBezTo>
                      <a:pt x="25279" y="14542"/>
                      <a:pt x="25506" y="14555"/>
                      <a:pt x="25726" y="14555"/>
                    </a:cubicBezTo>
                    <a:cubicBezTo>
                      <a:pt x="25945" y="14555"/>
                      <a:pt x="26157" y="14542"/>
                      <a:pt x="26363" y="14515"/>
                    </a:cubicBezTo>
                    <a:cubicBezTo>
                      <a:pt x="28263" y="14292"/>
                      <a:pt x="29690" y="13052"/>
                      <a:pt x="30564" y="12053"/>
                    </a:cubicBezTo>
                    <a:cubicBezTo>
                      <a:pt x="31225" y="11294"/>
                      <a:pt x="31751" y="10483"/>
                      <a:pt x="32313" y="9617"/>
                    </a:cubicBezTo>
                    <a:cubicBezTo>
                      <a:pt x="32634" y="9136"/>
                      <a:pt x="32964" y="8636"/>
                      <a:pt x="33312" y="8145"/>
                    </a:cubicBezTo>
                    <a:cubicBezTo>
                      <a:pt x="33865" y="7378"/>
                      <a:pt x="34499" y="6629"/>
                      <a:pt x="35203" y="5906"/>
                    </a:cubicBezTo>
                    <a:cubicBezTo>
                      <a:pt x="38522" y="2516"/>
                      <a:pt x="42938" y="295"/>
                      <a:pt x="46729" y="116"/>
                    </a:cubicBezTo>
                    <a:lnTo>
                      <a:pt x="467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709594" y="2714854"/>
                <a:ext cx="2779294" cy="1515062"/>
              </a:xfrm>
              <a:custGeom>
                <a:rect b="b" l="l" r="r" t="t"/>
                <a:pathLst>
                  <a:path extrusionOk="0" h="25230" w="46283">
                    <a:moveTo>
                      <a:pt x="46265" y="0"/>
                    </a:moveTo>
                    <a:cubicBezTo>
                      <a:pt x="42554" y="411"/>
                      <a:pt x="38334" y="2712"/>
                      <a:pt x="34980" y="6174"/>
                    </a:cubicBezTo>
                    <a:cubicBezTo>
                      <a:pt x="34275" y="6896"/>
                      <a:pt x="33633" y="7655"/>
                      <a:pt x="33071" y="8413"/>
                    </a:cubicBezTo>
                    <a:cubicBezTo>
                      <a:pt x="32741" y="8859"/>
                      <a:pt x="32429" y="9314"/>
                      <a:pt x="32116" y="9760"/>
                    </a:cubicBezTo>
                    <a:cubicBezTo>
                      <a:pt x="31519" y="10634"/>
                      <a:pt x="30957" y="11464"/>
                      <a:pt x="30261" y="12213"/>
                    </a:cubicBezTo>
                    <a:cubicBezTo>
                      <a:pt x="29386" y="13168"/>
                      <a:pt x="27959" y="14345"/>
                      <a:pt x="26104" y="14542"/>
                    </a:cubicBezTo>
                    <a:cubicBezTo>
                      <a:pt x="25908" y="14563"/>
                      <a:pt x="25710" y="14574"/>
                      <a:pt x="25506" y="14574"/>
                    </a:cubicBezTo>
                    <a:cubicBezTo>
                      <a:pt x="25283" y="14574"/>
                      <a:pt x="25052" y="14561"/>
                      <a:pt x="24810" y="14533"/>
                    </a:cubicBezTo>
                    <a:cubicBezTo>
                      <a:pt x="24087" y="14452"/>
                      <a:pt x="23365" y="14256"/>
                      <a:pt x="22660" y="14069"/>
                    </a:cubicBezTo>
                    <a:cubicBezTo>
                      <a:pt x="21705" y="13810"/>
                      <a:pt x="20724" y="13551"/>
                      <a:pt x="19716" y="13551"/>
                    </a:cubicBezTo>
                    <a:cubicBezTo>
                      <a:pt x="16959" y="13560"/>
                      <a:pt x="14694" y="15559"/>
                      <a:pt x="13275" y="17236"/>
                    </a:cubicBezTo>
                    <a:cubicBezTo>
                      <a:pt x="13114" y="17432"/>
                      <a:pt x="12945" y="17637"/>
                      <a:pt x="12775" y="17860"/>
                    </a:cubicBezTo>
                    <a:cubicBezTo>
                      <a:pt x="12419" y="18297"/>
                      <a:pt x="12080" y="18761"/>
                      <a:pt x="11750" y="19207"/>
                    </a:cubicBezTo>
                    <a:cubicBezTo>
                      <a:pt x="10759" y="20537"/>
                      <a:pt x="9733" y="21919"/>
                      <a:pt x="8440" y="22972"/>
                    </a:cubicBezTo>
                    <a:cubicBezTo>
                      <a:pt x="8083" y="23266"/>
                      <a:pt x="7690" y="23543"/>
                      <a:pt x="7289" y="23784"/>
                    </a:cubicBezTo>
                    <a:cubicBezTo>
                      <a:pt x="5814" y="24665"/>
                      <a:pt x="4186" y="25117"/>
                      <a:pt x="2628" y="25117"/>
                    </a:cubicBezTo>
                    <a:cubicBezTo>
                      <a:pt x="1726" y="25117"/>
                      <a:pt x="848" y="24966"/>
                      <a:pt x="36" y="24658"/>
                    </a:cubicBezTo>
                    <a:lnTo>
                      <a:pt x="1" y="24756"/>
                    </a:lnTo>
                    <a:cubicBezTo>
                      <a:pt x="821" y="25068"/>
                      <a:pt x="1713" y="25229"/>
                      <a:pt x="2632" y="25229"/>
                    </a:cubicBezTo>
                    <a:cubicBezTo>
                      <a:pt x="4211" y="25229"/>
                      <a:pt x="5853" y="24765"/>
                      <a:pt x="7343" y="23873"/>
                    </a:cubicBezTo>
                    <a:cubicBezTo>
                      <a:pt x="7753" y="23632"/>
                      <a:pt x="8145" y="23356"/>
                      <a:pt x="8511" y="23052"/>
                    </a:cubicBezTo>
                    <a:cubicBezTo>
                      <a:pt x="9814" y="21991"/>
                      <a:pt x="10840" y="20608"/>
                      <a:pt x="11830" y="19279"/>
                    </a:cubicBezTo>
                    <a:cubicBezTo>
                      <a:pt x="12169" y="18833"/>
                      <a:pt x="12508" y="18369"/>
                      <a:pt x="12856" y="17923"/>
                    </a:cubicBezTo>
                    <a:cubicBezTo>
                      <a:pt x="13034" y="17700"/>
                      <a:pt x="13195" y="17503"/>
                      <a:pt x="13364" y="17307"/>
                    </a:cubicBezTo>
                    <a:cubicBezTo>
                      <a:pt x="14756" y="15648"/>
                      <a:pt x="16995" y="13667"/>
                      <a:pt x="19716" y="13658"/>
                    </a:cubicBezTo>
                    <a:cubicBezTo>
                      <a:pt x="20706" y="13658"/>
                      <a:pt x="21679" y="13917"/>
                      <a:pt x="22633" y="14176"/>
                    </a:cubicBezTo>
                    <a:cubicBezTo>
                      <a:pt x="23338" y="14363"/>
                      <a:pt x="24070" y="14560"/>
                      <a:pt x="24801" y="14640"/>
                    </a:cubicBezTo>
                    <a:cubicBezTo>
                      <a:pt x="25064" y="14670"/>
                      <a:pt x="25316" y="14686"/>
                      <a:pt x="25562" y="14686"/>
                    </a:cubicBezTo>
                    <a:cubicBezTo>
                      <a:pt x="25748" y="14686"/>
                      <a:pt x="25931" y="14677"/>
                      <a:pt x="26112" y="14658"/>
                    </a:cubicBezTo>
                    <a:cubicBezTo>
                      <a:pt x="28004" y="14452"/>
                      <a:pt x="29458" y="13257"/>
                      <a:pt x="30341" y="12294"/>
                    </a:cubicBezTo>
                    <a:cubicBezTo>
                      <a:pt x="31037" y="11526"/>
                      <a:pt x="31608" y="10697"/>
                      <a:pt x="32214" y="9822"/>
                    </a:cubicBezTo>
                    <a:cubicBezTo>
                      <a:pt x="32518" y="9376"/>
                      <a:pt x="32830" y="8921"/>
                      <a:pt x="33160" y="8475"/>
                    </a:cubicBezTo>
                    <a:cubicBezTo>
                      <a:pt x="33722" y="7717"/>
                      <a:pt x="34355" y="6977"/>
                      <a:pt x="35060" y="6254"/>
                    </a:cubicBezTo>
                    <a:cubicBezTo>
                      <a:pt x="38397" y="2811"/>
                      <a:pt x="42590" y="509"/>
                      <a:pt x="46283" y="107"/>
                    </a:cubicBezTo>
                    <a:lnTo>
                      <a:pt x="46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751929" y="2702004"/>
                <a:ext cx="2752512" cy="1530014"/>
              </a:xfrm>
              <a:custGeom>
                <a:rect b="b" l="l" r="r" t="t"/>
                <a:pathLst>
                  <a:path extrusionOk="0" h="25479" w="45837">
                    <a:moveTo>
                      <a:pt x="45819" y="0"/>
                    </a:moveTo>
                    <a:cubicBezTo>
                      <a:pt x="42277" y="616"/>
                      <a:pt x="38173" y="3051"/>
                      <a:pt x="34846" y="6513"/>
                    </a:cubicBezTo>
                    <a:cubicBezTo>
                      <a:pt x="34150" y="7235"/>
                      <a:pt x="33499" y="7985"/>
                      <a:pt x="32928" y="8734"/>
                    </a:cubicBezTo>
                    <a:cubicBezTo>
                      <a:pt x="32625" y="9135"/>
                      <a:pt x="32330" y="9546"/>
                      <a:pt x="32045" y="9938"/>
                    </a:cubicBezTo>
                    <a:cubicBezTo>
                      <a:pt x="31402" y="10839"/>
                      <a:pt x="30796" y="11687"/>
                      <a:pt x="30046" y="12445"/>
                    </a:cubicBezTo>
                    <a:cubicBezTo>
                      <a:pt x="29163" y="13364"/>
                      <a:pt x="27709" y="14497"/>
                      <a:pt x="25862" y="14675"/>
                    </a:cubicBezTo>
                    <a:cubicBezTo>
                      <a:pt x="25685" y="14695"/>
                      <a:pt x="25506" y="14704"/>
                      <a:pt x="25323" y="14704"/>
                    </a:cubicBezTo>
                    <a:cubicBezTo>
                      <a:pt x="25083" y="14704"/>
                      <a:pt x="24836" y="14688"/>
                      <a:pt x="24578" y="14658"/>
                    </a:cubicBezTo>
                    <a:cubicBezTo>
                      <a:pt x="23864" y="14568"/>
                      <a:pt x="23141" y="14372"/>
                      <a:pt x="22446" y="14185"/>
                    </a:cubicBezTo>
                    <a:cubicBezTo>
                      <a:pt x="21491" y="13917"/>
                      <a:pt x="20501" y="13649"/>
                      <a:pt x="19502" y="13649"/>
                    </a:cubicBezTo>
                    <a:lnTo>
                      <a:pt x="19493" y="13649"/>
                    </a:lnTo>
                    <a:cubicBezTo>
                      <a:pt x="16736" y="13649"/>
                      <a:pt x="14488" y="15630"/>
                      <a:pt x="13079" y="17289"/>
                    </a:cubicBezTo>
                    <a:cubicBezTo>
                      <a:pt x="12909" y="17485"/>
                      <a:pt x="12748" y="17691"/>
                      <a:pt x="12570" y="17914"/>
                    </a:cubicBezTo>
                    <a:cubicBezTo>
                      <a:pt x="12195" y="18395"/>
                      <a:pt x="11821" y="18895"/>
                      <a:pt x="11464" y="19377"/>
                    </a:cubicBezTo>
                    <a:cubicBezTo>
                      <a:pt x="10509" y="20670"/>
                      <a:pt x="9528" y="22000"/>
                      <a:pt x="8306" y="23043"/>
                    </a:cubicBezTo>
                    <a:cubicBezTo>
                      <a:pt x="7949" y="23356"/>
                      <a:pt x="7574" y="23632"/>
                      <a:pt x="7182" y="23882"/>
                    </a:cubicBezTo>
                    <a:cubicBezTo>
                      <a:pt x="5639" y="24862"/>
                      <a:pt x="3915" y="25374"/>
                      <a:pt x="2279" y="25374"/>
                    </a:cubicBezTo>
                    <a:cubicBezTo>
                      <a:pt x="1502" y="25374"/>
                      <a:pt x="745" y="25259"/>
                      <a:pt x="36" y="25024"/>
                    </a:cubicBezTo>
                    <a:lnTo>
                      <a:pt x="0" y="25122"/>
                    </a:lnTo>
                    <a:cubicBezTo>
                      <a:pt x="723" y="25363"/>
                      <a:pt x="1499" y="25479"/>
                      <a:pt x="2284" y="25479"/>
                    </a:cubicBezTo>
                    <a:cubicBezTo>
                      <a:pt x="3943" y="25479"/>
                      <a:pt x="5683" y="24961"/>
                      <a:pt x="7235" y="23971"/>
                    </a:cubicBezTo>
                    <a:cubicBezTo>
                      <a:pt x="7637" y="23721"/>
                      <a:pt x="8011" y="23436"/>
                      <a:pt x="8377" y="23124"/>
                    </a:cubicBezTo>
                    <a:cubicBezTo>
                      <a:pt x="9599" y="22071"/>
                      <a:pt x="10590" y="20733"/>
                      <a:pt x="11553" y="19439"/>
                    </a:cubicBezTo>
                    <a:cubicBezTo>
                      <a:pt x="11910" y="18957"/>
                      <a:pt x="12276" y="18458"/>
                      <a:pt x="12659" y="17976"/>
                    </a:cubicBezTo>
                    <a:cubicBezTo>
                      <a:pt x="12829" y="17753"/>
                      <a:pt x="12989" y="17557"/>
                      <a:pt x="13159" y="17361"/>
                    </a:cubicBezTo>
                    <a:cubicBezTo>
                      <a:pt x="14551" y="15719"/>
                      <a:pt x="16781" y="13757"/>
                      <a:pt x="19493" y="13757"/>
                    </a:cubicBezTo>
                    <a:lnTo>
                      <a:pt x="19502" y="13757"/>
                    </a:lnTo>
                    <a:cubicBezTo>
                      <a:pt x="20492" y="13757"/>
                      <a:pt x="21464" y="14024"/>
                      <a:pt x="22410" y="14283"/>
                    </a:cubicBezTo>
                    <a:cubicBezTo>
                      <a:pt x="23115" y="14470"/>
                      <a:pt x="23837" y="14666"/>
                      <a:pt x="24560" y="14756"/>
                    </a:cubicBezTo>
                    <a:cubicBezTo>
                      <a:pt x="24838" y="14788"/>
                      <a:pt x="25104" y="14804"/>
                      <a:pt x="25362" y="14804"/>
                    </a:cubicBezTo>
                    <a:cubicBezTo>
                      <a:pt x="25534" y="14804"/>
                      <a:pt x="25704" y="14797"/>
                      <a:pt x="25871" y="14782"/>
                    </a:cubicBezTo>
                    <a:cubicBezTo>
                      <a:pt x="27754" y="14604"/>
                      <a:pt x="29226" y="13453"/>
                      <a:pt x="30127" y="12525"/>
                    </a:cubicBezTo>
                    <a:cubicBezTo>
                      <a:pt x="30867" y="11749"/>
                      <a:pt x="31483" y="10902"/>
                      <a:pt x="32125" y="10001"/>
                    </a:cubicBezTo>
                    <a:cubicBezTo>
                      <a:pt x="32410" y="9608"/>
                      <a:pt x="32705" y="9198"/>
                      <a:pt x="33017" y="8796"/>
                    </a:cubicBezTo>
                    <a:cubicBezTo>
                      <a:pt x="33579" y="8047"/>
                      <a:pt x="34221" y="7307"/>
                      <a:pt x="34917" y="6584"/>
                    </a:cubicBezTo>
                    <a:cubicBezTo>
                      <a:pt x="38236" y="3141"/>
                      <a:pt x="42322" y="714"/>
                      <a:pt x="45837" y="98"/>
                    </a:cubicBezTo>
                    <a:lnTo>
                      <a:pt x="458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794264" y="2688613"/>
                <a:ext cx="2725730" cy="1546107"/>
              </a:xfrm>
              <a:custGeom>
                <a:rect b="b" l="l" r="r" t="t"/>
                <a:pathLst>
                  <a:path extrusionOk="0" h="25747" w="45391">
                    <a:moveTo>
                      <a:pt x="45373" y="0"/>
                    </a:moveTo>
                    <a:cubicBezTo>
                      <a:pt x="42009" y="830"/>
                      <a:pt x="38030" y="3390"/>
                      <a:pt x="34712" y="6861"/>
                    </a:cubicBezTo>
                    <a:cubicBezTo>
                      <a:pt x="34016" y="7583"/>
                      <a:pt x="33374" y="8324"/>
                      <a:pt x="32794" y="9055"/>
                    </a:cubicBezTo>
                    <a:cubicBezTo>
                      <a:pt x="32517" y="9412"/>
                      <a:pt x="32241" y="9778"/>
                      <a:pt x="31982" y="10126"/>
                    </a:cubicBezTo>
                    <a:cubicBezTo>
                      <a:pt x="31286" y="11045"/>
                      <a:pt x="30635" y="11919"/>
                      <a:pt x="29841" y="12686"/>
                    </a:cubicBezTo>
                    <a:cubicBezTo>
                      <a:pt x="28931" y="13578"/>
                      <a:pt x="27468" y="14666"/>
                      <a:pt x="25621" y="14818"/>
                    </a:cubicBezTo>
                    <a:cubicBezTo>
                      <a:pt x="25463" y="14832"/>
                      <a:pt x="25304" y="14839"/>
                      <a:pt x="25142" y="14839"/>
                    </a:cubicBezTo>
                    <a:cubicBezTo>
                      <a:pt x="24883" y="14839"/>
                      <a:pt x="24616" y="14821"/>
                      <a:pt x="24337" y="14782"/>
                    </a:cubicBezTo>
                    <a:cubicBezTo>
                      <a:pt x="23632" y="14693"/>
                      <a:pt x="22918" y="14497"/>
                      <a:pt x="22222" y="14301"/>
                    </a:cubicBezTo>
                    <a:cubicBezTo>
                      <a:pt x="21268" y="14042"/>
                      <a:pt x="20287" y="13765"/>
                      <a:pt x="19287" y="13765"/>
                    </a:cubicBezTo>
                    <a:lnTo>
                      <a:pt x="19252" y="13765"/>
                    </a:lnTo>
                    <a:cubicBezTo>
                      <a:pt x="16513" y="13765"/>
                      <a:pt x="14274" y="15719"/>
                      <a:pt x="12882" y="17361"/>
                    </a:cubicBezTo>
                    <a:cubicBezTo>
                      <a:pt x="12713" y="17548"/>
                      <a:pt x="12543" y="17762"/>
                      <a:pt x="12374" y="17976"/>
                    </a:cubicBezTo>
                    <a:cubicBezTo>
                      <a:pt x="11963" y="18494"/>
                      <a:pt x="11571" y="19038"/>
                      <a:pt x="11187" y="19555"/>
                    </a:cubicBezTo>
                    <a:cubicBezTo>
                      <a:pt x="10268" y="20804"/>
                      <a:pt x="9323" y="22098"/>
                      <a:pt x="8172" y="23132"/>
                    </a:cubicBezTo>
                    <a:cubicBezTo>
                      <a:pt x="7824" y="23445"/>
                      <a:pt x="7449" y="23730"/>
                      <a:pt x="7074" y="23998"/>
                    </a:cubicBezTo>
                    <a:cubicBezTo>
                      <a:pt x="5479" y="25079"/>
                      <a:pt x="3666" y="25649"/>
                      <a:pt x="1952" y="25649"/>
                    </a:cubicBezTo>
                    <a:cubicBezTo>
                      <a:pt x="1289" y="25649"/>
                      <a:pt x="641" y="25564"/>
                      <a:pt x="27" y="25389"/>
                    </a:cubicBezTo>
                    <a:lnTo>
                      <a:pt x="0" y="25488"/>
                    </a:lnTo>
                    <a:cubicBezTo>
                      <a:pt x="625" y="25666"/>
                      <a:pt x="1276" y="25746"/>
                      <a:pt x="1945" y="25746"/>
                    </a:cubicBezTo>
                    <a:cubicBezTo>
                      <a:pt x="3676" y="25746"/>
                      <a:pt x="5513" y="25166"/>
                      <a:pt x="7128" y="24078"/>
                    </a:cubicBezTo>
                    <a:cubicBezTo>
                      <a:pt x="7512" y="23810"/>
                      <a:pt x="7886" y="23516"/>
                      <a:pt x="8234" y="23204"/>
                    </a:cubicBezTo>
                    <a:cubicBezTo>
                      <a:pt x="9394" y="22169"/>
                      <a:pt x="10348" y="20867"/>
                      <a:pt x="11267" y="19618"/>
                    </a:cubicBezTo>
                    <a:cubicBezTo>
                      <a:pt x="11651" y="19091"/>
                      <a:pt x="12043" y="18556"/>
                      <a:pt x="12454" y="18039"/>
                    </a:cubicBezTo>
                    <a:cubicBezTo>
                      <a:pt x="12623" y="17816"/>
                      <a:pt x="12793" y="17610"/>
                      <a:pt x="12953" y="17423"/>
                    </a:cubicBezTo>
                    <a:cubicBezTo>
                      <a:pt x="14336" y="15799"/>
                      <a:pt x="16549" y="13864"/>
                      <a:pt x="19252" y="13864"/>
                    </a:cubicBezTo>
                    <a:lnTo>
                      <a:pt x="19278" y="13864"/>
                    </a:lnTo>
                    <a:cubicBezTo>
                      <a:pt x="20269" y="13864"/>
                      <a:pt x="21250" y="14140"/>
                      <a:pt x="22196" y="14399"/>
                    </a:cubicBezTo>
                    <a:cubicBezTo>
                      <a:pt x="22891" y="14595"/>
                      <a:pt x="23614" y="14791"/>
                      <a:pt x="24328" y="14881"/>
                    </a:cubicBezTo>
                    <a:cubicBezTo>
                      <a:pt x="24607" y="14919"/>
                      <a:pt x="24877" y="14937"/>
                      <a:pt x="25141" y="14937"/>
                    </a:cubicBezTo>
                    <a:cubicBezTo>
                      <a:pt x="25306" y="14937"/>
                      <a:pt x="25469" y="14930"/>
                      <a:pt x="25630" y="14916"/>
                    </a:cubicBezTo>
                    <a:cubicBezTo>
                      <a:pt x="27504" y="14765"/>
                      <a:pt x="28993" y="13658"/>
                      <a:pt x="29912" y="12757"/>
                    </a:cubicBezTo>
                    <a:cubicBezTo>
                      <a:pt x="30706" y="11981"/>
                      <a:pt x="31366" y="11107"/>
                      <a:pt x="32062" y="10179"/>
                    </a:cubicBezTo>
                    <a:cubicBezTo>
                      <a:pt x="32321" y="9831"/>
                      <a:pt x="32589" y="9474"/>
                      <a:pt x="32874" y="9118"/>
                    </a:cubicBezTo>
                    <a:cubicBezTo>
                      <a:pt x="33445" y="8386"/>
                      <a:pt x="34087" y="7655"/>
                      <a:pt x="34783" y="6923"/>
                    </a:cubicBezTo>
                    <a:cubicBezTo>
                      <a:pt x="38084" y="3471"/>
                      <a:pt x="42054" y="919"/>
                      <a:pt x="45390" y="98"/>
                    </a:cubicBezTo>
                    <a:lnTo>
                      <a:pt x="453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837079" y="2675222"/>
                <a:ext cx="2698947" cy="1563762"/>
              </a:xfrm>
              <a:custGeom>
                <a:rect b="b" l="l" r="r" t="t"/>
                <a:pathLst>
                  <a:path extrusionOk="0" h="26041" w="44945">
                    <a:moveTo>
                      <a:pt x="44918" y="0"/>
                    </a:moveTo>
                    <a:cubicBezTo>
                      <a:pt x="41698" y="1044"/>
                      <a:pt x="37924" y="3667"/>
                      <a:pt x="34570" y="7208"/>
                    </a:cubicBezTo>
                    <a:cubicBezTo>
                      <a:pt x="33874" y="7931"/>
                      <a:pt x="33232" y="8663"/>
                      <a:pt x="32643" y="9385"/>
                    </a:cubicBezTo>
                    <a:cubicBezTo>
                      <a:pt x="32402" y="9688"/>
                      <a:pt x="32161" y="9992"/>
                      <a:pt x="31929" y="10286"/>
                    </a:cubicBezTo>
                    <a:cubicBezTo>
                      <a:pt x="31189" y="11241"/>
                      <a:pt x="30475" y="12142"/>
                      <a:pt x="29628" y="12927"/>
                    </a:cubicBezTo>
                    <a:cubicBezTo>
                      <a:pt x="28298" y="14158"/>
                      <a:pt x="26835" y="14854"/>
                      <a:pt x="25372" y="14961"/>
                    </a:cubicBezTo>
                    <a:cubicBezTo>
                      <a:pt x="25231" y="14973"/>
                      <a:pt x="25090" y="14979"/>
                      <a:pt x="24946" y="14979"/>
                    </a:cubicBezTo>
                    <a:cubicBezTo>
                      <a:pt x="24671" y="14979"/>
                      <a:pt x="24389" y="14957"/>
                      <a:pt x="24096" y="14916"/>
                    </a:cubicBezTo>
                    <a:cubicBezTo>
                      <a:pt x="23392" y="14818"/>
                      <a:pt x="22687" y="14622"/>
                      <a:pt x="22000" y="14426"/>
                    </a:cubicBezTo>
                    <a:cubicBezTo>
                      <a:pt x="21045" y="14158"/>
                      <a:pt x="20064" y="13881"/>
                      <a:pt x="19056" y="13872"/>
                    </a:cubicBezTo>
                    <a:cubicBezTo>
                      <a:pt x="19037" y="13872"/>
                      <a:pt x="19019" y="13872"/>
                      <a:pt x="19000" y="13872"/>
                    </a:cubicBezTo>
                    <a:cubicBezTo>
                      <a:pt x="16278" y="13872"/>
                      <a:pt x="14060" y="15802"/>
                      <a:pt x="12669" y="17423"/>
                    </a:cubicBezTo>
                    <a:cubicBezTo>
                      <a:pt x="12508" y="17619"/>
                      <a:pt x="12339" y="17824"/>
                      <a:pt x="12169" y="18039"/>
                    </a:cubicBezTo>
                    <a:cubicBezTo>
                      <a:pt x="11732" y="18592"/>
                      <a:pt x="11304" y="19180"/>
                      <a:pt x="10893" y="19742"/>
                    </a:cubicBezTo>
                    <a:cubicBezTo>
                      <a:pt x="10019" y="20956"/>
                      <a:pt x="9109" y="22205"/>
                      <a:pt x="8030" y="23222"/>
                    </a:cubicBezTo>
                    <a:cubicBezTo>
                      <a:pt x="7691" y="23534"/>
                      <a:pt x="7325" y="23837"/>
                      <a:pt x="6950" y="24105"/>
                    </a:cubicBezTo>
                    <a:cubicBezTo>
                      <a:pt x="5294" y="25303"/>
                      <a:pt x="3386" y="25944"/>
                      <a:pt x="1600" y="25944"/>
                    </a:cubicBezTo>
                    <a:cubicBezTo>
                      <a:pt x="1058" y="25944"/>
                      <a:pt x="527" y="25885"/>
                      <a:pt x="19" y="25764"/>
                    </a:cubicBezTo>
                    <a:lnTo>
                      <a:pt x="1" y="25853"/>
                    </a:lnTo>
                    <a:cubicBezTo>
                      <a:pt x="509" y="25978"/>
                      <a:pt x="1045" y="26041"/>
                      <a:pt x="1598" y="26041"/>
                    </a:cubicBezTo>
                    <a:cubicBezTo>
                      <a:pt x="3400" y="26041"/>
                      <a:pt x="5336" y="25389"/>
                      <a:pt x="7013" y="24176"/>
                    </a:cubicBezTo>
                    <a:cubicBezTo>
                      <a:pt x="7387" y="23909"/>
                      <a:pt x="7744" y="23605"/>
                      <a:pt x="8092" y="23284"/>
                    </a:cubicBezTo>
                    <a:cubicBezTo>
                      <a:pt x="9181" y="22258"/>
                      <a:pt x="10090" y="21009"/>
                      <a:pt x="10965" y="19805"/>
                    </a:cubicBezTo>
                    <a:cubicBezTo>
                      <a:pt x="11375" y="19234"/>
                      <a:pt x="11803" y="18654"/>
                      <a:pt x="12240" y="18092"/>
                    </a:cubicBezTo>
                    <a:cubicBezTo>
                      <a:pt x="12410" y="17887"/>
                      <a:pt x="12579" y="17682"/>
                      <a:pt x="12740" y="17485"/>
                    </a:cubicBezTo>
                    <a:cubicBezTo>
                      <a:pt x="14114" y="15880"/>
                      <a:pt x="16317" y="13962"/>
                      <a:pt x="19012" y="13962"/>
                    </a:cubicBezTo>
                    <a:lnTo>
                      <a:pt x="19056" y="13962"/>
                    </a:lnTo>
                    <a:cubicBezTo>
                      <a:pt x="20046" y="13979"/>
                      <a:pt x="21028" y="14256"/>
                      <a:pt x="21973" y="14515"/>
                    </a:cubicBezTo>
                    <a:cubicBezTo>
                      <a:pt x="22660" y="14711"/>
                      <a:pt x="23374" y="14916"/>
                      <a:pt x="24079" y="15005"/>
                    </a:cubicBezTo>
                    <a:cubicBezTo>
                      <a:pt x="24403" y="15049"/>
                      <a:pt x="24706" y="15071"/>
                      <a:pt x="25003" y="15071"/>
                    </a:cubicBezTo>
                    <a:cubicBezTo>
                      <a:pt x="25130" y="15071"/>
                      <a:pt x="25255" y="15067"/>
                      <a:pt x="25381" y="15059"/>
                    </a:cubicBezTo>
                    <a:cubicBezTo>
                      <a:pt x="26862" y="14952"/>
                      <a:pt x="28352" y="14238"/>
                      <a:pt x="29690" y="12998"/>
                    </a:cubicBezTo>
                    <a:cubicBezTo>
                      <a:pt x="30546" y="12204"/>
                      <a:pt x="31251" y="11303"/>
                      <a:pt x="32001" y="10349"/>
                    </a:cubicBezTo>
                    <a:cubicBezTo>
                      <a:pt x="32232" y="10054"/>
                      <a:pt x="32473" y="9751"/>
                      <a:pt x="32714" y="9448"/>
                    </a:cubicBezTo>
                    <a:cubicBezTo>
                      <a:pt x="33303" y="8725"/>
                      <a:pt x="33945" y="7994"/>
                      <a:pt x="34632" y="7271"/>
                    </a:cubicBezTo>
                    <a:cubicBezTo>
                      <a:pt x="37987" y="3738"/>
                      <a:pt x="41742" y="1124"/>
                      <a:pt x="44945" y="89"/>
                    </a:cubicBezTo>
                    <a:lnTo>
                      <a:pt x="449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879413" y="2662371"/>
                <a:ext cx="2672165" cy="1581417"/>
              </a:xfrm>
              <a:custGeom>
                <a:rect b="b" l="l" r="r" t="t"/>
                <a:pathLst>
                  <a:path extrusionOk="0" h="26335" w="44499">
                    <a:moveTo>
                      <a:pt x="44463" y="0"/>
                    </a:moveTo>
                    <a:cubicBezTo>
                      <a:pt x="41412" y="1240"/>
                      <a:pt x="37853" y="3917"/>
                      <a:pt x="34436" y="7547"/>
                    </a:cubicBezTo>
                    <a:cubicBezTo>
                      <a:pt x="33749" y="8270"/>
                      <a:pt x="33098" y="9001"/>
                      <a:pt x="32509" y="9706"/>
                    </a:cubicBezTo>
                    <a:cubicBezTo>
                      <a:pt x="32304" y="9947"/>
                      <a:pt x="32107" y="10188"/>
                      <a:pt x="31911" y="10429"/>
                    </a:cubicBezTo>
                    <a:cubicBezTo>
                      <a:pt x="31099" y="11419"/>
                      <a:pt x="30341" y="12356"/>
                      <a:pt x="29413" y="13159"/>
                    </a:cubicBezTo>
                    <a:cubicBezTo>
                      <a:pt x="28066" y="14336"/>
                      <a:pt x="26585" y="15005"/>
                      <a:pt x="25131" y="15095"/>
                    </a:cubicBezTo>
                    <a:cubicBezTo>
                      <a:pt x="25008" y="15103"/>
                      <a:pt x="24884" y="15107"/>
                      <a:pt x="24759" y="15107"/>
                    </a:cubicBezTo>
                    <a:cubicBezTo>
                      <a:pt x="24467" y="15107"/>
                      <a:pt x="24168" y="15085"/>
                      <a:pt x="23855" y="15041"/>
                    </a:cubicBezTo>
                    <a:cubicBezTo>
                      <a:pt x="23160" y="14943"/>
                      <a:pt x="22464" y="14738"/>
                      <a:pt x="21786" y="14541"/>
                    </a:cubicBezTo>
                    <a:cubicBezTo>
                      <a:pt x="20831" y="14274"/>
                      <a:pt x="19850" y="13988"/>
                      <a:pt x="18842" y="13979"/>
                    </a:cubicBezTo>
                    <a:cubicBezTo>
                      <a:pt x="18816" y="13979"/>
                      <a:pt x="18791" y="13979"/>
                      <a:pt x="18766" y="13979"/>
                    </a:cubicBezTo>
                    <a:cubicBezTo>
                      <a:pt x="16044" y="13979"/>
                      <a:pt x="13851" y="15877"/>
                      <a:pt x="12472" y="17476"/>
                    </a:cubicBezTo>
                    <a:cubicBezTo>
                      <a:pt x="12312" y="17673"/>
                      <a:pt x="12142" y="17878"/>
                      <a:pt x="11973" y="18092"/>
                    </a:cubicBezTo>
                    <a:cubicBezTo>
                      <a:pt x="11500" y="18690"/>
                      <a:pt x="11045" y="19323"/>
                      <a:pt x="10608" y="19930"/>
                    </a:cubicBezTo>
                    <a:cubicBezTo>
                      <a:pt x="9769" y="21098"/>
                      <a:pt x="8913" y="22294"/>
                      <a:pt x="7887" y="23293"/>
                    </a:cubicBezTo>
                    <a:cubicBezTo>
                      <a:pt x="7557" y="23623"/>
                      <a:pt x="7209" y="23926"/>
                      <a:pt x="6843" y="24203"/>
                    </a:cubicBezTo>
                    <a:cubicBezTo>
                      <a:pt x="5115" y="25533"/>
                      <a:pt x="3152" y="26248"/>
                      <a:pt x="1297" y="26248"/>
                    </a:cubicBezTo>
                    <a:cubicBezTo>
                      <a:pt x="864" y="26248"/>
                      <a:pt x="436" y="26209"/>
                      <a:pt x="18" y="26130"/>
                    </a:cubicBezTo>
                    <a:lnTo>
                      <a:pt x="1" y="26219"/>
                    </a:lnTo>
                    <a:cubicBezTo>
                      <a:pt x="420" y="26299"/>
                      <a:pt x="857" y="26335"/>
                      <a:pt x="1294" y="26335"/>
                    </a:cubicBezTo>
                    <a:cubicBezTo>
                      <a:pt x="3167" y="26335"/>
                      <a:pt x="5148" y="25612"/>
                      <a:pt x="6896" y="24274"/>
                    </a:cubicBezTo>
                    <a:cubicBezTo>
                      <a:pt x="7262" y="23998"/>
                      <a:pt x="7619" y="23685"/>
                      <a:pt x="7949" y="23355"/>
                    </a:cubicBezTo>
                    <a:cubicBezTo>
                      <a:pt x="8975" y="22356"/>
                      <a:pt x="9840" y="21152"/>
                      <a:pt x="10679" y="19983"/>
                    </a:cubicBezTo>
                    <a:cubicBezTo>
                      <a:pt x="11116" y="19377"/>
                      <a:pt x="11562" y="18743"/>
                      <a:pt x="12035" y="18145"/>
                    </a:cubicBezTo>
                    <a:cubicBezTo>
                      <a:pt x="12205" y="17931"/>
                      <a:pt x="12374" y="17726"/>
                      <a:pt x="12535" y="17539"/>
                    </a:cubicBezTo>
                    <a:cubicBezTo>
                      <a:pt x="13900" y="15951"/>
                      <a:pt x="16085" y="14060"/>
                      <a:pt x="18770" y="14060"/>
                    </a:cubicBezTo>
                    <a:lnTo>
                      <a:pt x="18842" y="14060"/>
                    </a:lnTo>
                    <a:cubicBezTo>
                      <a:pt x="19832" y="14078"/>
                      <a:pt x="20813" y="14354"/>
                      <a:pt x="21759" y="14631"/>
                    </a:cubicBezTo>
                    <a:cubicBezTo>
                      <a:pt x="22437" y="14827"/>
                      <a:pt x="23142" y="15023"/>
                      <a:pt x="23846" y="15121"/>
                    </a:cubicBezTo>
                    <a:cubicBezTo>
                      <a:pt x="24169" y="15172"/>
                      <a:pt x="24473" y="15196"/>
                      <a:pt x="24772" y="15196"/>
                    </a:cubicBezTo>
                    <a:cubicBezTo>
                      <a:pt x="24896" y="15196"/>
                      <a:pt x="25018" y="15192"/>
                      <a:pt x="25140" y="15184"/>
                    </a:cubicBezTo>
                    <a:cubicBezTo>
                      <a:pt x="26612" y="15095"/>
                      <a:pt x="28111" y="14417"/>
                      <a:pt x="29476" y="13230"/>
                    </a:cubicBezTo>
                    <a:cubicBezTo>
                      <a:pt x="30403" y="12418"/>
                      <a:pt x="31171" y="11482"/>
                      <a:pt x="31982" y="10491"/>
                    </a:cubicBezTo>
                    <a:cubicBezTo>
                      <a:pt x="32179" y="10250"/>
                      <a:pt x="32375" y="10010"/>
                      <a:pt x="32571" y="9769"/>
                    </a:cubicBezTo>
                    <a:cubicBezTo>
                      <a:pt x="33160" y="9064"/>
                      <a:pt x="33811" y="8332"/>
                      <a:pt x="34498" y="7601"/>
                    </a:cubicBezTo>
                    <a:cubicBezTo>
                      <a:pt x="37906" y="3988"/>
                      <a:pt x="41457" y="1312"/>
                      <a:pt x="44499" y="80"/>
                    </a:cubicBezTo>
                    <a:lnTo>
                      <a:pt x="4446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921748" y="2648980"/>
                <a:ext cx="2645383" cy="1600753"/>
              </a:xfrm>
              <a:custGeom>
                <a:rect b="b" l="l" r="r" t="t"/>
                <a:pathLst>
                  <a:path extrusionOk="0" h="26657" w="44053">
                    <a:moveTo>
                      <a:pt x="44017" y="0"/>
                    </a:moveTo>
                    <a:cubicBezTo>
                      <a:pt x="40413" y="1793"/>
                      <a:pt x="36746" y="5281"/>
                      <a:pt x="34302" y="7886"/>
                    </a:cubicBezTo>
                    <a:cubicBezTo>
                      <a:pt x="33606" y="8627"/>
                      <a:pt x="32964" y="9349"/>
                      <a:pt x="32366" y="10036"/>
                    </a:cubicBezTo>
                    <a:cubicBezTo>
                      <a:pt x="32214" y="10215"/>
                      <a:pt x="32071" y="10393"/>
                      <a:pt x="31920" y="10563"/>
                    </a:cubicBezTo>
                    <a:cubicBezTo>
                      <a:pt x="31037" y="11597"/>
                      <a:pt x="30207" y="12579"/>
                      <a:pt x="29208" y="13399"/>
                    </a:cubicBezTo>
                    <a:cubicBezTo>
                      <a:pt x="27843" y="14532"/>
                      <a:pt x="26344" y="15166"/>
                      <a:pt x="24890" y="15237"/>
                    </a:cubicBezTo>
                    <a:cubicBezTo>
                      <a:pt x="24795" y="15241"/>
                      <a:pt x="24699" y="15244"/>
                      <a:pt x="24601" y="15244"/>
                    </a:cubicBezTo>
                    <a:cubicBezTo>
                      <a:pt x="24285" y="15244"/>
                      <a:pt x="23955" y="15220"/>
                      <a:pt x="23614" y="15166"/>
                    </a:cubicBezTo>
                    <a:cubicBezTo>
                      <a:pt x="22927" y="15068"/>
                      <a:pt x="22240" y="14863"/>
                      <a:pt x="21562" y="14666"/>
                    </a:cubicBezTo>
                    <a:cubicBezTo>
                      <a:pt x="20617" y="14390"/>
                      <a:pt x="19627" y="14104"/>
                      <a:pt x="18627" y="14086"/>
                    </a:cubicBezTo>
                    <a:lnTo>
                      <a:pt x="18529" y="14086"/>
                    </a:lnTo>
                    <a:cubicBezTo>
                      <a:pt x="15826" y="14086"/>
                      <a:pt x="13641" y="15960"/>
                      <a:pt x="12276" y="17548"/>
                    </a:cubicBezTo>
                    <a:cubicBezTo>
                      <a:pt x="12106" y="17735"/>
                      <a:pt x="11937" y="17940"/>
                      <a:pt x="11776" y="18154"/>
                    </a:cubicBezTo>
                    <a:cubicBezTo>
                      <a:pt x="11259" y="18797"/>
                      <a:pt x="10786" y="19475"/>
                      <a:pt x="10313" y="20135"/>
                    </a:cubicBezTo>
                    <a:cubicBezTo>
                      <a:pt x="9528" y="21250"/>
                      <a:pt x="8707" y="22401"/>
                      <a:pt x="7753" y="23382"/>
                    </a:cubicBezTo>
                    <a:cubicBezTo>
                      <a:pt x="7432" y="23712"/>
                      <a:pt x="7093" y="24024"/>
                      <a:pt x="6736" y="24310"/>
                    </a:cubicBezTo>
                    <a:cubicBezTo>
                      <a:pt x="4946" y="25778"/>
                      <a:pt x="2895" y="26571"/>
                      <a:pt x="969" y="26571"/>
                    </a:cubicBezTo>
                    <a:cubicBezTo>
                      <a:pt x="648" y="26571"/>
                      <a:pt x="330" y="26549"/>
                      <a:pt x="18" y="26504"/>
                    </a:cubicBezTo>
                    <a:lnTo>
                      <a:pt x="0" y="26585"/>
                    </a:lnTo>
                    <a:cubicBezTo>
                      <a:pt x="321" y="26629"/>
                      <a:pt x="643" y="26656"/>
                      <a:pt x="964" y="26656"/>
                    </a:cubicBezTo>
                    <a:cubicBezTo>
                      <a:pt x="2909" y="26656"/>
                      <a:pt x="4987" y="25853"/>
                      <a:pt x="6789" y="24381"/>
                    </a:cubicBezTo>
                    <a:cubicBezTo>
                      <a:pt x="7146" y="24087"/>
                      <a:pt x="7485" y="23775"/>
                      <a:pt x="7815" y="23436"/>
                    </a:cubicBezTo>
                    <a:cubicBezTo>
                      <a:pt x="8770" y="22454"/>
                      <a:pt x="9590" y="21303"/>
                      <a:pt x="10384" y="20179"/>
                    </a:cubicBezTo>
                    <a:cubicBezTo>
                      <a:pt x="10848" y="19528"/>
                      <a:pt x="11330" y="18850"/>
                      <a:pt x="11839" y="18208"/>
                    </a:cubicBezTo>
                    <a:cubicBezTo>
                      <a:pt x="11999" y="17994"/>
                      <a:pt x="12169" y="17789"/>
                      <a:pt x="12338" y="17601"/>
                    </a:cubicBezTo>
                    <a:cubicBezTo>
                      <a:pt x="13687" y="16023"/>
                      <a:pt x="15855" y="14166"/>
                      <a:pt x="18533" y="14166"/>
                    </a:cubicBezTo>
                    <a:cubicBezTo>
                      <a:pt x="18564" y="14166"/>
                      <a:pt x="18596" y="14166"/>
                      <a:pt x="18627" y="14167"/>
                    </a:cubicBezTo>
                    <a:cubicBezTo>
                      <a:pt x="19618" y="14185"/>
                      <a:pt x="20599" y="14470"/>
                      <a:pt x="21545" y="14747"/>
                    </a:cubicBezTo>
                    <a:cubicBezTo>
                      <a:pt x="22214" y="14943"/>
                      <a:pt x="22910" y="15148"/>
                      <a:pt x="23605" y="15246"/>
                    </a:cubicBezTo>
                    <a:cubicBezTo>
                      <a:pt x="23937" y="15299"/>
                      <a:pt x="24265" y="15328"/>
                      <a:pt x="24580" y="15328"/>
                    </a:cubicBezTo>
                    <a:cubicBezTo>
                      <a:pt x="24688" y="15328"/>
                      <a:pt x="24794" y="15324"/>
                      <a:pt x="24899" y="15318"/>
                    </a:cubicBezTo>
                    <a:cubicBezTo>
                      <a:pt x="26371" y="15246"/>
                      <a:pt x="27879" y="14604"/>
                      <a:pt x="29261" y="13462"/>
                    </a:cubicBezTo>
                    <a:cubicBezTo>
                      <a:pt x="30260" y="12641"/>
                      <a:pt x="31099" y="11660"/>
                      <a:pt x="31982" y="10616"/>
                    </a:cubicBezTo>
                    <a:cubicBezTo>
                      <a:pt x="32134" y="10447"/>
                      <a:pt x="32277" y="10268"/>
                      <a:pt x="32428" y="10090"/>
                    </a:cubicBezTo>
                    <a:cubicBezTo>
                      <a:pt x="33017" y="9403"/>
                      <a:pt x="33668" y="8680"/>
                      <a:pt x="34364" y="7949"/>
                    </a:cubicBezTo>
                    <a:cubicBezTo>
                      <a:pt x="36800" y="5344"/>
                      <a:pt x="40457" y="1856"/>
                      <a:pt x="44052" y="72"/>
                    </a:cubicBezTo>
                    <a:lnTo>
                      <a:pt x="440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964563" y="2635589"/>
                <a:ext cx="2618120" cy="1620569"/>
              </a:xfrm>
              <a:custGeom>
                <a:rect b="b" l="l" r="r" t="t"/>
                <a:pathLst>
                  <a:path extrusionOk="0" h="26987" w="43599">
                    <a:moveTo>
                      <a:pt x="43562" y="0"/>
                    </a:moveTo>
                    <a:cubicBezTo>
                      <a:pt x="40957" y="1552"/>
                      <a:pt x="37791" y="4327"/>
                      <a:pt x="34160" y="8234"/>
                    </a:cubicBezTo>
                    <a:cubicBezTo>
                      <a:pt x="33464" y="8984"/>
                      <a:pt x="32804" y="9706"/>
                      <a:pt x="32224" y="10366"/>
                    </a:cubicBezTo>
                    <a:lnTo>
                      <a:pt x="31956" y="10670"/>
                    </a:lnTo>
                    <a:cubicBezTo>
                      <a:pt x="30993" y="11767"/>
                      <a:pt x="30083" y="12793"/>
                      <a:pt x="28994" y="13640"/>
                    </a:cubicBezTo>
                    <a:cubicBezTo>
                      <a:pt x="27585" y="14747"/>
                      <a:pt x="26122" y="15326"/>
                      <a:pt x="24641" y="15380"/>
                    </a:cubicBezTo>
                    <a:cubicBezTo>
                      <a:pt x="24561" y="15383"/>
                      <a:pt x="24479" y="15385"/>
                      <a:pt x="24397" y="15385"/>
                    </a:cubicBezTo>
                    <a:cubicBezTo>
                      <a:pt x="24068" y="15385"/>
                      <a:pt x="23724" y="15357"/>
                      <a:pt x="23374" y="15300"/>
                    </a:cubicBezTo>
                    <a:cubicBezTo>
                      <a:pt x="22687" y="15193"/>
                      <a:pt x="22000" y="14987"/>
                      <a:pt x="21340" y="14791"/>
                    </a:cubicBezTo>
                    <a:cubicBezTo>
                      <a:pt x="20394" y="14515"/>
                      <a:pt x="19404" y="14220"/>
                      <a:pt x="18405" y="14193"/>
                    </a:cubicBezTo>
                    <a:cubicBezTo>
                      <a:pt x="18367" y="14193"/>
                      <a:pt x="18329" y="14192"/>
                      <a:pt x="18291" y="14192"/>
                    </a:cubicBezTo>
                    <a:cubicBezTo>
                      <a:pt x="16184" y="14192"/>
                      <a:pt x="13972" y="15402"/>
                      <a:pt x="12062" y="17610"/>
                    </a:cubicBezTo>
                    <a:cubicBezTo>
                      <a:pt x="11902" y="17798"/>
                      <a:pt x="11732" y="18003"/>
                      <a:pt x="11563" y="18217"/>
                    </a:cubicBezTo>
                    <a:cubicBezTo>
                      <a:pt x="11018" y="18904"/>
                      <a:pt x="10510" y="19635"/>
                      <a:pt x="10019" y="20340"/>
                    </a:cubicBezTo>
                    <a:cubicBezTo>
                      <a:pt x="9270" y="21411"/>
                      <a:pt x="8494" y="22517"/>
                      <a:pt x="7611" y="23462"/>
                    </a:cubicBezTo>
                    <a:cubicBezTo>
                      <a:pt x="7289" y="23810"/>
                      <a:pt x="6959" y="24131"/>
                      <a:pt x="6620" y="24426"/>
                    </a:cubicBezTo>
                    <a:cubicBezTo>
                      <a:pt x="4778" y="26025"/>
                      <a:pt x="2622" y="26908"/>
                      <a:pt x="628" y="26908"/>
                    </a:cubicBezTo>
                    <a:cubicBezTo>
                      <a:pt x="420" y="26908"/>
                      <a:pt x="214" y="26898"/>
                      <a:pt x="10" y="26879"/>
                    </a:cubicBezTo>
                    <a:lnTo>
                      <a:pt x="1" y="26950"/>
                    </a:lnTo>
                    <a:cubicBezTo>
                      <a:pt x="206" y="26977"/>
                      <a:pt x="420" y="26986"/>
                      <a:pt x="634" y="26986"/>
                    </a:cubicBezTo>
                    <a:cubicBezTo>
                      <a:pt x="2651" y="26986"/>
                      <a:pt x="4818" y="26094"/>
                      <a:pt x="6674" y="24479"/>
                    </a:cubicBezTo>
                    <a:cubicBezTo>
                      <a:pt x="7013" y="24185"/>
                      <a:pt x="7352" y="23864"/>
                      <a:pt x="7664" y="23516"/>
                    </a:cubicBezTo>
                    <a:cubicBezTo>
                      <a:pt x="8556" y="22561"/>
                      <a:pt x="9332" y="21455"/>
                      <a:pt x="10082" y="20385"/>
                    </a:cubicBezTo>
                    <a:cubicBezTo>
                      <a:pt x="10572" y="19680"/>
                      <a:pt x="11081" y="18948"/>
                      <a:pt x="11625" y="18261"/>
                    </a:cubicBezTo>
                    <a:cubicBezTo>
                      <a:pt x="11795" y="18056"/>
                      <a:pt x="11955" y="17851"/>
                      <a:pt x="12125" y="17664"/>
                    </a:cubicBezTo>
                    <a:cubicBezTo>
                      <a:pt x="14016" y="15469"/>
                      <a:pt x="16202" y="14274"/>
                      <a:pt x="18289" y="14274"/>
                    </a:cubicBezTo>
                    <a:lnTo>
                      <a:pt x="18396" y="14274"/>
                    </a:lnTo>
                    <a:cubicBezTo>
                      <a:pt x="19395" y="14300"/>
                      <a:pt x="20377" y="14586"/>
                      <a:pt x="21322" y="14863"/>
                    </a:cubicBezTo>
                    <a:cubicBezTo>
                      <a:pt x="21982" y="15068"/>
                      <a:pt x="22678" y="15264"/>
                      <a:pt x="23365" y="15380"/>
                    </a:cubicBezTo>
                    <a:cubicBezTo>
                      <a:pt x="23726" y="15431"/>
                      <a:pt x="24087" y="15465"/>
                      <a:pt x="24433" y="15465"/>
                    </a:cubicBezTo>
                    <a:cubicBezTo>
                      <a:pt x="24506" y="15465"/>
                      <a:pt x="24578" y="15463"/>
                      <a:pt x="24650" y="15460"/>
                    </a:cubicBezTo>
                    <a:cubicBezTo>
                      <a:pt x="26140" y="15407"/>
                      <a:pt x="27612" y="14818"/>
                      <a:pt x="29039" y="13703"/>
                    </a:cubicBezTo>
                    <a:cubicBezTo>
                      <a:pt x="30136" y="12855"/>
                      <a:pt x="31046" y="11820"/>
                      <a:pt x="32010" y="10723"/>
                    </a:cubicBezTo>
                    <a:lnTo>
                      <a:pt x="32277" y="10420"/>
                    </a:lnTo>
                    <a:cubicBezTo>
                      <a:pt x="32866" y="9760"/>
                      <a:pt x="33517" y="9037"/>
                      <a:pt x="34213" y="8288"/>
                    </a:cubicBezTo>
                    <a:cubicBezTo>
                      <a:pt x="37844" y="4380"/>
                      <a:pt x="41002" y="1615"/>
                      <a:pt x="43598" y="72"/>
                    </a:cubicBezTo>
                    <a:lnTo>
                      <a:pt x="435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006898" y="2622739"/>
                <a:ext cx="2591818" cy="1640926"/>
              </a:xfrm>
              <a:custGeom>
                <a:rect b="b" l="l" r="r" t="t"/>
                <a:pathLst>
                  <a:path extrusionOk="0" h="27326" w="43161">
                    <a:moveTo>
                      <a:pt x="43116" y="0"/>
                    </a:moveTo>
                    <a:cubicBezTo>
                      <a:pt x="40145" y="2088"/>
                      <a:pt x="36854" y="5504"/>
                      <a:pt x="34026" y="8573"/>
                    </a:cubicBezTo>
                    <a:cubicBezTo>
                      <a:pt x="33437" y="9215"/>
                      <a:pt x="32750" y="9956"/>
                      <a:pt x="32081" y="10687"/>
                    </a:cubicBezTo>
                    <a:lnTo>
                      <a:pt x="32036" y="10732"/>
                    </a:lnTo>
                    <a:cubicBezTo>
                      <a:pt x="30984" y="11901"/>
                      <a:pt x="29975" y="12998"/>
                      <a:pt x="28780" y="13881"/>
                    </a:cubicBezTo>
                    <a:cubicBezTo>
                      <a:pt x="27353" y="14925"/>
                      <a:pt x="25881" y="15478"/>
                      <a:pt x="24400" y="15514"/>
                    </a:cubicBezTo>
                    <a:cubicBezTo>
                      <a:pt x="24350" y="15515"/>
                      <a:pt x="24301" y="15515"/>
                      <a:pt x="24250" y="15515"/>
                    </a:cubicBezTo>
                    <a:cubicBezTo>
                      <a:pt x="23893" y="15515"/>
                      <a:pt x="23516" y="15487"/>
                      <a:pt x="23133" y="15424"/>
                    </a:cubicBezTo>
                    <a:cubicBezTo>
                      <a:pt x="22464" y="15308"/>
                      <a:pt x="21777" y="15103"/>
                      <a:pt x="21126" y="14907"/>
                    </a:cubicBezTo>
                    <a:cubicBezTo>
                      <a:pt x="20171" y="14622"/>
                      <a:pt x="19190" y="14327"/>
                      <a:pt x="18182" y="14300"/>
                    </a:cubicBezTo>
                    <a:cubicBezTo>
                      <a:pt x="18135" y="14299"/>
                      <a:pt x="18088" y="14299"/>
                      <a:pt x="18042" y="14299"/>
                    </a:cubicBezTo>
                    <a:cubicBezTo>
                      <a:pt x="15226" y="14299"/>
                      <a:pt x="12972" y="16400"/>
                      <a:pt x="11866" y="17664"/>
                    </a:cubicBezTo>
                    <a:cubicBezTo>
                      <a:pt x="11696" y="17860"/>
                      <a:pt x="11536" y="18056"/>
                      <a:pt x="11366" y="18270"/>
                    </a:cubicBezTo>
                    <a:cubicBezTo>
                      <a:pt x="10786" y="19011"/>
                      <a:pt x="10242" y="19796"/>
                      <a:pt x="9716" y="20554"/>
                    </a:cubicBezTo>
                    <a:cubicBezTo>
                      <a:pt x="9020" y="21571"/>
                      <a:pt x="8288" y="22624"/>
                      <a:pt x="7477" y="23543"/>
                    </a:cubicBezTo>
                    <a:cubicBezTo>
                      <a:pt x="7164" y="23890"/>
                      <a:pt x="6843" y="24221"/>
                      <a:pt x="6513" y="24524"/>
                    </a:cubicBezTo>
                    <a:cubicBezTo>
                      <a:pt x="4598" y="26295"/>
                      <a:pt x="2410" y="27253"/>
                      <a:pt x="330" y="27253"/>
                    </a:cubicBezTo>
                    <a:cubicBezTo>
                      <a:pt x="220" y="27253"/>
                      <a:pt x="110" y="27250"/>
                      <a:pt x="1" y="27245"/>
                    </a:cubicBezTo>
                    <a:lnTo>
                      <a:pt x="1" y="27316"/>
                    </a:lnTo>
                    <a:cubicBezTo>
                      <a:pt x="117" y="27316"/>
                      <a:pt x="233" y="27325"/>
                      <a:pt x="340" y="27325"/>
                    </a:cubicBezTo>
                    <a:cubicBezTo>
                      <a:pt x="2436" y="27325"/>
                      <a:pt x="4631" y="26353"/>
                      <a:pt x="6558" y="24577"/>
                    </a:cubicBezTo>
                    <a:cubicBezTo>
                      <a:pt x="6888" y="24274"/>
                      <a:pt x="7218" y="23935"/>
                      <a:pt x="7530" y="23587"/>
                    </a:cubicBezTo>
                    <a:cubicBezTo>
                      <a:pt x="8351" y="22668"/>
                      <a:pt x="9073" y="21607"/>
                      <a:pt x="9778" y="20590"/>
                    </a:cubicBezTo>
                    <a:cubicBezTo>
                      <a:pt x="10296" y="19831"/>
                      <a:pt x="10840" y="19046"/>
                      <a:pt x="11420" y="18315"/>
                    </a:cubicBezTo>
                    <a:cubicBezTo>
                      <a:pt x="11589" y="18101"/>
                      <a:pt x="11759" y="17904"/>
                      <a:pt x="11919" y="17717"/>
                    </a:cubicBezTo>
                    <a:cubicBezTo>
                      <a:pt x="13016" y="16454"/>
                      <a:pt x="15252" y="14370"/>
                      <a:pt x="18042" y="14370"/>
                    </a:cubicBezTo>
                    <a:cubicBezTo>
                      <a:pt x="18088" y="14370"/>
                      <a:pt x="18135" y="14371"/>
                      <a:pt x="18182" y="14372"/>
                    </a:cubicBezTo>
                    <a:cubicBezTo>
                      <a:pt x="19181" y="14399"/>
                      <a:pt x="20162" y="14693"/>
                      <a:pt x="21108" y="14978"/>
                    </a:cubicBezTo>
                    <a:cubicBezTo>
                      <a:pt x="21759" y="15175"/>
                      <a:pt x="22446" y="15380"/>
                      <a:pt x="23124" y="15496"/>
                    </a:cubicBezTo>
                    <a:cubicBezTo>
                      <a:pt x="23507" y="15558"/>
                      <a:pt x="23891" y="15587"/>
                      <a:pt x="24250" y="15587"/>
                    </a:cubicBezTo>
                    <a:cubicBezTo>
                      <a:pt x="24300" y="15587"/>
                      <a:pt x="24350" y="15586"/>
                      <a:pt x="24400" y="15585"/>
                    </a:cubicBezTo>
                    <a:cubicBezTo>
                      <a:pt x="25890" y="15549"/>
                      <a:pt x="27379" y="14996"/>
                      <a:pt x="28825" y="13935"/>
                    </a:cubicBezTo>
                    <a:cubicBezTo>
                      <a:pt x="30029" y="13051"/>
                      <a:pt x="31028" y="11945"/>
                      <a:pt x="32090" y="10786"/>
                    </a:cubicBezTo>
                    <a:lnTo>
                      <a:pt x="32134" y="10732"/>
                    </a:lnTo>
                    <a:cubicBezTo>
                      <a:pt x="32794" y="10009"/>
                      <a:pt x="33481" y="9260"/>
                      <a:pt x="34079" y="8618"/>
                    </a:cubicBezTo>
                    <a:cubicBezTo>
                      <a:pt x="36907" y="5558"/>
                      <a:pt x="40190" y="2141"/>
                      <a:pt x="43161" y="54"/>
                    </a:cubicBezTo>
                    <a:lnTo>
                      <a:pt x="431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49233" y="2609348"/>
                <a:ext cx="2565036" cy="1662304"/>
              </a:xfrm>
              <a:custGeom>
                <a:rect b="b" l="l" r="r" t="t"/>
                <a:pathLst>
                  <a:path extrusionOk="0" h="27682" w="42715">
                    <a:moveTo>
                      <a:pt x="42670" y="0"/>
                    </a:moveTo>
                    <a:cubicBezTo>
                      <a:pt x="40154" y="2070"/>
                      <a:pt x="37415" y="5067"/>
                      <a:pt x="34516" y="8234"/>
                    </a:cubicBezTo>
                    <a:lnTo>
                      <a:pt x="33892" y="8921"/>
                    </a:lnTo>
                    <a:cubicBezTo>
                      <a:pt x="33312" y="9554"/>
                      <a:pt x="32669" y="10241"/>
                      <a:pt x="31947" y="11017"/>
                    </a:cubicBezTo>
                    <a:cubicBezTo>
                      <a:pt x="30823" y="12213"/>
                      <a:pt x="29788" y="13274"/>
                      <a:pt x="28575" y="14122"/>
                    </a:cubicBezTo>
                    <a:cubicBezTo>
                      <a:pt x="27120" y="15121"/>
                      <a:pt x="25640" y="15639"/>
                      <a:pt x="24159" y="15656"/>
                    </a:cubicBezTo>
                    <a:cubicBezTo>
                      <a:pt x="24118" y="15657"/>
                      <a:pt x="24077" y="15658"/>
                      <a:pt x="24036" y="15658"/>
                    </a:cubicBezTo>
                    <a:cubicBezTo>
                      <a:pt x="23671" y="15658"/>
                      <a:pt x="23286" y="15622"/>
                      <a:pt x="22901" y="15558"/>
                    </a:cubicBezTo>
                    <a:cubicBezTo>
                      <a:pt x="22232" y="15442"/>
                      <a:pt x="21554" y="15228"/>
                      <a:pt x="20911" y="15032"/>
                    </a:cubicBezTo>
                    <a:cubicBezTo>
                      <a:pt x="19957" y="14746"/>
                      <a:pt x="18976" y="14443"/>
                      <a:pt x="17967" y="14407"/>
                    </a:cubicBezTo>
                    <a:lnTo>
                      <a:pt x="17798" y="14407"/>
                    </a:lnTo>
                    <a:cubicBezTo>
                      <a:pt x="14997" y="14407"/>
                      <a:pt x="12758" y="16477"/>
                      <a:pt x="11669" y="17735"/>
                    </a:cubicBezTo>
                    <a:cubicBezTo>
                      <a:pt x="11500" y="17922"/>
                      <a:pt x="11330" y="18127"/>
                      <a:pt x="11170" y="18333"/>
                    </a:cubicBezTo>
                    <a:cubicBezTo>
                      <a:pt x="10545" y="19118"/>
                      <a:pt x="9974" y="19965"/>
                      <a:pt x="9421" y="20777"/>
                    </a:cubicBezTo>
                    <a:cubicBezTo>
                      <a:pt x="8770" y="21740"/>
                      <a:pt x="8092" y="22740"/>
                      <a:pt x="7334" y="23632"/>
                    </a:cubicBezTo>
                    <a:cubicBezTo>
                      <a:pt x="7039" y="23980"/>
                      <a:pt x="6727" y="24319"/>
                      <a:pt x="6406" y="24631"/>
                    </a:cubicBezTo>
                    <a:cubicBezTo>
                      <a:pt x="4443" y="26558"/>
                      <a:pt x="2186" y="27619"/>
                      <a:pt x="36" y="27619"/>
                    </a:cubicBezTo>
                    <a:lnTo>
                      <a:pt x="0" y="27619"/>
                    </a:lnTo>
                    <a:lnTo>
                      <a:pt x="0" y="27682"/>
                    </a:lnTo>
                    <a:lnTo>
                      <a:pt x="36" y="27682"/>
                    </a:lnTo>
                    <a:cubicBezTo>
                      <a:pt x="2204" y="27682"/>
                      <a:pt x="4479" y="26620"/>
                      <a:pt x="6450" y="24684"/>
                    </a:cubicBezTo>
                    <a:cubicBezTo>
                      <a:pt x="6772" y="24363"/>
                      <a:pt x="7084" y="24024"/>
                      <a:pt x="7387" y="23667"/>
                    </a:cubicBezTo>
                    <a:cubicBezTo>
                      <a:pt x="8145" y="22775"/>
                      <a:pt x="8823" y="21776"/>
                      <a:pt x="9475" y="20813"/>
                    </a:cubicBezTo>
                    <a:cubicBezTo>
                      <a:pt x="10028" y="20001"/>
                      <a:pt x="10599" y="19162"/>
                      <a:pt x="11223" y="18368"/>
                    </a:cubicBezTo>
                    <a:cubicBezTo>
                      <a:pt x="11384" y="18163"/>
                      <a:pt x="11553" y="17967"/>
                      <a:pt x="11714" y="17771"/>
                    </a:cubicBezTo>
                    <a:cubicBezTo>
                      <a:pt x="12797" y="16530"/>
                      <a:pt x="15019" y="14476"/>
                      <a:pt x="17792" y="14476"/>
                    </a:cubicBezTo>
                    <a:cubicBezTo>
                      <a:pt x="17850" y="14476"/>
                      <a:pt x="17909" y="14477"/>
                      <a:pt x="17967" y="14479"/>
                    </a:cubicBezTo>
                    <a:cubicBezTo>
                      <a:pt x="18967" y="14506"/>
                      <a:pt x="19939" y="14809"/>
                      <a:pt x="20894" y="15094"/>
                    </a:cubicBezTo>
                    <a:cubicBezTo>
                      <a:pt x="21545" y="15300"/>
                      <a:pt x="22214" y="15505"/>
                      <a:pt x="22892" y="15621"/>
                    </a:cubicBezTo>
                    <a:cubicBezTo>
                      <a:pt x="23320" y="15692"/>
                      <a:pt x="23748" y="15728"/>
                      <a:pt x="24159" y="15728"/>
                    </a:cubicBezTo>
                    <a:cubicBezTo>
                      <a:pt x="25648" y="15710"/>
                      <a:pt x="27147" y="15184"/>
                      <a:pt x="28610" y="14175"/>
                    </a:cubicBezTo>
                    <a:cubicBezTo>
                      <a:pt x="29832" y="13328"/>
                      <a:pt x="30867" y="12266"/>
                      <a:pt x="31991" y="11062"/>
                    </a:cubicBezTo>
                    <a:cubicBezTo>
                      <a:pt x="32723" y="10286"/>
                      <a:pt x="33356" y="9599"/>
                      <a:pt x="33936" y="8966"/>
                    </a:cubicBezTo>
                    <a:lnTo>
                      <a:pt x="34570" y="8279"/>
                    </a:lnTo>
                    <a:cubicBezTo>
                      <a:pt x="37460" y="5112"/>
                      <a:pt x="40199" y="2114"/>
                      <a:pt x="42714" y="54"/>
                    </a:cubicBezTo>
                    <a:lnTo>
                      <a:pt x="426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091567" y="2596437"/>
                <a:ext cx="2538253" cy="1683802"/>
              </a:xfrm>
              <a:custGeom>
                <a:rect b="b" l="l" r="r" t="t"/>
                <a:pathLst>
                  <a:path extrusionOk="0" h="28040" w="42269">
                    <a:moveTo>
                      <a:pt x="42224" y="1"/>
                    </a:moveTo>
                    <a:cubicBezTo>
                      <a:pt x="40484" y="1651"/>
                      <a:pt x="38619" y="3774"/>
                      <a:pt x="36639" y="6014"/>
                    </a:cubicBezTo>
                    <a:cubicBezTo>
                      <a:pt x="35711" y="7075"/>
                      <a:pt x="34748" y="8173"/>
                      <a:pt x="33757" y="9261"/>
                    </a:cubicBezTo>
                    <a:cubicBezTo>
                      <a:pt x="33142" y="9939"/>
                      <a:pt x="32482" y="10635"/>
                      <a:pt x="31804" y="11339"/>
                    </a:cubicBezTo>
                    <a:cubicBezTo>
                      <a:pt x="30831" y="12348"/>
                      <a:pt x="29681" y="13498"/>
                      <a:pt x="28369" y="14355"/>
                    </a:cubicBezTo>
                    <a:cubicBezTo>
                      <a:pt x="26897" y="15309"/>
                      <a:pt x="25398" y="15791"/>
                      <a:pt x="23918" y="15791"/>
                    </a:cubicBezTo>
                    <a:cubicBezTo>
                      <a:pt x="23516" y="15791"/>
                      <a:pt x="23088" y="15755"/>
                      <a:pt x="22660" y="15675"/>
                    </a:cubicBezTo>
                    <a:cubicBezTo>
                      <a:pt x="22000" y="15559"/>
                      <a:pt x="21330" y="15354"/>
                      <a:pt x="20688" y="15149"/>
                    </a:cubicBezTo>
                    <a:cubicBezTo>
                      <a:pt x="19743" y="14854"/>
                      <a:pt x="18761" y="14551"/>
                      <a:pt x="17753" y="14515"/>
                    </a:cubicBezTo>
                    <a:lnTo>
                      <a:pt x="17557" y="14515"/>
                    </a:lnTo>
                    <a:cubicBezTo>
                      <a:pt x="14765" y="14515"/>
                      <a:pt x="12552" y="16549"/>
                      <a:pt x="11464" y="17789"/>
                    </a:cubicBezTo>
                    <a:cubicBezTo>
                      <a:pt x="11303" y="17977"/>
                      <a:pt x="11134" y="18182"/>
                      <a:pt x="10973" y="18387"/>
                    </a:cubicBezTo>
                    <a:cubicBezTo>
                      <a:pt x="10304" y="19226"/>
                      <a:pt x="9697" y="20136"/>
                      <a:pt x="9118" y="21010"/>
                    </a:cubicBezTo>
                    <a:cubicBezTo>
                      <a:pt x="8511" y="21920"/>
                      <a:pt x="7886" y="22856"/>
                      <a:pt x="7200" y="23704"/>
                    </a:cubicBezTo>
                    <a:cubicBezTo>
                      <a:pt x="6905" y="24070"/>
                      <a:pt x="6602" y="24418"/>
                      <a:pt x="6299" y="24739"/>
                    </a:cubicBezTo>
                    <a:cubicBezTo>
                      <a:pt x="4372" y="26746"/>
                      <a:pt x="2132" y="27897"/>
                      <a:pt x="0" y="27986"/>
                    </a:cubicBezTo>
                    <a:lnTo>
                      <a:pt x="0" y="28040"/>
                    </a:lnTo>
                    <a:cubicBezTo>
                      <a:pt x="2150" y="27959"/>
                      <a:pt x="4407" y="26800"/>
                      <a:pt x="6343" y="24775"/>
                    </a:cubicBezTo>
                    <a:cubicBezTo>
                      <a:pt x="6646" y="24453"/>
                      <a:pt x="6950" y="24105"/>
                      <a:pt x="7244" y="23740"/>
                    </a:cubicBezTo>
                    <a:cubicBezTo>
                      <a:pt x="7940" y="22892"/>
                      <a:pt x="8564" y="21947"/>
                      <a:pt x="9171" y="21037"/>
                    </a:cubicBezTo>
                    <a:cubicBezTo>
                      <a:pt x="9751" y="20162"/>
                      <a:pt x="10349" y="19261"/>
                      <a:pt x="11018" y="18423"/>
                    </a:cubicBezTo>
                    <a:cubicBezTo>
                      <a:pt x="11178" y="18218"/>
                      <a:pt x="11348" y="18021"/>
                      <a:pt x="11508" y="17825"/>
                    </a:cubicBezTo>
                    <a:cubicBezTo>
                      <a:pt x="12588" y="16603"/>
                      <a:pt x="14791" y="14569"/>
                      <a:pt x="17557" y="14569"/>
                    </a:cubicBezTo>
                    <a:cubicBezTo>
                      <a:pt x="17619" y="14569"/>
                      <a:pt x="17682" y="14569"/>
                      <a:pt x="17753" y="14578"/>
                    </a:cubicBezTo>
                    <a:cubicBezTo>
                      <a:pt x="18752" y="14605"/>
                      <a:pt x="19725" y="14917"/>
                      <a:pt x="20670" y="15211"/>
                    </a:cubicBezTo>
                    <a:cubicBezTo>
                      <a:pt x="21322" y="15407"/>
                      <a:pt x="21982" y="15613"/>
                      <a:pt x="22651" y="15738"/>
                    </a:cubicBezTo>
                    <a:cubicBezTo>
                      <a:pt x="23088" y="15818"/>
                      <a:pt x="23507" y="15854"/>
                      <a:pt x="23918" y="15854"/>
                    </a:cubicBezTo>
                    <a:cubicBezTo>
                      <a:pt x="25407" y="15854"/>
                      <a:pt x="26915" y="15363"/>
                      <a:pt x="28396" y="14399"/>
                    </a:cubicBezTo>
                    <a:cubicBezTo>
                      <a:pt x="29716" y="13543"/>
                      <a:pt x="30867" y="12392"/>
                      <a:pt x="31848" y="11375"/>
                    </a:cubicBezTo>
                    <a:cubicBezTo>
                      <a:pt x="32526" y="10679"/>
                      <a:pt x="33187" y="9975"/>
                      <a:pt x="33802" y="9297"/>
                    </a:cubicBezTo>
                    <a:cubicBezTo>
                      <a:pt x="34792" y="8208"/>
                      <a:pt x="35756" y="7111"/>
                      <a:pt x="36684" y="6058"/>
                    </a:cubicBezTo>
                    <a:cubicBezTo>
                      <a:pt x="38664" y="3810"/>
                      <a:pt x="40529" y="1696"/>
                      <a:pt x="42268" y="37"/>
                    </a:cubicBezTo>
                    <a:lnTo>
                      <a:pt x="422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33902" y="2583046"/>
                <a:ext cx="2511411" cy="1705780"/>
              </a:xfrm>
              <a:custGeom>
                <a:rect b="b" l="l" r="r" t="t"/>
                <a:pathLst>
                  <a:path extrusionOk="0" h="28406" w="41822">
                    <a:moveTo>
                      <a:pt x="41777" y="1"/>
                    </a:moveTo>
                    <a:cubicBezTo>
                      <a:pt x="40591" y="1294"/>
                      <a:pt x="39351" y="2802"/>
                      <a:pt x="38039" y="4399"/>
                    </a:cubicBezTo>
                    <a:cubicBezTo>
                      <a:pt x="36639" y="6103"/>
                      <a:pt x="35194" y="7860"/>
                      <a:pt x="33623" y="9600"/>
                    </a:cubicBezTo>
                    <a:cubicBezTo>
                      <a:pt x="32999" y="10296"/>
                      <a:pt x="32339" y="10992"/>
                      <a:pt x="31670" y="11670"/>
                    </a:cubicBezTo>
                    <a:cubicBezTo>
                      <a:pt x="30688" y="12651"/>
                      <a:pt x="29502" y="13775"/>
                      <a:pt x="28155" y="14596"/>
                    </a:cubicBezTo>
                    <a:cubicBezTo>
                      <a:pt x="26692" y="15488"/>
                      <a:pt x="25220" y="15934"/>
                      <a:pt x="23766" y="15934"/>
                    </a:cubicBezTo>
                    <a:lnTo>
                      <a:pt x="23676" y="15934"/>
                    </a:lnTo>
                    <a:cubicBezTo>
                      <a:pt x="23275" y="15934"/>
                      <a:pt x="22847" y="15889"/>
                      <a:pt x="22428" y="15809"/>
                    </a:cubicBezTo>
                    <a:cubicBezTo>
                      <a:pt x="21767" y="15684"/>
                      <a:pt x="21107" y="15479"/>
                      <a:pt x="20474" y="15274"/>
                    </a:cubicBezTo>
                    <a:cubicBezTo>
                      <a:pt x="19528" y="14979"/>
                      <a:pt x="18547" y="14667"/>
                      <a:pt x="17539" y="14622"/>
                    </a:cubicBezTo>
                    <a:lnTo>
                      <a:pt x="17316" y="14622"/>
                    </a:lnTo>
                    <a:cubicBezTo>
                      <a:pt x="14541" y="14622"/>
                      <a:pt x="12347" y="16630"/>
                      <a:pt x="11267" y="17852"/>
                    </a:cubicBezTo>
                    <a:cubicBezTo>
                      <a:pt x="11098" y="18048"/>
                      <a:pt x="10937" y="18244"/>
                      <a:pt x="10768" y="18449"/>
                    </a:cubicBezTo>
                    <a:cubicBezTo>
                      <a:pt x="10063" y="19342"/>
                      <a:pt x="9430" y="20314"/>
                      <a:pt x="8814" y="21251"/>
                    </a:cubicBezTo>
                    <a:cubicBezTo>
                      <a:pt x="8261" y="22107"/>
                      <a:pt x="7690" y="22981"/>
                      <a:pt x="7065" y="23793"/>
                    </a:cubicBezTo>
                    <a:cubicBezTo>
                      <a:pt x="6780" y="24168"/>
                      <a:pt x="6486" y="24516"/>
                      <a:pt x="6191" y="24846"/>
                    </a:cubicBezTo>
                    <a:cubicBezTo>
                      <a:pt x="4862" y="26318"/>
                      <a:pt x="2703" y="28129"/>
                      <a:pt x="0" y="28352"/>
                    </a:cubicBezTo>
                    <a:lnTo>
                      <a:pt x="9" y="28405"/>
                    </a:lnTo>
                    <a:cubicBezTo>
                      <a:pt x="2730" y="28173"/>
                      <a:pt x="4889" y="26362"/>
                      <a:pt x="6227" y="24882"/>
                    </a:cubicBezTo>
                    <a:cubicBezTo>
                      <a:pt x="6530" y="24551"/>
                      <a:pt x="6825" y="24195"/>
                      <a:pt x="7110" y="23820"/>
                    </a:cubicBezTo>
                    <a:cubicBezTo>
                      <a:pt x="7735" y="23017"/>
                      <a:pt x="8306" y="22134"/>
                      <a:pt x="8859" y="21286"/>
                    </a:cubicBezTo>
                    <a:cubicBezTo>
                      <a:pt x="9474" y="20350"/>
                      <a:pt x="10108" y="19377"/>
                      <a:pt x="10812" y="18485"/>
                    </a:cubicBezTo>
                    <a:cubicBezTo>
                      <a:pt x="10973" y="18280"/>
                      <a:pt x="11142" y="18075"/>
                      <a:pt x="11312" y="17887"/>
                    </a:cubicBezTo>
                    <a:cubicBezTo>
                      <a:pt x="12382" y="16678"/>
                      <a:pt x="14563" y="14672"/>
                      <a:pt x="17318" y="14672"/>
                    </a:cubicBezTo>
                    <a:cubicBezTo>
                      <a:pt x="17388" y="14672"/>
                      <a:pt x="17459" y="14673"/>
                      <a:pt x="17530" y="14676"/>
                    </a:cubicBezTo>
                    <a:cubicBezTo>
                      <a:pt x="18538" y="14721"/>
                      <a:pt x="19510" y="15024"/>
                      <a:pt x="20456" y="15327"/>
                    </a:cubicBezTo>
                    <a:cubicBezTo>
                      <a:pt x="21098" y="15532"/>
                      <a:pt x="21758" y="15738"/>
                      <a:pt x="22419" y="15862"/>
                    </a:cubicBezTo>
                    <a:cubicBezTo>
                      <a:pt x="22847" y="15943"/>
                      <a:pt x="23266" y="15987"/>
                      <a:pt x="23676" y="15987"/>
                    </a:cubicBezTo>
                    <a:cubicBezTo>
                      <a:pt x="23705" y="15988"/>
                      <a:pt x="23733" y="15988"/>
                      <a:pt x="23761" y="15988"/>
                    </a:cubicBezTo>
                    <a:cubicBezTo>
                      <a:pt x="25224" y="15988"/>
                      <a:pt x="26711" y="15533"/>
                      <a:pt x="28182" y="14640"/>
                    </a:cubicBezTo>
                    <a:cubicBezTo>
                      <a:pt x="29538" y="13819"/>
                      <a:pt x="30724" y="12695"/>
                      <a:pt x="31705" y="11705"/>
                    </a:cubicBezTo>
                    <a:cubicBezTo>
                      <a:pt x="32383" y="11027"/>
                      <a:pt x="33044" y="10331"/>
                      <a:pt x="33668" y="9636"/>
                    </a:cubicBezTo>
                    <a:cubicBezTo>
                      <a:pt x="35229" y="7896"/>
                      <a:pt x="36683" y="6139"/>
                      <a:pt x="38084" y="4435"/>
                    </a:cubicBezTo>
                    <a:cubicBezTo>
                      <a:pt x="39395" y="2838"/>
                      <a:pt x="40635" y="1330"/>
                      <a:pt x="41822" y="37"/>
                    </a:cubicBezTo>
                    <a:lnTo>
                      <a:pt x="4177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176177" y="2569655"/>
                <a:ext cx="2484148" cy="1728239"/>
              </a:xfrm>
              <a:custGeom>
                <a:rect b="b" l="l" r="r" t="t"/>
                <a:pathLst>
                  <a:path extrusionOk="0" h="28780" w="41368">
                    <a:moveTo>
                      <a:pt x="41332" y="1"/>
                    </a:moveTo>
                    <a:cubicBezTo>
                      <a:pt x="40556" y="973"/>
                      <a:pt x="39771" y="2035"/>
                      <a:pt x="38923" y="3150"/>
                    </a:cubicBezTo>
                    <a:cubicBezTo>
                      <a:pt x="37326" y="5282"/>
                      <a:pt x="35507" y="7700"/>
                      <a:pt x="33490" y="9948"/>
                    </a:cubicBezTo>
                    <a:cubicBezTo>
                      <a:pt x="32866" y="10644"/>
                      <a:pt x="32206" y="11339"/>
                      <a:pt x="31528" y="12000"/>
                    </a:cubicBezTo>
                    <a:cubicBezTo>
                      <a:pt x="30172" y="13320"/>
                      <a:pt x="29074" y="14194"/>
                      <a:pt x="27950" y="14836"/>
                    </a:cubicBezTo>
                    <a:cubicBezTo>
                      <a:pt x="26505" y="15666"/>
                      <a:pt x="25042" y="16085"/>
                      <a:pt x="23624" y="16085"/>
                    </a:cubicBezTo>
                    <a:cubicBezTo>
                      <a:pt x="23561" y="16085"/>
                      <a:pt x="23499" y="16076"/>
                      <a:pt x="23436" y="16076"/>
                    </a:cubicBezTo>
                    <a:cubicBezTo>
                      <a:pt x="23035" y="16068"/>
                      <a:pt x="22616" y="16023"/>
                      <a:pt x="22187" y="15943"/>
                    </a:cubicBezTo>
                    <a:cubicBezTo>
                      <a:pt x="21536" y="15809"/>
                      <a:pt x="20885" y="15604"/>
                      <a:pt x="20260" y="15398"/>
                    </a:cubicBezTo>
                    <a:cubicBezTo>
                      <a:pt x="19315" y="15095"/>
                      <a:pt x="18334" y="14783"/>
                      <a:pt x="17317" y="14738"/>
                    </a:cubicBezTo>
                    <a:cubicBezTo>
                      <a:pt x="17233" y="14735"/>
                      <a:pt x="17150" y="14733"/>
                      <a:pt x="17067" y="14733"/>
                    </a:cubicBezTo>
                    <a:cubicBezTo>
                      <a:pt x="14312" y="14733"/>
                      <a:pt x="12137" y="16711"/>
                      <a:pt x="11072" y="17923"/>
                    </a:cubicBezTo>
                    <a:cubicBezTo>
                      <a:pt x="10902" y="18110"/>
                      <a:pt x="10733" y="18307"/>
                      <a:pt x="10572" y="18512"/>
                    </a:cubicBezTo>
                    <a:cubicBezTo>
                      <a:pt x="9814" y="19466"/>
                      <a:pt x="9154" y="20510"/>
                      <a:pt x="8511" y="21518"/>
                    </a:cubicBezTo>
                    <a:cubicBezTo>
                      <a:pt x="8003" y="22303"/>
                      <a:pt x="7486" y="23115"/>
                      <a:pt x="6932" y="23873"/>
                    </a:cubicBezTo>
                    <a:cubicBezTo>
                      <a:pt x="6656" y="24257"/>
                      <a:pt x="6370" y="24623"/>
                      <a:pt x="6085" y="24953"/>
                    </a:cubicBezTo>
                    <a:cubicBezTo>
                      <a:pt x="4782" y="26487"/>
                      <a:pt x="2677" y="28379"/>
                      <a:pt x="1" y="28726"/>
                    </a:cubicBezTo>
                    <a:lnTo>
                      <a:pt x="10" y="28780"/>
                    </a:lnTo>
                    <a:cubicBezTo>
                      <a:pt x="2695" y="28432"/>
                      <a:pt x="4818" y="26523"/>
                      <a:pt x="6121" y="24989"/>
                    </a:cubicBezTo>
                    <a:cubicBezTo>
                      <a:pt x="6406" y="24650"/>
                      <a:pt x="6692" y="24284"/>
                      <a:pt x="6968" y="23900"/>
                    </a:cubicBezTo>
                    <a:cubicBezTo>
                      <a:pt x="7530" y="23142"/>
                      <a:pt x="8048" y="22330"/>
                      <a:pt x="8547" y="21536"/>
                    </a:cubicBezTo>
                    <a:cubicBezTo>
                      <a:pt x="9189" y="20537"/>
                      <a:pt x="9859" y="19493"/>
                      <a:pt x="10608" y="18539"/>
                    </a:cubicBezTo>
                    <a:cubicBezTo>
                      <a:pt x="10768" y="18342"/>
                      <a:pt x="10938" y="18137"/>
                      <a:pt x="11107" y="17950"/>
                    </a:cubicBezTo>
                    <a:cubicBezTo>
                      <a:pt x="12169" y="16754"/>
                      <a:pt x="14328" y="14783"/>
                      <a:pt x="17076" y="14783"/>
                    </a:cubicBezTo>
                    <a:lnTo>
                      <a:pt x="17317" y="14783"/>
                    </a:lnTo>
                    <a:cubicBezTo>
                      <a:pt x="18325" y="14828"/>
                      <a:pt x="19297" y="15140"/>
                      <a:pt x="20243" y="15443"/>
                    </a:cubicBezTo>
                    <a:cubicBezTo>
                      <a:pt x="20876" y="15648"/>
                      <a:pt x="21527" y="15862"/>
                      <a:pt x="22178" y="15987"/>
                    </a:cubicBezTo>
                    <a:cubicBezTo>
                      <a:pt x="22607" y="16068"/>
                      <a:pt x="23026" y="16121"/>
                      <a:pt x="23436" y="16130"/>
                    </a:cubicBezTo>
                    <a:cubicBezTo>
                      <a:pt x="23495" y="16131"/>
                      <a:pt x="23554" y="16132"/>
                      <a:pt x="23613" y="16132"/>
                    </a:cubicBezTo>
                    <a:cubicBezTo>
                      <a:pt x="25055" y="16132"/>
                      <a:pt x="26520" y="15712"/>
                      <a:pt x="27968" y="14881"/>
                    </a:cubicBezTo>
                    <a:cubicBezTo>
                      <a:pt x="29101" y="14230"/>
                      <a:pt x="30207" y="13356"/>
                      <a:pt x="31563" y="12035"/>
                    </a:cubicBezTo>
                    <a:cubicBezTo>
                      <a:pt x="32241" y="11366"/>
                      <a:pt x="32902" y="10679"/>
                      <a:pt x="33526" y="9983"/>
                    </a:cubicBezTo>
                    <a:cubicBezTo>
                      <a:pt x="35542" y="7726"/>
                      <a:pt x="37362" y="5309"/>
                      <a:pt x="38968" y="3177"/>
                    </a:cubicBezTo>
                    <a:cubicBezTo>
                      <a:pt x="39806" y="2062"/>
                      <a:pt x="40600" y="1009"/>
                      <a:pt x="41368" y="37"/>
                    </a:cubicBezTo>
                    <a:lnTo>
                      <a:pt x="41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218511" y="2556805"/>
                <a:ext cx="2457366" cy="1749677"/>
              </a:xfrm>
              <a:custGeom>
                <a:rect b="b" l="l" r="r" t="t"/>
                <a:pathLst>
                  <a:path extrusionOk="0" h="29137" w="40922">
                    <a:moveTo>
                      <a:pt x="40886" y="1"/>
                    </a:moveTo>
                    <a:cubicBezTo>
                      <a:pt x="40413" y="688"/>
                      <a:pt x="39931" y="1392"/>
                      <a:pt x="39423" y="2151"/>
                    </a:cubicBezTo>
                    <a:cubicBezTo>
                      <a:pt x="37683" y="4720"/>
                      <a:pt x="35711" y="7637"/>
                      <a:pt x="33356" y="10287"/>
                    </a:cubicBezTo>
                    <a:cubicBezTo>
                      <a:pt x="32732" y="10991"/>
                      <a:pt x="32072" y="11669"/>
                      <a:pt x="31394" y="12321"/>
                    </a:cubicBezTo>
                    <a:cubicBezTo>
                      <a:pt x="30064" y="13570"/>
                      <a:pt x="28905" y="14444"/>
                      <a:pt x="27736" y="15068"/>
                    </a:cubicBezTo>
                    <a:cubicBezTo>
                      <a:pt x="26304" y="15830"/>
                      <a:pt x="24872" y="16215"/>
                      <a:pt x="23469" y="16215"/>
                    </a:cubicBezTo>
                    <a:cubicBezTo>
                      <a:pt x="23378" y="16215"/>
                      <a:pt x="23287" y="16213"/>
                      <a:pt x="23195" y="16210"/>
                    </a:cubicBezTo>
                    <a:cubicBezTo>
                      <a:pt x="22794" y="16201"/>
                      <a:pt x="22375" y="16148"/>
                      <a:pt x="21955" y="16059"/>
                    </a:cubicBezTo>
                    <a:cubicBezTo>
                      <a:pt x="21304" y="15934"/>
                      <a:pt x="20662" y="15720"/>
                      <a:pt x="20046" y="15514"/>
                    </a:cubicBezTo>
                    <a:cubicBezTo>
                      <a:pt x="19092" y="15211"/>
                      <a:pt x="18110" y="14890"/>
                      <a:pt x="17102" y="14836"/>
                    </a:cubicBezTo>
                    <a:cubicBezTo>
                      <a:pt x="17012" y="14832"/>
                      <a:pt x="16922" y="14830"/>
                      <a:pt x="16833" y="14830"/>
                    </a:cubicBezTo>
                    <a:cubicBezTo>
                      <a:pt x="14088" y="14830"/>
                      <a:pt x="11929" y="16784"/>
                      <a:pt x="10866" y="17977"/>
                    </a:cubicBezTo>
                    <a:cubicBezTo>
                      <a:pt x="10706" y="18164"/>
                      <a:pt x="10536" y="18360"/>
                      <a:pt x="10376" y="18565"/>
                    </a:cubicBezTo>
                    <a:cubicBezTo>
                      <a:pt x="9564" y="19582"/>
                      <a:pt x="8877" y="20697"/>
                      <a:pt x="8199" y="21777"/>
                    </a:cubicBezTo>
                    <a:cubicBezTo>
                      <a:pt x="7753" y="22499"/>
                      <a:pt x="7289" y="23249"/>
                      <a:pt x="6798" y="23954"/>
                    </a:cubicBezTo>
                    <a:cubicBezTo>
                      <a:pt x="6522" y="24346"/>
                      <a:pt x="6245" y="24712"/>
                      <a:pt x="5978" y="25051"/>
                    </a:cubicBezTo>
                    <a:cubicBezTo>
                      <a:pt x="4158" y="27335"/>
                      <a:pt x="2088" y="28726"/>
                      <a:pt x="1" y="29092"/>
                    </a:cubicBezTo>
                    <a:lnTo>
                      <a:pt x="9" y="29137"/>
                    </a:lnTo>
                    <a:cubicBezTo>
                      <a:pt x="2106" y="28771"/>
                      <a:pt x="4185" y="27370"/>
                      <a:pt x="6013" y="25078"/>
                    </a:cubicBezTo>
                    <a:cubicBezTo>
                      <a:pt x="6281" y="24739"/>
                      <a:pt x="6558" y="24364"/>
                      <a:pt x="6834" y="23980"/>
                    </a:cubicBezTo>
                    <a:cubicBezTo>
                      <a:pt x="7325" y="23276"/>
                      <a:pt x="7789" y="22526"/>
                      <a:pt x="8235" y="21804"/>
                    </a:cubicBezTo>
                    <a:cubicBezTo>
                      <a:pt x="8913" y="20724"/>
                      <a:pt x="9600" y="19609"/>
                      <a:pt x="10411" y="18592"/>
                    </a:cubicBezTo>
                    <a:cubicBezTo>
                      <a:pt x="10572" y="18387"/>
                      <a:pt x="10733" y="18191"/>
                      <a:pt x="10902" y="18003"/>
                    </a:cubicBezTo>
                    <a:cubicBezTo>
                      <a:pt x="11956" y="16820"/>
                      <a:pt x="14106" y="14875"/>
                      <a:pt x="16834" y="14875"/>
                    </a:cubicBezTo>
                    <a:cubicBezTo>
                      <a:pt x="16923" y="14875"/>
                      <a:pt x="17012" y="14877"/>
                      <a:pt x="17102" y="14881"/>
                    </a:cubicBezTo>
                    <a:cubicBezTo>
                      <a:pt x="18110" y="14934"/>
                      <a:pt x="19083" y="15247"/>
                      <a:pt x="20028" y="15559"/>
                    </a:cubicBezTo>
                    <a:cubicBezTo>
                      <a:pt x="20653" y="15764"/>
                      <a:pt x="21295" y="15969"/>
                      <a:pt x="21946" y="16103"/>
                    </a:cubicBezTo>
                    <a:cubicBezTo>
                      <a:pt x="22366" y="16192"/>
                      <a:pt x="22785" y="16237"/>
                      <a:pt x="23195" y="16255"/>
                    </a:cubicBezTo>
                    <a:cubicBezTo>
                      <a:pt x="23287" y="16258"/>
                      <a:pt x="23379" y="16260"/>
                      <a:pt x="23471" y="16260"/>
                    </a:cubicBezTo>
                    <a:cubicBezTo>
                      <a:pt x="24882" y="16260"/>
                      <a:pt x="26322" y="15874"/>
                      <a:pt x="27763" y="15104"/>
                    </a:cubicBezTo>
                    <a:cubicBezTo>
                      <a:pt x="28931" y="14480"/>
                      <a:pt x="30091" y="13605"/>
                      <a:pt x="31420" y="12347"/>
                    </a:cubicBezTo>
                    <a:cubicBezTo>
                      <a:pt x="32107" y="11696"/>
                      <a:pt x="32768" y="11018"/>
                      <a:pt x="33392" y="10313"/>
                    </a:cubicBezTo>
                    <a:cubicBezTo>
                      <a:pt x="35738" y="7664"/>
                      <a:pt x="37719" y="4747"/>
                      <a:pt x="39458" y="2177"/>
                    </a:cubicBezTo>
                    <a:cubicBezTo>
                      <a:pt x="39967" y="1419"/>
                      <a:pt x="40449" y="714"/>
                      <a:pt x="40921" y="19"/>
                    </a:cubicBezTo>
                    <a:lnTo>
                      <a:pt x="408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260846" y="2543414"/>
                <a:ext cx="2430584" cy="1771655"/>
              </a:xfrm>
              <a:custGeom>
                <a:rect b="b" l="l" r="r" t="t"/>
                <a:pathLst>
                  <a:path extrusionOk="0" h="29503" w="40476">
                    <a:moveTo>
                      <a:pt x="40448" y="1"/>
                    </a:moveTo>
                    <a:cubicBezTo>
                      <a:pt x="40172" y="447"/>
                      <a:pt x="39904" y="893"/>
                      <a:pt x="39619" y="1375"/>
                    </a:cubicBezTo>
                    <a:cubicBezTo>
                      <a:pt x="37834" y="4336"/>
                      <a:pt x="35818" y="7691"/>
                      <a:pt x="33222" y="10635"/>
                    </a:cubicBezTo>
                    <a:cubicBezTo>
                      <a:pt x="32607" y="11330"/>
                      <a:pt x="31938" y="12008"/>
                      <a:pt x="31251" y="12651"/>
                    </a:cubicBezTo>
                    <a:cubicBezTo>
                      <a:pt x="29957" y="13837"/>
                      <a:pt x="28744" y="14703"/>
                      <a:pt x="27531" y="15309"/>
                    </a:cubicBezTo>
                    <a:cubicBezTo>
                      <a:pt x="26129" y="16006"/>
                      <a:pt x="24736" y="16364"/>
                      <a:pt x="23369" y="16364"/>
                    </a:cubicBezTo>
                    <a:cubicBezTo>
                      <a:pt x="23231" y="16364"/>
                      <a:pt x="23092" y="16360"/>
                      <a:pt x="22954" y="16353"/>
                    </a:cubicBezTo>
                    <a:cubicBezTo>
                      <a:pt x="22553" y="16335"/>
                      <a:pt x="22133" y="16282"/>
                      <a:pt x="21714" y="16192"/>
                    </a:cubicBezTo>
                    <a:cubicBezTo>
                      <a:pt x="21081" y="16059"/>
                      <a:pt x="20438" y="15844"/>
                      <a:pt x="19832" y="15639"/>
                    </a:cubicBezTo>
                    <a:cubicBezTo>
                      <a:pt x="18877" y="15327"/>
                      <a:pt x="17896" y="15006"/>
                      <a:pt x="16888" y="14952"/>
                    </a:cubicBezTo>
                    <a:cubicBezTo>
                      <a:pt x="16785" y="14947"/>
                      <a:pt x="16683" y="14944"/>
                      <a:pt x="16582" y="14944"/>
                    </a:cubicBezTo>
                    <a:cubicBezTo>
                      <a:pt x="13856" y="14944"/>
                      <a:pt x="11719" y="16869"/>
                      <a:pt x="10670" y="18039"/>
                    </a:cubicBezTo>
                    <a:cubicBezTo>
                      <a:pt x="10500" y="18226"/>
                      <a:pt x="10340" y="18432"/>
                      <a:pt x="10179" y="18628"/>
                    </a:cubicBezTo>
                    <a:cubicBezTo>
                      <a:pt x="9314" y="19707"/>
                      <a:pt x="8591" y="20912"/>
                      <a:pt x="7887" y="22062"/>
                    </a:cubicBezTo>
                    <a:cubicBezTo>
                      <a:pt x="7494" y="22722"/>
                      <a:pt x="7084" y="23392"/>
                      <a:pt x="6664" y="24034"/>
                    </a:cubicBezTo>
                    <a:cubicBezTo>
                      <a:pt x="6388" y="24444"/>
                      <a:pt x="6129" y="24810"/>
                      <a:pt x="5870" y="25167"/>
                    </a:cubicBezTo>
                    <a:cubicBezTo>
                      <a:pt x="4068" y="27567"/>
                      <a:pt x="2097" y="29012"/>
                      <a:pt x="0" y="29467"/>
                    </a:cubicBezTo>
                    <a:lnTo>
                      <a:pt x="9" y="29502"/>
                    </a:lnTo>
                    <a:cubicBezTo>
                      <a:pt x="2115" y="29047"/>
                      <a:pt x="4095" y="27593"/>
                      <a:pt x="5897" y="25185"/>
                    </a:cubicBezTo>
                    <a:cubicBezTo>
                      <a:pt x="6165" y="24837"/>
                      <a:pt x="6423" y="24462"/>
                      <a:pt x="6691" y="24061"/>
                    </a:cubicBezTo>
                    <a:cubicBezTo>
                      <a:pt x="7119" y="23418"/>
                      <a:pt x="7530" y="22740"/>
                      <a:pt x="7922" y="22089"/>
                    </a:cubicBezTo>
                    <a:cubicBezTo>
                      <a:pt x="8627" y="20929"/>
                      <a:pt x="9350" y="19734"/>
                      <a:pt x="10206" y="18655"/>
                    </a:cubicBezTo>
                    <a:cubicBezTo>
                      <a:pt x="10367" y="18449"/>
                      <a:pt x="10527" y="18253"/>
                      <a:pt x="10697" y="18066"/>
                    </a:cubicBezTo>
                    <a:cubicBezTo>
                      <a:pt x="11746" y="16896"/>
                      <a:pt x="13865" y="14980"/>
                      <a:pt x="16582" y="14980"/>
                    </a:cubicBezTo>
                    <a:cubicBezTo>
                      <a:pt x="16683" y="14980"/>
                      <a:pt x="16785" y="14983"/>
                      <a:pt x="16888" y="14988"/>
                    </a:cubicBezTo>
                    <a:cubicBezTo>
                      <a:pt x="17896" y="15042"/>
                      <a:pt x="18868" y="15363"/>
                      <a:pt x="19814" y="15675"/>
                    </a:cubicBezTo>
                    <a:cubicBezTo>
                      <a:pt x="20429" y="15880"/>
                      <a:pt x="21072" y="16094"/>
                      <a:pt x="21705" y="16228"/>
                    </a:cubicBezTo>
                    <a:cubicBezTo>
                      <a:pt x="22124" y="16317"/>
                      <a:pt x="22544" y="16371"/>
                      <a:pt x="22954" y="16389"/>
                    </a:cubicBezTo>
                    <a:cubicBezTo>
                      <a:pt x="23092" y="16396"/>
                      <a:pt x="23231" y="16400"/>
                      <a:pt x="23369" y="16400"/>
                    </a:cubicBezTo>
                    <a:cubicBezTo>
                      <a:pt x="24737" y="16400"/>
                      <a:pt x="26139" y="16041"/>
                      <a:pt x="27548" y="15345"/>
                    </a:cubicBezTo>
                    <a:cubicBezTo>
                      <a:pt x="28762" y="14738"/>
                      <a:pt x="29984" y="13864"/>
                      <a:pt x="31277" y="12677"/>
                    </a:cubicBezTo>
                    <a:cubicBezTo>
                      <a:pt x="31964" y="12035"/>
                      <a:pt x="32633" y="11357"/>
                      <a:pt x="33249" y="10661"/>
                    </a:cubicBezTo>
                    <a:cubicBezTo>
                      <a:pt x="35854" y="7708"/>
                      <a:pt x="37870" y="4354"/>
                      <a:pt x="39645" y="1392"/>
                    </a:cubicBezTo>
                    <a:cubicBezTo>
                      <a:pt x="39931" y="920"/>
                      <a:pt x="40207" y="465"/>
                      <a:pt x="40475" y="19"/>
                    </a:cubicBezTo>
                    <a:lnTo>
                      <a:pt x="404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303181" y="2530023"/>
                <a:ext cx="2403741" cy="1794174"/>
              </a:xfrm>
              <a:custGeom>
                <a:rect b="b" l="l" r="r" t="t"/>
                <a:pathLst>
                  <a:path extrusionOk="0" h="29878" w="40029">
                    <a:moveTo>
                      <a:pt x="40002" y="1"/>
                    </a:moveTo>
                    <a:cubicBezTo>
                      <a:pt x="39868" y="259"/>
                      <a:pt x="39725" y="518"/>
                      <a:pt x="39592" y="777"/>
                    </a:cubicBezTo>
                    <a:cubicBezTo>
                      <a:pt x="37843" y="4078"/>
                      <a:pt x="35854" y="7815"/>
                      <a:pt x="33088" y="10982"/>
                    </a:cubicBezTo>
                    <a:cubicBezTo>
                      <a:pt x="32473" y="11678"/>
                      <a:pt x="31813" y="12356"/>
                      <a:pt x="31108" y="12981"/>
                    </a:cubicBezTo>
                    <a:cubicBezTo>
                      <a:pt x="29841" y="14114"/>
                      <a:pt x="28592" y="14952"/>
                      <a:pt x="27316" y="15550"/>
                    </a:cubicBezTo>
                    <a:cubicBezTo>
                      <a:pt x="25938" y="16188"/>
                      <a:pt x="24574" y="16513"/>
                      <a:pt x="23242" y="16513"/>
                    </a:cubicBezTo>
                    <a:cubicBezTo>
                      <a:pt x="23065" y="16513"/>
                      <a:pt x="22889" y="16507"/>
                      <a:pt x="22713" y="16496"/>
                    </a:cubicBezTo>
                    <a:cubicBezTo>
                      <a:pt x="22303" y="16469"/>
                      <a:pt x="21892" y="16415"/>
                      <a:pt x="21473" y="16326"/>
                    </a:cubicBezTo>
                    <a:cubicBezTo>
                      <a:pt x="20849" y="16183"/>
                      <a:pt x="20215" y="15978"/>
                      <a:pt x="19609" y="15773"/>
                    </a:cubicBezTo>
                    <a:cubicBezTo>
                      <a:pt x="18663" y="15452"/>
                      <a:pt x="17682" y="15122"/>
                      <a:pt x="16673" y="15059"/>
                    </a:cubicBezTo>
                    <a:cubicBezTo>
                      <a:pt x="16567" y="15053"/>
                      <a:pt x="16461" y="15050"/>
                      <a:pt x="16354" y="15050"/>
                    </a:cubicBezTo>
                    <a:cubicBezTo>
                      <a:pt x="15333" y="15050"/>
                      <a:pt x="14300" y="15321"/>
                      <a:pt x="13275" y="15862"/>
                    </a:cubicBezTo>
                    <a:cubicBezTo>
                      <a:pt x="12293" y="16380"/>
                      <a:pt x="11321" y="17156"/>
                      <a:pt x="10473" y="18110"/>
                    </a:cubicBezTo>
                    <a:cubicBezTo>
                      <a:pt x="10304" y="18298"/>
                      <a:pt x="10134" y="18494"/>
                      <a:pt x="9974" y="18690"/>
                    </a:cubicBezTo>
                    <a:cubicBezTo>
                      <a:pt x="9064" y="19841"/>
                      <a:pt x="8306" y="21126"/>
                      <a:pt x="7574" y="22375"/>
                    </a:cubicBezTo>
                    <a:cubicBezTo>
                      <a:pt x="7235" y="22954"/>
                      <a:pt x="6887" y="23552"/>
                      <a:pt x="6521" y="24123"/>
                    </a:cubicBezTo>
                    <a:cubicBezTo>
                      <a:pt x="6263" y="24542"/>
                      <a:pt x="6013" y="24917"/>
                      <a:pt x="5763" y="25274"/>
                    </a:cubicBezTo>
                    <a:cubicBezTo>
                      <a:pt x="4015" y="27763"/>
                      <a:pt x="2070" y="29297"/>
                      <a:pt x="0" y="29841"/>
                    </a:cubicBezTo>
                    <a:lnTo>
                      <a:pt x="9" y="29877"/>
                    </a:lnTo>
                    <a:cubicBezTo>
                      <a:pt x="2088" y="29333"/>
                      <a:pt x="4032" y="27790"/>
                      <a:pt x="5790" y="25292"/>
                    </a:cubicBezTo>
                    <a:cubicBezTo>
                      <a:pt x="6040" y="24935"/>
                      <a:pt x="6289" y="24560"/>
                      <a:pt x="6548" y="24141"/>
                    </a:cubicBezTo>
                    <a:cubicBezTo>
                      <a:pt x="6914" y="23561"/>
                      <a:pt x="7262" y="22963"/>
                      <a:pt x="7601" y="22383"/>
                    </a:cubicBezTo>
                    <a:cubicBezTo>
                      <a:pt x="8332" y="21143"/>
                      <a:pt x="9091" y="19859"/>
                      <a:pt x="10001" y="18708"/>
                    </a:cubicBezTo>
                    <a:cubicBezTo>
                      <a:pt x="10161" y="18512"/>
                      <a:pt x="10331" y="18316"/>
                      <a:pt x="10491" y="18128"/>
                    </a:cubicBezTo>
                    <a:cubicBezTo>
                      <a:pt x="11529" y="16970"/>
                      <a:pt x="13640" y="15086"/>
                      <a:pt x="16347" y="15086"/>
                    </a:cubicBezTo>
                    <a:cubicBezTo>
                      <a:pt x="16455" y="15086"/>
                      <a:pt x="16564" y="15089"/>
                      <a:pt x="16673" y="15095"/>
                    </a:cubicBezTo>
                    <a:cubicBezTo>
                      <a:pt x="17682" y="15149"/>
                      <a:pt x="18654" y="15479"/>
                      <a:pt x="19600" y="15800"/>
                    </a:cubicBezTo>
                    <a:cubicBezTo>
                      <a:pt x="20206" y="16005"/>
                      <a:pt x="20840" y="16219"/>
                      <a:pt x="21473" y="16353"/>
                    </a:cubicBezTo>
                    <a:cubicBezTo>
                      <a:pt x="21883" y="16442"/>
                      <a:pt x="22303" y="16505"/>
                      <a:pt x="22713" y="16531"/>
                    </a:cubicBezTo>
                    <a:cubicBezTo>
                      <a:pt x="22879" y="16541"/>
                      <a:pt x="23046" y="16546"/>
                      <a:pt x="23213" y="16546"/>
                    </a:cubicBezTo>
                    <a:cubicBezTo>
                      <a:pt x="24556" y="16546"/>
                      <a:pt x="25938" y="16227"/>
                      <a:pt x="27334" y="15577"/>
                    </a:cubicBezTo>
                    <a:cubicBezTo>
                      <a:pt x="28610" y="14979"/>
                      <a:pt x="29859" y="14140"/>
                      <a:pt x="31135" y="12999"/>
                    </a:cubicBezTo>
                    <a:cubicBezTo>
                      <a:pt x="31830" y="12374"/>
                      <a:pt x="32499" y="11705"/>
                      <a:pt x="33115" y="11000"/>
                    </a:cubicBezTo>
                    <a:cubicBezTo>
                      <a:pt x="35881" y="7833"/>
                      <a:pt x="37870" y="4095"/>
                      <a:pt x="39618" y="795"/>
                    </a:cubicBezTo>
                    <a:cubicBezTo>
                      <a:pt x="39752" y="527"/>
                      <a:pt x="39895" y="268"/>
                      <a:pt x="40029" y="19"/>
                    </a:cubicBezTo>
                    <a:lnTo>
                      <a:pt x="4000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345456" y="2516632"/>
                <a:ext cx="2377019" cy="1816092"/>
              </a:xfrm>
              <a:custGeom>
                <a:rect b="b" l="l" r="r" t="t"/>
                <a:pathLst>
                  <a:path extrusionOk="0" h="30243" w="39584">
                    <a:moveTo>
                      <a:pt x="39557" y="1"/>
                    </a:moveTo>
                    <a:lnTo>
                      <a:pt x="39405" y="340"/>
                    </a:lnTo>
                    <a:cubicBezTo>
                      <a:pt x="37648" y="4113"/>
                      <a:pt x="35828" y="8012"/>
                      <a:pt x="32955" y="11321"/>
                    </a:cubicBezTo>
                    <a:cubicBezTo>
                      <a:pt x="32349" y="12026"/>
                      <a:pt x="31679" y="12695"/>
                      <a:pt x="30975" y="13302"/>
                    </a:cubicBezTo>
                    <a:cubicBezTo>
                      <a:pt x="29717" y="14390"/>
                      <a:pt x="28423" y="15229"/>
                      <a:pt x="27112" y="15791"/>
                    </a:cubicBezTo>
                    <a:cubicBezTo>
                      <a:pt x="25761" y="16371"/>
                      <a:pt x="24430" y="16663"/>
                      <a:pt x="23130" y="16663"/>
                    </a:cubicBezTo>
                    <a:cubicBezTo>
                      <a:pt x="22910" y="16663"/>
                      <a:pt x="22691" y="16655"/>
                      <a:pt x="22473" y="16638"/>
                    </a:cubicBezTo>
                    <a:cubicBezTo>
                      <a:pt x="22063" y="16612"/>
                      <a:pt x="21652" y="16549"/>
                      <a:pt x="21242" y="16451"/>
                    </a:cubicBezTo>
                    <a:cubicBezTo>
                      <a:pt x="20617" y="16317"/>
                      <a:pt x="19993" y="16103"/>
                      <a:pt x="19395" y="15898"/>
                    </a:cubicBezTo>
                    <a:cubicBezTo>
                      <a:pt x="18450" y="15568"/>
                      <a:pt x="17468" y="15238"/>
                      <a:pt x="16451" y="15175"/>
                    </a:cubicBezTo>
                    <a:cubicBezTo>
                      <a:pt x="16331" y="15168"/>
                      <a:pt x="16210" y="15164"/>
                      <a:pt x="16089" y="15164"/>
                    </a:cubicBezTo>
                    <a:cubicBezTo>
                      <a:pt x="15091" y="15164"/>
                      <a:pt x="14081" y="15426"/>
                      <a:pt x="13070" y="15951"/>
                    </a:cubicBezTo>
                    <a:cubicBezTo>
                      <a:pt x="12089" y="16469"/>
                      <a:pt x="11116" y="17236"/>
                      <a:pt x="10269" y="18173"/>
                    </a:cubicBezTo>
                    <a:cubicBezTo>
                      <a:pt x="10108" y="18360"/>
                      <a:pt x="9939" y="18556"/>
                      <a:pt x="9778" y="18753"/>
                    </a:cubicBezTo>
                    <a:cubicBezTo>
                      <a:pt x="8806" y="19975"/>
                      <a:pt x="8021" y="21358"/>
                      <a:pt x="7263" y="22696"/>
                    </a:cubicBezTo>
                    <a:cubicBezTo>
                      <a:pt x="6977" y="23195"/>
                      <a:pt x="6692" y="23704"/>
                      <a:pt x="6388" y="24203"/>
                    </a:cubicBezTo>
                    <a:cubicBezTo>
                      <a:pt x="6130" y="24640"/>
                      <a:pt x="5889" y="25024"/>
                      <a:pt x="5657" y="25381"/>
                    </a:cubicBezTo>
                    <a:cubicBezTo>
                      <a:pt x="3926" y="28004"/>
                      <a:pt x="2079" y="29583"/>
                      <a:pt x="1" y="30216"/>
                    </a:cubicBezTo>
                    <a:lnTo>
                      <a:pt x="10" y="30243"/>
                    </a:lnTo>
                    <a:cubicBezTo>
                      <a:pt x="1125" y="29904"/>
                      <a:pt x="2204" y="29262"/>
                      <a:pt x="3212" y="28343"/>
                    </a:cubicBezTo>
                    <a:cubicBezTo>
                      <a:pt x="4069" y="27575"/>
                      <a:pt x="4898" y="26585"/>
                      <a:pt x="5675" y="25399"/>
                    </a:cubicBezTo>
                    <a:cubicBezTo>
                      <a:pt x="5915" y="25042"/>
                      <a:pt x="6156" y="24658"/>
                      <a:pt x="6415" y="24221"/>
                    </a:cubicBezTo>
                    <a:cubicBezTo>
                      <a:pt x="6709" y="23722"/>
                      <a:pt x="7004" y="23204"/>
                      <a:pt x="7289" y="22705"/>
                    </a:cubicBezTo>
                    <a:cubicBezTo>
                      <a:pt x="8048" y="21375"/>
                      <a:pt x="8824" y="19993"/>
                      <a:pt x="9796" y="18770"/>
                    </a:cubicBezTo>
                    <a:cubicBezTo>
                      <a:pt x="9957" y="18574"/>
                      <a:pt x="10126" y="18378"/>
                      <a:pt x="10296" y="18191"/>
                    </a:cubicBezTo>
                    <a:cubicBezTo>
                      <a:pt x="12024" y="16276"/>
                      <a:pt x="14120" y="15191"/>
                      <a:pt x="16107" y="15191"/>
                    </a:cubicBezTo>
                    <a:cubicBezTo>
                      <a:pt x="16222" y="15191"/>
                      <a:pt x="16337" y="15195"/>
                      <a:pt x="16451" y="15202"/>
                    </a:cubicBezTo>
                    <a:cubicBezTo>
                      <a:pt x="17468" y="15264"/>
                      <a:pt x="18441" y="15595"/>
                      <a:pt x="19386" y="15916"/>
                    </a:cubicBezTo>
                    <a:cubicBezTo>
                      <a:pt x="19993" y="16130"/>
                      <a:pt x="20608" y="16335"/>
                      <a:pt x="21233" y="16478"/>
                    </a:cubicBezTo>
                    <a:cubicBezTo>
                      <a:pt x="21643" y="16576"/>
                      <a:pt x="22063" y="16638"/>
                      <a:pt x="22473" y="16665"/>
                    </a:cubicBezTo>
                    <a:cubicBezTo>
                      <a:pt x="22691" y="16682"/>
                      <a:pt x="22910" y="16690"/>
                      <a:pt x="23131" y="16690"/>
                    </a:cubicBezTo>
                    <a:cubicBezTo>
                      <a:pt x="24433" y="16690"/>
                      <a:pt x="25770" y="16398"/>
                      <a:pt x="27121" y="15818"/>
                    </a:cubicBezTo>
                    <a:cubicBezTo>
                      <a:pt x="28432" y="15247"/>
                      <a:pt x="29735" y="14408"/>
                      <a:pt x="30993" y="13329"/>
                    </a:cubicBezTo>
                    <a:cubicBezTo>
                      <a:pt x="31697" y="12713"/>
                      <a:pt x="32366" y="12044"/>
                      <a:pt x="32982" y="11339"/>
                    </a:cubicBezTo>
                    <a:cubicBezTo>
                      <a:pt x="35855" y="8030"/>
                      <a:pt x="37665" y="4122"/>
                      <a:pt x="39423" y="349"/>
                    </a:cubicBezTo>
                    <a:lnTo>
                      <a:pt x="39584" y="10"/>
                    </a:lnTo>
                    <a:lnTo>
                      <a:pt x="395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387790" y="2503241"/>
                <a:ext cx="2350237" cy="1838070"/>
              </a:xfrm>
              <a:custGeom>
                <a:rect b="b" l="l" r="r" t="t"/>
                <a:pathLst>
                  <a:path extrusionOk="0" h="30609" w="39138">
                    <a:moveTo>
                      <a:pt x="39110" y="1"/>
                    </a:moveTo>
                    <a:lnTo>
                      <a:pt x="39102" y="27"/>
                    </a:lnTo>
                    <a:cubicBezTo>
                      <a:pt x="37460" y="4078"/>
                      <a:pt x="35756" y="8261"/>
                      <a:pt x="32821" y="11669"/>
                    </a:cubicBezTo>
                    <a:cubicBezTo>
                      <a:pt x="32214" y="12374"/>
                      <a:pt x="31545" y="13034"/>
                      <a:pt x="30832" y="13632"/>
                    </a:cubicBezTo>
                    <a:cubicBezTo>
                      <a:pt x="29583" y="14685"/>
                      <a:pt x="28262" y="15496"/>
                      <a:pt x="26898" y="16041"/>
                    </a:cubicBezTo>
                    <a:cubicBezTo>
                      <a:pt x="25594" y="16556"/>
                      <a:pt x="24298" y="16816"/>
                      <a:pt x="23032" y="16816"/>
                    </a:cubicBezTo>
                    <a:cubicBezTo>
                      <a:pt x="22764" y="16816"/>
                      <a:pt x="22497" y="16804"/>
                      <a:pt x="22232" y="16781"/>
                    </a:cubicBezTo>
                    <a:cubicBezTo>
                      <a:pt x="21821" y="16745"/>
                      <a:pt x="21411" y="16683"/>
                      <a:pt x="21001" y="16585"/>
                    </a:cubicBezTo>
                    <a:cubicBezTo>
                      <a:pt x="20385" y="16442"/>
                      <a:pt x="19770" y="16228"/>
                      <a:pt x="19181" y="16023"/>
                    </a:cubicBezTo>
                    <a:cubicBezTo>
                      <a:pt x="18235" y="15693"/>
                      <a:pt x="17254" y="15354"/>
                      <a:pt x="16237" y="15282"/>
                    </a:cubicBezTo>
                    <a:cubicBezTo>
                      <a:pt x="16116" y="15275"/>
                      <a:pt x="15995" y="15271"/>
                      <a:pt x="15874" y="15271"/>
                    </a:cubicBezTo>
                    <a:cubicBezTo>
                      <a:pt x="14876" y="15271"/>
                      <a:pt x="13868" y="15532"/>
                      <a:pt x="12874" y="16041"/>
                    </a:cubicBezTo>
                    <a:cubicBezTo>
                      <a:pt x="11883" y="16549"/>
                      <a:pt x="10920" y="17307"/>
                      <a:pt x="10072" y="18235"/>
                    </a:cubicBezTo>
                    <a:cubicBezTo>
                      <a:pt x="9903" y="18423"/>
                      <a:pt x="9742" y="18619"/>
                      <a:pt x="9582" y="18815"/>
                    </a:cubicBezTo>
                    <a:cubicBezTo>
                      <a:pt x="8547" y="20117"/>
                      <a:pt x="7735" y="21598"/>
                      <a:pt x="6950" y="23035"/>
                    </a:cubicBezTo>
                    <a:cubicBezTo>
                      <a:pt x="6727" y="23454"/>
                      <a:pt x="6486" y="23873"/>
                      <a:pt x="6254" y="24293"/>
                    </a:cubicBezTo>
                    <a:cubicBezTo>
                      <a:pt x="6004" y="24739"/>
                      <a:pt x="5773" y="25131"/>
                      <a:pt x="5549" y="25488"/>
                    </a:cubicBezTo>
                    <a:cubicBezTo>
                      <a:pt x="3872" y="28209"/>
                      <a:pt x="2052" y="29877"/>
                      <a:pt x="1" y="30591"/>
                    </a:cubicBezTo>
                    <a:lnTo>
                      <a:pt x="10" y="30609"/>
                    </a:lnTo>
                    <a:cubicBezTo>
                      <a:pt x="2070" y="29895"/>
                      <a:pt x="3881" y="28218"/>
                      <a:pt x="5567" y="25497"/>
                    </a:cubicBezTo>
                    <a:cubicBezTo>
                      <a:pt x="5790" y="25140"/>
                      <a:pt x="6022" y="24747"/>
                      <a:pt x="6272" y="24301"/>
                    </a:cubicBezTo>
                    <a:cubicBezTo>
                      <a:pt x="6504" y="23882"/>
                      <a:pt x="6745" y="23463"/>
                      <a:pt x="6968" y="23044"/>
                    </a:cubicBezTo>
                    <a:cubicBezTo>
                      <a:pt x="7753" y="21616"/>
                      <a:pt x="8565" y="20126"/>
                      <a:pt x="9600" y="18833"/>
                    </a:cubicBezTo>
                    <a:cubicBezTo>
                      <a:pt x="9751" y="18637"/>
                      <a:pt x="9921" y="18440"/>
                      <a:pt x="10090" y="18253"/>
                    </a:cubicBezTo>
                    <a:cubicBezTo>
                      <a:pt x="11809" y="16357"/>
                      <a:pt x="13902" y="15289"/>
                      <a:pt x="15888" y="15289"/>
                    </a:cubicBezTo>
                    <a:cubicBezTo>
                      <a:pt x="16005" y="15289"/>
                      <a:pt x="16121" y="15293"/>
                      <a:pt x="16237" y="15300"/>
                    </a:cubicBezTo>
                    <a:cubicBezTo>
                      <a:pt x="17254" y="15372"/>
                      <a:pt x="18226" y="15711"/>
                      <a:pt x="19172" y="16041"/>
                    </a:cubicBezTo>
                    <a:cubicBezTo>
                      <a:pt x="19770" y="16246"/>
                      <a:pt x="20385" y="16460"/>
                      <a:pt x="21001" y="16603"/>
                    </a:cubicBezTo>
                    <a:cubicBezTo>
                      <a:pt x="21402" y="16701"/>
                      <a:pt x="21821" y="16772"/>
                      <a:pt x="22232" y="16808"/>
                    </a:cubicBezTo>
                    <a:cubicBezTo>
                      <a:pt x="22492" y="16831"/>
                      <a:pt x="22753" y="16842"/>
                      <a:pt x="23016" y="16842"/>
                    </a:cubicBezTo>
                    <a:cubicBezTo>
                      <a:pt x="24287" y="16842"/>
                      <a:pt x="25591" y="16576"/>
                      <a:pt x="26906" y="16058"/>
                    </a:cubicBezTo>
                    <a:cubicBezTo>
                      <a:pt x="28271" y="15514"/>
                      <a:pt x="29592" y="14702"/>
                      <a:pt x="30850" y="13650"/>
                    </a:cubicBezTo>
                    <a:cubicBezTo>
                      <a:pt x="31563" y="13052"/>
                      <a:pt x="32232" y="12392"/>
                      <a:pt x="32839" y="11687"/>
                    </a:cubicBezTo>
                    <a:cubicBezTo>
                      <a:pt x="35774" y="8270"/>
                      <a:pt x="37478" y="4086"/>
                      <a:pt x="39119" y="36"/>
                    </a:cubicBezTo>
                    <a:lnTo>
                      <a:pt x="39137" y="10"/>
                    </a:lnTo>
                    <a:lnTo>
                      <a:pt x="39110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430125" y="2489850"/>
                <a:ext cx="2322854" cy="1860049"/>
              </a:xfrm>
              <a:custGeom>
                <a:rect b="b" l="l" r="r" t="t"/>
                <a:pathLst>
                  <a:path extrusionOk="0" h="30975" w="38682">
                    <a:moveTo>
                      <a:pt x="38673" y="1"/>
                    </a:moveTo>
                    <a:cubicBezTo>
                      <a:pt x="37255" y="4015"/>
                      <a:pt x="35649" y="8556"/>
                      <a:pt x="32687" y="12017"/>
                    </a:cubicBezTo>
                    <a:cubicBezTo>
                      <a:pt x="30004" y="15163"/>
                      <a:pt x="26352" y="16971"/>
                      <a:pt x="22924" y="16971"/>
                    </a:cubicBezTo>
                    <a:cubicBezTo>
                      <a:pt x="22191" y="16971"/>
                      <a:pt x="21469" y="16888"/>
                      <a:pt x="20769" y="16719"/>
                    </a:cubicBezTo>
                    <a:cubicBezTo>
                      <a:pt x="20153" y="16567"/>
                      <a:pt x="19546" y="16353"/>
                      <a:pt x="18966" y="16148"/>
                    </a:cubicBezTo>
                    <a:cubicBezTo>
                      <a:pt x="18021" y="15809"/>
                      <a:pt x="17040" y="15470"/>
                      <a:pt x="16023" y="15398"/>
                    </a:cubicBezTo>
                    <a:cubicBezTo>
                      <a:pt x="15884" y="15388"/>
                      <a:pt x="15745" y="15383"/>
                      <a:pt x="15605" y="15383"/>
                    </a:cubicBezTo>
                    <a:cubicBezTo>
                      <a:pt x="14519" y="15383"/>
                      <a:pt x="13421" y="15691"/>
                      <a:pt x="12338" y="16308"/>
                    </a:cubicBezTo>
                    <a:cubicBezTo>
                      <a:pt x="11259" y="16915"/>
                      <a:pt x="10242" y="17807"/>
                      <a:pt x="9385" y="18877"/>
                    </a:cubicBezTo>
                    <a:cubicBezTo>
                      <a:pt x="8279" y="20260"/>
                      <a:pt x="7441" y="21857"/>
                      <a:pt x="6638" y="23400"/>
                    </a:cubicBezTo>
                    <a:cubicBezTo>
                      <a:pt x="6254" y="24123"/>
                      <a:pt x="5861" y="24881"/>
                      <a:pt x="5442" y="25595"/>
                    </a:cubicBezTo>
                    <a:cubicBezTo>
                      <a:pt x="3810" y="28414"/>
                      <a:pt x="2034" y="30171"/>
                      <a:pt x="0" y="30965"/>
                    </a:cubicBezTo>
                    <a:lnTo>
                      <a:pt x="9" y="30974"/>
                    </a:lnTo>
                    <a:cubicBezTo>
                      <a:pt x="1124" y="30537"/>
                      <a:pt x="2186" y="29806"/>
                      <a:pt x="3149" y="28780"/>
                    </a:cubicBezTo>
                    <a:cubicBezTo>
                      <a:pt x="3952" y="27932"/>
                      <a:pt x="4711" y="26897"/>
                      <a:pt x="5460" y="25604"/>
                    </a:cubicBezTo>
                    <a:cubicBezTo>
                      <a:pt x="5870" y="24881"/>
                      <a:pt x="6263" y="24132"/>
                      <a:pt x="6647" y="23409"/>
                    </a:cubicBezTo>
                    <a:cubicBezTo>
                      <a:pt x="7458" y="21866"/>
                      <a:pt x="8297" y="20269"/>
                      <a:pt x="9394" y="18886"/>
                    </a:cubicBezTo>
                    <a:cubicBezTo>
                      <a:pt x="11152" y="16683"/>
                      <a:pt x="13462" y="15398"/>
                      <a:pt x="15639" y="15398"/>
                    </a:cubicBezTo>
                    <a:cubicBezTo>
                      <a:pt x="15764" y="15398"/>
                      <a:pt x="15898" y="15398"/>
                      <a:pt x="16023" y="15407"/>
                    </a:cubicBezTo>
                    <a:cubicBezTo>
                      <a:pt x="17040" y="15479"/>
                      <a:pt x="18012" y="15826"/>
                      <a:pt x="18958" y="16165"/>
                    </a:cubicBezTo>
                    <a:cubicBezTo>
                      <a:pt x="19546" y="16371"/>
                      <a:pt x="20153" y="16585"/>
                      <a:pt x="20760" y="16727"/>
                    </a:cubicBezTo>
                    <a:cubicBezTo>
                      <a:pt x="21468" y="16899"/>
                      <a:pt x="22198" y="16984"/>
                      <a:pt x="22941" y="16984"/>
                    </a:cubicBezTo>
                    <a:cubicBezTo>
                      <a:pt x="24361" y="16984"/>
                      <a:pt x="25829" y="16673"/>
                      <a:pt x="27281" y="16058"/>
                    </a:cubicBezTo>
                    <a:cubicBezTo>
                      <a:pt x="28298" y="15630"/>
                      <a:pt x="29288" y="15059"/>
                      <a:pt x="30216" y="14355"/>
                    </a:cubicBezTo>
                    <a:cubicBezTo>
                      <a:pt x="31126" y="13677"/>
                      <a:pt x="31964" y="12891"/>
                      <a:pt x="32705" y="12026"/>
                    </a:cubicBezTo>
                    <a:cubicBezTo>
                      <a:pt x="34016" y="10492"/>
                      <a:pt x="35167" y="8627"/>
                      <a:pt x="36229" y="6326"/>
                    </a:cubicBezTo>
                    <a:cubicBezTo>
                      <a:pt x="37192" y="4229"/>
                      <a:pt x="37986" y="1990"/>
                      <a:pt x="38682" y="10"/>
                    </a:cubicBezTo>
                    <a:lnTo>
                      <a:pt x="38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" name="Google Shape;36;p2"/>
            <p:cNvGrpSpPr/>
            <p:nvPr/>
          </p:nvGrpSpPr>
          <p:grpSpPr>
            <a:xfrm rot="10800000">
              <a:off x="-90904" y="3665461"/>
              <a:ext cx="9796928" cy="2663222"/>
              <a:chOff x="5171575" y="1460000"/>
              <a:chExt cx="1813675" cy="493025"/>
            </a:xfrm>
          </p:grpSpPr>
          <p:sp>
            <p:nvSpPr>
              <p:cNvPr id="37" name="Google Shape;37;p2"/>
              <p:cNvSpPr/>
              <p:nvPr/>
            </p:nvSpPr>
            <p:spPr>
              <a:xfrm>
                <a:off x="5268600" y="1460000"/>
                <a:ext cx="1716650" cy="394450"/>
              </a:xfrm>
              <a:custGeom>
                <a:rect b="b" l="l" r="r" t="t"/>
                <a:pathLst>
                  <a:path extrusionOk="0" h="15778" w="68666">
                    <a:moveTo>
                      <a:pt x="11229" y="1"/>
                    </a:moveTo>
                    <a:cubicBezTo>
                      <a:pt x="5339" y="1"/>
                      <a:pt x="67" y="3484"/>
                      <a:pt x="0" y="3529"/>
                    </a:cubicBezTo>
                    <a:lnTo>
                      <a:pt x="62" y="3618"/>
                    </a:lnTo>
                    <a:cubicBezTo>
                      <a:pt x="122" y="3573"/>
                      <a:pt x="5374" y="104"/>
                      <a:pt x="11234" y="104"/>
                    </a:cubicBezTo>
                    <a:cubicBezTo>
                      <a:pt x="12364" y="104"/>
                      <a:pt x="13516" y="233"/>
                      <a:pt x="14657" y="540"/>
                    </a:cubicBezTo>
                    <a:cubicBezTo>
                      <a:pt x="18583" y="1602"/>
                      <a:pt x="20804" y="4831"/>
                      <a:pt x="22954" y="7954"/>
                    </a:cubicBezTo>
                    <a:cubicBezTo>
                      <a:pt x="24711" y="10514"/>
                      <a:pt x="26380" y="12931"/>
                      <a:pt x="28860" y="14002"/>
                    </a:cubicBezTo>
                    <a:cubicBezTo>
                      <a:pt x="31598" y="15180"/>
                      <a:pt x="34114" y="15777"/>
                      <a:pt x="36443" y="15777"/>
                    </a:cubicBezTo>
                    <a:cubicBezTo>
                      <a:pt x="38396" y="15777"/>
                      <a:pt x="40216" y="15358"/>
                      <a:pt x="41938" y="14528"/>
                    </a:cubicBezTo>
                    <a:cubicBezTo>
                      <a:pt x="45257" y="12931"/>
                      <a:pt x="47737" y="10068"/>
                      <a:pt x="50136" y="7293"/>
                    </a:cubicBezTo>
                    <a:cubicBezTo>
                      <a:pt x="53169" y="3787"/>
                      <a:pt x="56033" y="478"/>
                      <a:pt x="60137" y="451"/>
                    </a:cubicBezTo>
                    <a:lnTo>
                      <a:pt x="60235" y="451"/>
                    </a:lnTo>
                    <a:cubicBezTo>
                      <a:pt x="63295" y="451"/>
                      <a:pt x="65507" y="1147"/>
                      <a:pt x="66837" y="2512"/>
                    </a:cubicBezTo>
                    <a:cubicBezTo>
                      <a:pt x="68558" y="4296"/>
                      <a:pt x="68460" y="6874"/>
                      <a:pt x="68398" y="8587"/>
                    </a:cubicBezTo>
                    <a:cubicBezTo>
                      <a:pt x="68380" y="9247"/>
                      <a:pt x="68353" y="9765"/>
                      <a:pt x="68442" y="10095"/>
                    </a:cubicBezTo>
                    <a:lnTo>
                      <a:pt x="68540" y="10077"/>
                    </a:lnTo>
                    <a:cubicBezTo>
                      <a:pt x="68460" y="9756"/>
                      <a:pt x="68478" y="9238"/>
                      <a:pt x="68505" y="8587"/>
                    </a:cubicBezTo>
                    <a:cubicBezTo>
                      <a:pt x="68567" y="6865"/>
                      <a:pt x="68665" y="4251"/>
                      <a:pt x="66908" y="2440"/>
                    </a:cubicBezTo>
                    <a:cubicBezTo>
                      <a:pt x="65570" y="1049"/>
                      <a:pt x="63322" y="353"/>
                      <a:pt x="60235" y="353"/>
                    </a:cubicBezTo>
                    <a:lnTo>
                      <a:pt x="60137" y="353"/>
                    </a:lnTo>
                    <a:cubicBezTo>
                      <a:pt x="55989" y="371"/>
                      <a:pt x="53107" y="3698"/>
                      <a:pt x="50056" y="7222"/>
                    </a:cubicBezTo>
                    <a:cubicBezTo>
                      <a:pt x="46576" y="11240"/>
                      <a:pt x="42754" y="15659"/>
                      <a:pt x="36408" y="15659"/>
                    </a:cubicBezTo>
                    <a:cubicBezTo>
                      <a:pt x="34230" y="15659"/>
                      <a:pt x="31756" y="15139"/>
                      <a:pt x="28895" y="13904"/>
                    </a:cubicBezTo>
                    <a:cubicBezTo>
                      <a:pt x="26442" y="12842"/>
                      <a:pt x="24792" y="10443"/>
                      <a:pt x="23043" y="7891"/>
                    </a:cubicBezTo>
                    <a:cubicBezTo>
                      <a:pt x="20884" y="4751"/>
                      <a:pt x="18645" y="1504"/>
                      <a:pt x="14684" y="442"/>
                    </a:cubicBezTo>
                    <a:cubicBezTo>
                      <a:pt x="13531" y="131"/>
                      <a:pt x="12369" y="1"/>
                      <a:pt x="112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5264575" y="1467800"/>
                <a:ext cx="1717325" cy="382175"/>
              </a:xfrm>
              <a:custGeom>
                <a:rect b="b" l="l" r="r" t="t"/>
                <a:pathLst>
                  <a:path extrusionOk="0" h="15287" w="68693">
                    <a:moveTo>
                      <a:pt x="11153" y="0"/>
                    </a:moveTo>
                    <a:cubicBezTo>
                      <a:pt x="6400" y="0"/>
                      <a:pt x="2154" y="2227"/>
                      <a:pt x="589" y="3047"/>
                    </a:cubicBezTo>
                    <a:cubicBezTo>
                      <a:pt x="322" y="3181"/>
                      <a:pt x="90" y="3306"/>
                      <a:pt x="54" y="3306"/>
                    </a:cubicBezTo>
                    <a:cubicBezTo>
                      <a:pt x="54" y="3306"/>
                      <a:pt x="81" y="3315"/>
                      <a:pt x="90" y="3333"/>
                    </a:cubicBezTo>
                    <a:lnTo>
                      <a:pt x="0" y="3386"/>
                    </a:lnTo>
                    <a:cubicBezTo>
                      <a:pt x="11" y="3404"/>
                      <a:pt x="22" y="3416"/>
                      <a:pt x="45" y="3416"/>
                    </a:cubicBezTo>
                    <a:cubicBezTo>
                      <a:pt x="104" y="3416"/>
                      <a:pt x="240" y="3346"/>
                      <a:pt x="634" y="3136"/>
                    </a:cubicBezTo>
                    <a:cubicBezTo>
                      <a:pt x="2192" y="2324"/>
                      <a:pt x="6429" y="101"/>
                      <a:pt x="11161" y="101"/>
                    </a:cubicBezTo>
                    <a:cubicBezTo>
                      <a:pt x="12038" y="101"/>
                      <a:pt x="12931" y="177"/>
                      <a:pt x="13828" y="353"/>
                    </a:cubicBezTo>
                    <a:cubicBezTo>
                      <a:pt x="14122" y="416"/>
                      <a:pt x="14417" y="478"/>
                      <a:pt x="14693" y="558"/>
                    </a:cubicBezTo>
                    <a:cubicBezTo>
                      <a:pt x="18208" y="1531"/>
                      <a:pt x="20055" y="4198"/>
                      <a:pt x="22009" y="7026"/>
                    </a:cubicBezTo>
                    <a:cubicBezTo>
                      <a:pt x="22499" y="7731"/>
                      <a:pt x="22999" y="8453"/>
                      <a:pt x="23525" y="9149"/>
                    </a:cubicBezTo>
                    <a:cubicBezTo>
                      <a:pt x="24970" y="11040"/>
                      <a:pt x="26567" y="12958"/>
                      <a:pt x="28744" y="13806"/>
                    </a:cubicBezTo>
                    <a:cubicBezTo>
                      <a:pt x="31411" y="14850"/>
                      <a:pt x="33731" y="15287"/>
                      <a:pt x="35792" y="15287"/>
                    </a:cubicBezTo>
                    <a:cubicBezTo>
                      <a:pt x="40422" y="15287"/>
                      <a:pt x="43714" y="13057"/>
                      <a:pt x="46577" y="10470"/>
                    </a:cubicBezTo>
                    <a:cubicBezTo>
                      <a:pt x="47826" y="9337"/>
                      <a:pt x="48977" y="8105"/>
                      <a:pt x="50083" y="6919"/>
                    </a:cubicBezTo>
                    <a:cubicBezTo>
                      <a:pt x="53116" y="3672"/>
                      <a:pt x="55980" y="603"/>
                      <a:pt x="60102" y="558"/>
                    </a:cubicBezTo>
                    <a:lnTo>
                      <a:pt x="60262" y="558"/>
                    </a:lnTo>
                    <a:cubicBezTo>
                      <a:pt x="63269" y="558"/>
                      <a:pt x="65472" y="1245"/>
                      <a:pt x="66810" y="2592"/>
                    </a:cubicBezTo>
                    <a:cubicBezTo>
                      <a:pt x="68568" y="4350"/>
                      <a:pt x="68541" y="6901"/>
                      <a:pt x="68523" y="8596"/>
                    </a:cubicBezTo>
                    <a:cubicBezTo>
                      <a:pt x="68514" y="9230"/>
                      <a:pt x="68505" y="9738"/>
                      <a:pt x="68594" y="10059"/>
                    </a:cubicBezTo>
                    <a:lnTo>
                      <a:pt x="68693" y="10032"/>
                    </a:lnTo>
                    <a:cubicBezTo>
                      <a:pt x="68612" y="9720"/>
                      <a:pt x="68621" y="9221"/>
                      <a:pt x="68621" y="8596"/>
                    </a:cubicBezTo>
                    <a:cubicBezTo>
                      <a:pt x="68648" y="6892"/>
                      <a:pt x="68675" y="4314"/>
                      <a:pt x="66890" y="2521"/>
                    </a:cubicBezTo>
                    <a:cubicBezTo>
                      <a:pt x="65526" y="1147"/>
                      <a:pt x="63295" y="460"/>
                      <a:pt x="60253" y="460"/>
                    </a:cubicBezTo>
                    <a:lnTo>
                      <a:pt x="60102" y="460"/>
                    </a:lnTo>
                    <a:cubicBezTo>
                      <a:pt x="55935" y="496"/>
                      <a:pt x="53054" y="3583"/>
                      <a:pt x="50012" y="6848"/>
                    </a:cubicBezTo>
                    <a:cubicBezTo>
                      <a:pt x="48897" y="8034"/>
                      <a:pt x="47755" y="9265"/>
                      <a:pt x="46515" y="10389"/>
                    </a:cubicBezTo>
                    <a:cubicBezTo>
                      <a:pt x="43667" y="12965"/>
                      <a:pt x="40396" y="15186"/>
                      <a:pt x="35789" y="15186"/>
                    </a:cubicBezTo>
                    <a:cubicBezTo>
                      <a:pt x="33743" y="15186"/>
                      <a:pt x="31433" y="14748"/>
                      <a:pt x="28780" y="13708"/>
                    </a:cubicBezTo>
                    <a:cubicBezTo>
                      <a:pt x="26630" y="12869"/>
                      <a:pt x="25051" y="10960"/>
                      <a:pt x="23614" y="9087"/>
                    </a:cubicBezTo>
                    <a:cubicBezTo>
                      <a:pt x="23088" y="8391"/>
                      <a:pt x="22580" y="7668"/>
                      <a:pt x="22098" y="6964"/>
                    </a:cubicBezTo>
                    <a:cubicBezTo>
                      <a:pt x="20216" y="4252"/>
                      <a:pt x="18280" y="1441"/>
                      <a:pt x="14720" y="460"/>
                    </a:cubicBezTo>
                    <a:cubicBezTo>
                      <a:pt x="14435" y="380"/>
                      <a:pt x="14140" y="309"/>
                      <a:pt x="13846" y="255"/>
                    </a:cubicBezTo>
                    <a:cubicBezTo>
                      <a:pt x="12940" y="77"/>
                      <a:pt x="12038" y="0"/>
                      <a:pt x="111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5260775" y="1475575"/>
                <a:ext cx="1720900" cy="370175"/>
              </a:xfrm>
              <a:custGeom>
                <a:rect b="b" l="l" r="r" t="t"/>
                <a:pathLst>
                  <a:path extrusionOk="0" h="14807" w="68836">
                    <a:moveTo>
                      <a:pt x="81" y="3111"/>
                    </a:moveTo>
                    <a:lnTo>
                      <a:pt x="81" y="3111"/>
                    </a:lnTo>
                    <a:cubicBezTo>
                      <a:pt x="82" y="3111"/>
                      <a:pt x="83" y="3111"/>
                      <a:pt x="84" y="3112"/>
                    </a:cubicBezTo>
                    <a:lnTo>
                      <a:pt x="84" y="3112"/>
                    </a:lnTo>
                    <a:cubicBezTo>
                      <a:pt x="83" y="3111"/>
                      <a:pt x="81" y="3111"/>
                      <a:pt x="81" y="3111"/>
                    </a:cubicBezTo>
                    <a:close/>
                    <a:moveTo>
                      <a:pt x="11123" y="0"/>
                    </a:moveTo>
                    <a:cubicBezTo>
                      <a:pt x="6789" y="0"/>
                      <a:pt x="2898" y="1830"/>
                      <a:pt x="1053" y="2701"/>
                    </a:cubicBezTo>
                    <a:cubicBezTo>
                      <a:pt x="591" y="2915"/>
                      <a:pt x="187" y="3112"/>
                      <a:pt x="92" y="3112"/>
                    </a:cubicBezTo>
                    <a:cubicBezTo>
                      <a:pt x="89" y="3112"/>
                      <a:pt x="87" y="3112"/>
                      <a:pt x="84" y="3112"/>
                    </a:cubicBezTo>
                    <a:lnTo>
                      <a:pt x="84" y="3112"/>
                    </a:lnTo>
                    <a:cubicBezTo>
                      <a:pt x="87" y="3112"/>
                      <a:pt x="90" y="3115"/>
                      <a:pt x="90" y="3120"/>
                    </a:cubicBezTo>
                    <a:lnTo>
                      <a:pt x="1" y="3173"/>
                    </a:lnTo>
                    <a:cubicBezTo>
                      <a:pt x="16" y="3197"/>
                      <a:pt x="40" y="3210"/>
                      <a:pt x="79" y="3210"/>
                    </a:cubicBezTo>
                    <a:cubicBezTo>
                      <a:pt x="200" y="3210"/>
                      <a:pt x="471" y="3087"/>
                      <a:pt x="1098" y="2790"/>
                    </a:cubicBezTo>
                    <a:cubicBezTo>
                      <a:pt x="2935" y="1927"/>
                      <a:pt x="6801" y="107"/>
                      <a:pt x="11111" y="107"/>
                    </a:cubicBezTo>
                    <a:cubicBezTo>
                      <a:pt x="12014" y="107"/>
                      <a:pt x="12937" y="187"/>
                      <a:pt x="13864" y="372"/>
                    </a:cubicBezTo>
                    <a:cubicBezTo>
                      <a:pt x="14159" y="426"/>
                      <a:pt x="14444" y="497"/>
                      <a:pt x="14729" y="577"/>
                    </a:cubicBezTo>
                    <a:cubicBezTo>
                      <a:pt x="17977" y="1505"/>
                      <a:pt x="19591" y="3896"/>
                      <a:pt x="21304" y="6438"/>
                    </a:cubicBezTo>
                    <a:cubicBezTo>
                      <a:pt x="21938" y="7375"/>
                      <a:pt x="22589" y="8339"/>
                      <a:pt x="23338" y="9240"/>
                    </a:cubicBezTo>
                    <a:cubicBezTo>
                      <a:pt x="24882" y="11113"/>
                      <a:pt x="26452" y="12853"/>
                      <a:pt x="28611" y="13611"/>
                    </a:cubicBezTo>
                    <a:cubicBezTo>
                      <a:pt x="31010" y="14450"/>
                      <a:pt x="33134" y="14806"/>
                      <a:pt x="35034" y="14806"/>
                    </a:cubicBezTo>
                    <a:cubicBezTo>
                      <a:pt x="40003" y="14806"/>
                      <a:pt x="43455" y="12389"/>
                      <a:pt x="46390" y="9953"/>
                    </a:cubicBezTo>
                    <a:cubicBezTo>
                      <a:pt x="47693" y="8865"/>
                      <a:pt x="48879" y="7696"/>
                      <a:pt x="50030" y="6554"/>
                    </a:cubicBezTo>
                    <a:cubicBezTo>
                      <a:pt x="53054" y="3557"/>
                      <a:pt x="55918" y="720"/>
                      <a:pt x="60066" y="676"/>
                    </a:cubicBezTo>
                    <a:cubicBezTo>
                      <a:pt x="60147" y="667"/>
                      <a:pt x="60227" y="667"/>
                      <a:pt x="60307" y="667"/>
                    </a:cubicBezTo>
                    <a:cubicBezTo>
                      <a:pt x="68514" y="667"/>
                      <a:pt x="68595" y="5823"/>
                      <a:pt x="68630" y="8606"/>
                    </a:cubicBezTo>
                    <a:cubicBezTo>
                      <a:pt x="68639" y="9222"/>
                      <a:pt x="68648" y="9704"/>
                      <a:pt x="68737" y="10025"/>
                    </a:cubicBezTo>
                    <a:lnTo>
                      <a:pt x="68836" y="9998"/>
                    </a:lnTo>
                    <a:cubicBezTo>
                      <a:pt x="68755" y="9695"/>
                      <a:pt x="68746" y="9186"/>
                      <a:pt x="68737" y="8606"/>
                    </a:cubicBezTo>
                    <a:cubicBezTo>
                      <a:pt x="68693" y="5787"/>
                      <a:pt x="68622" y="568"/>
                      <a:pt x="60316" y="568"/>
                    </a:cubicBezTo>
                    <a:lnTo>
                      <a:pt x="60066" y="568"/>
                    </a:lnTo>
                    <a:cubicBezTo>
                      <a:pt x="55873" y="622"/>
                      <a:pt x="52992" y="3468"/>
                      <a:pt x="49950" y="6483"/>
                    </a:cubicBezTo>
                    <a:cubicBezTo>
                      <a:pt x="48808" y="7616"/>
                      <a:pt x="47621" y="8794"/>
                      <a:pt x="46319" y="9873"/>
                    </a:cubicBezTo>
                    <a:cubicBezTo>
                      <a:pt x="43408" y="12294"/>
                      <a:pt x="39974" y="14700"/>
                      <a:pt x="35029" y="14700"/>
                    </a:cubicBezTo>
                    <a:cubicBezTo>
                      <a:pt x="33140" y="14700"/>
                      <a:pt x="31031" y="14349"/>
                      <a:pt x="28646" y="13513"/>
                    </a:cubicBezTo>
                    <a:cubicBezTo>
                      <a:pt x="26505" y="12763"/>
                      <a:pt x="24953" y="11033"/>
                      <a:pt x="23419" y="9177"/>
                    </a:cubicBezTo>
                    <a:cubicBezTo>
                      <a:pt x="22669" y="8276"/>
                      <a:pt x="22018" y="7313"/>
                      <a:pt x="21393" y="6376"/>
                    </a:cubicBezTo>
                    <a:cubicBezTo>
                      <a:pt x="19663" y="3825"/>
                      <a:pt x="18039" y="1407"/>
                      <a:pt x="14756" y="479"/>
                    </a:cubicBezTo>
                    <a:cubicBezTo>
                      <a:pt x="14471" y="399"/>
                      <a:pt x="14176" y="328"/>
                      <a:pt x="13882" y="265"/>
                    </a:cubicBezTo>
                    <a:cubicBezTo>
                      <a:pt x="12953" y="80"/>
                      <a:pt x="12028" y="0"/>
                      <a:pt x="111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5257000" y="1483550"/>
                <a:ext cx="1724450" cy="358850"/>
              </a:xfrm>
              <a:custGeom>
                <a:rect b="b" l="l" r="r" t="t"/>
                <a:pathLst>
                  <a:path extrusionOk="0" h="14354" w="68978">
                    <a:moveTo>
                      <a:pt x="11083" y="0"/>
                    </a:moveTo>
                    <a:cubicBezTo>
                      <a:pt x="7041" y="0"/>
                      <a:pt x="3400" y="1567"/>
                      <a:pt x="1463" y="2408"/>
                    </a:cubicBezTo>
                    <a:cubicBezTo>
                      <a:pt x="867" y="2663"/>
                      <a:pt x="298" y="2910"/>
                      <a:pt x="132" y="2910"/>
                    </a:cubicBezTo>
                    <a:cubicBezTo>
                      <a:pt x="111" y="2910"/>
                      <a:pt x="97" y="2907"/>
                      <a:pt x="89" y="2899"/>
                    </a:cubicBezTo>
                    <a:lnTo>
                      <a:pt x="0" y="2953"/>
                    </a:lnTo>
                    <a:cubicBezTo>
                      <a:pt x="25" y="2991"/>
                      <a:pt x="66" y="3011"/>
                      <a:pt x="130" y="3011"/>
                    </a:cubicBezTo>
                    <a:cubicBezTo>
                      <a:pt x="318" y="3011"/>
                      <a:pt x="710" y="2843"/>
                      <a:pt x="1508" y="2498"/>
                    </a:cubicBezTo>
                    <a:cubicBezTo>
                      <a:pt x="3440" y="1670"/>
                      <a:pt x="7069" y="102"/>
                      <a:pt x="11091" y="102"/>
                    </a:cubicBezTo>
                    <a:cubicBezTo>
                      <a:pt x="12009" y="102"/>
                      <a:pt x="12947" y="184"/>
                      <a:pt x="13890" y="374"/>
                    </a:cubicBezTo>
                    <a:cubicBezTo>
                      <a:pt x="14194" y="437"/>
                      <a:pt x="14488" y="508"/>
                      <a:pt x="14756" y="588"/>
                    </a:cubicBezTo>
                    <a:cubicBezTo>
                      <a:pt x="17807" y="1472"/>
                      <a:pt x="19234" y="3684"/>
                      <a:pt x="20751" y="6030"/>
                    </a:cubicBezTo>
                    <a:cubicBezTo>
                      <a:pt x="21464" y="7136"/>
                      <a:pt x="22196" y="8278"/>
                      <a:pt x="23141" y="9331"/>
                    </a:cubicBezTo>
                    <a:cubicBezTo>
                      <a:pt x="24720" y="11097"/>
                      <a:pt x="26317" y="12739"/>
                      <a:pt x="28485" y="13408"/>
                    </a:cubicBezTo>
                    <a:cubicBezTo>
                      <a:pt x="30617" y="14068"/>
                      <a:pt x="32526" y="14354"/>
                      <a:pt x="34266" y="14354"/>
                    </a:cubicBezTo>
                    <a:cubicBezTo>
                      <a:pt x="39190" y="14354"/>
                      <a:pt x="42750" y="12052"/>
                      <a:pt x="46193" y="9429"/>
                    </a:cubicBezTo>
                    <a:cubicBezTo>
                      <a:pt x="47558" y="8394"/>
                      <a:pt x="48780" y="7279"/>
                      <a:pt x="49967" y="6200"/>
                    </a:cubicBezTo>
                    <a:cubicBezTo>
                      <a:pt x="53116" y="3327"/>
                      <a:pt x="55846" y="838"/>
                      <a:pt x="60021" y="776"/>
                    </a:cubicBezTo>
                    <a:cubicBezTo>
                      <a:pt x="60128" y="774"/>
                      <a:pt x="60233" y="773"/>
                      <a:pt x="60337" y="773"/>
                    </a:cubicBezTo>
                    <a:cubicBezTo>
                      <a:pt x="68430" y="773"/>
                      <a:pt x="68631" y="5860"/>
                      <a:pt x="68746" y="8608"/>
                    </a:cubicBezTo>
                    <a:cubicBezTo>
                      <a:pt x="68773" y="9206"/>
                      <a:pt x="68790" y="9670"/>
                      <a:pt x="68880" y="9982"/>
                    </a:cubicBezTo>
                    <a:lnTo>
                      <a:pt x="68978" y="9956"/>
                    </a:lnTo>
                    <a:cubicBezTo>
                      <a:pt x="68897" y="9652"/>
                      <a:pt x="68871" y="9170"/>
                      <a:pt x="68853" y="8608"/>
                    </a:cubicBezTo>
                    <a:cubicBezTo>
                      <a:pt x="68738" y="5827"/>
                      <a:pt x="68528" y="666"/>
                      <a:pt x="60357" y="666"/>
                    </a:cubicBezTo>
                    <a:cubicBezTo>
                      <a:pt x="60246" y="666"/>
                      <a:pt x="60134" y="667"/>
                      <a:pt x="60021" y="669"/>
                    </a:cubicBezTo>
                    <a:cubicBezTo>
                      <a:pt x="55801" y="731"/>
                      <a:pt x="53063" y="3229"/>
                      <a:pt x="49896" y="6128"/>
                    </a:cubicBezTo>
                    <a:cubicBezTo>
                      <a:pt x="48709" y="7199"/>
                      <a:pt x="47487" y="8314"/>
                      <a:pt x="46131" y="9349"/>
                    </a:cubicBezTo>
                    <a:cubicBezTo>
                      <a:pt x="42700" y="11955"/>
                      <a:pt x="39166" y="14249"/>
                      <a:pt x="34263" y="14249"/>
                    </a:cubicBezTo>
                    <a:cubicBezTo>
                      <a:pt x="32537" y="14249"/>
                      <a:pt x="30641" y="13965"/>
                      <a:pt x="28521" y="13310"/>
                    </a:cubicBezTo>
                    <a:cubicBezTo>
                      <a:pt x="26371" y="12650"/>
                      <a:pt x="24783" y="11017"/>
                      <a:pt x="23213" y="9260"/>
                    </a:cubicBezTo>
                    <a:cubicBezTo>
                      <a:pt x="22285" y="8216"/>
                      <a:pt x="21544" y="7074"/>
                      <a:pt x="20831" y="5968"/>
                    </a:cubicBezTo>
                    <a:cubicBezTo>
                      <a:pt x="19314" y="3613"/>
                      <a:pt x="17878" y="1382"/>
                      <a:pt x="14791" y="490"/>
                    </a:cubicBezTo>
                    <a:cubicBezTo>
                      <a:pt x="14515" y="410"/>
                      <a:pt x="14220" y="339"/>
                      <a:pt x="13917" y="276"/>
                    </a:cubicBezTo>
                    <a:cubicBezTo>
                      <a:pt x="12962" y="83"/>
                      <a:pt x="12012" y="0"/>
                      <a:pt x="110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5253425" y="1491325"/>
                <a:ext cx="1727800" cy="347950"/>
              </a:xfrm>
              <a:custGeom>
                <a:rect b="b" l="l" r="r" t="t"/>
                <a:pathLst>
                  <a:path extrusionOk="0" h="13918" w="69112">
                    <a:moveTo>
                      <a:pt x="11029" y="1"/>
                    </a:moveTo>
                    <a:cubicBezTo>
                      <a:pt x="7245" y="1"/>
                      <a:pt x="3847" y="1354"/>
                      <a:pt x="1829" y="2160"/>
                    </a:cubicBezTo>
                    <a:cubicBezTo>
                      <a:pt x="1084" y="2458"/>
                      <a:pt x="427" y="2718"/>
                      <a:pt x="183" y="2718"/>
                    </a:cubicBezTo>
                    <a:cubicBezTo>
                      <a:pt x="135" y="2718"/>
                      <a:pt x="103" y="2708"/>
                      <a:pt x="90" y="2686"/>
                    </a:cubicBezTo>
                    <a:lnTo>
                      <a:pt x="0" y="2740"/>
                    </a:lnTo>
                    <a:cubicBezTo>
                      <a:pt x="34" y="2794"/>
                      <a:pt x="94" y="2820"/>
                      <a:pt x="187" y="2820"/>
                    </a:cubicBezTo>
                    <a:cubicBezTo>
                      <a:pt x="445" y="2820"/>
                      <a:pt x="960" y="2619"/>
                      <a:pt x="1865" y="2258"/>
                    </a:cubicBezTo>
                    <a:cubicBezTo>
                      <a:pt x="3876" y="1459"/>
                      <a:pt x="7266" y="108"/>
                      <a:pt x="11029" y="108"/>
                    </a:cubicBezTo>
                    <a:cubicBezTo>
                      <a:pt x="11973" y="108"/>
                      <a:pt x="12942" y="193"/>
                      <a:pt x="13917" y="393"/>
                    </a:cubicBezTo>
                    <a:cubicBezTo>
                      <a:pt x="14229" y="456"/>
                      <a:pt x="14506" y="527"/>
                      <a:pt x="14783" y="608"/>
                    </a:cubicBezTo>
                    <a:cubicBezTo>
                      <a:pt x="17691" y="1464"/>
                      <a:pt x="18949" y="3543"/>
                      <a:pt x="20287" y="5746"/>
                    </a:cubicBezTo>
                    <a:cubicBezTo>
                      <a:pt x="21036" y="6986"/>
                      <a:pt x="21821" y="8271"/>
                      <a:pt x="22936" y="9430"/>
                    </a:cubicBezTo>
                    <a:cubicBezTo>
                      <a:pt x="24533" y="11090"/>
                      <a:pt x="26157" y="12633"/>
                      <a:pt x="28352" y="13222"/>
                    </a:cubicBezTo>
                    <a:cubicBezTo>
                      <a:pt x="30180" y="13704"/>
                      <a:pt x="31849" y="13918"/>
                      <a:pt x="33392" y="13918"/>
                    </a:cubicBezTo>
                    <a:cubicBezTo>
                      <a:pt x="38771" y="13918"/>
                      <a:pt x="42527" y="11322"/>
                      <a:pt x="45926" y="8967"/>
                    </a:cubicBezTo>
                    <a:lnTo>
                      <a:pt x="45988" y="8922"/>
                    </a:lnTo>
                    <a:cubicBezTo>
                      <a:pt x="47416" y="7932"/>
                      <a:pt x="48674" y="6888"/>
                      <a:pt x="49887" y="5871"/>
                    </a:cubicBezTo>
                    <a:cubicBezTo>
                      <a:pt x="53045" y="3239"/>
                      <a:pt x="55766" y="964"/>
                      <a:pt x="59977" y="884"/>
                    </a:cubicBezTo>
                    <a:cubicBezTo>
                      <a:pt x="60102" y="884"/>
                      <a:pt x="60226" y="875"/>
                      <a:pt x="60351" y="875"/>
                    </a:cubicBezTo>
                    <a:cubicBezTo>
                      <a:pt x="68327" y="875"/>
                      <a:pt x="68675" y="5907"/>
                      <a:pt x="68853" y="8628"/>
                    </a:cubicBezTo>
                    <a:cubicBezTo>
                      <a:pt x="68889" y="9198"/>
                      <a:pt x="68924" y="9645"/>
                      <a:pt x="69014" y="9948"/>
                    </a:cubicBezTo>
                    <a:lnTo>
                      <a:pt x="69112" y="9921"/>
                    </a:lnTo>
                    <a:cubicBezTo>
                      <a:pt x="69023" y="9627"/>
                      <a:pt x="68996" y="9163"/>
                      <a:pt x="68960" y="8628"/>
                    </a:cubicBezTo>
                    <a:cubicBezTo>
                      <a:pt x="68776" y="5871"/>
                      <a:pt x="68427" y="773"/>
                      <a:pt x="60365" y="773"/>
                    </a:cubicBezTo>
                    <a:cubicBezTo>
                      <a:pt x="60235" y="773"/>
                      <a:pt x="60102" y="774"/>
                      <a:pt x="59968" y="777"/>
                    </a:cubicBezTo>
                    <a:cubicBezTo>
                      <a:pt x="55721" y="857"/>
                      <a:pt x="52991" y="3141"/>
                      <a:pt x="49816" y="5791"/>
                    </a:cubicBezTo>
                    <a:cubicBezTo>
                      <a:pt x="48602" y="6799"/>
                      <a:pt x="47344" y="7851"/>
                      <a:pt x="45926" y="8833"/>
                    </a:cubicBezTo>
                    <a:lnTo>
                      <a:pt x="45864" y="8877"/>
                    </a:lnTo>
                    <a:cubicBezTo>
                      <a:pt x="42483" y="11223"/>
                      <a:pt x="38746" y="13813"/>
                      <a:pt x="33388" y="13813"/>
                    </a:cubicBezTo>
                    <a:cubicBezTo>
                      <a:pt x="31860" y="13813"/>
                      <a:pt x="30200" y="13602"/>
                      <a:pt x="28378" y="13115"/>
                    </a:cubicBezTo>
                    <a:cubicBezTo>
                      <a:pt x="26210" y="12535"/>
                      <a:pt x="24605" y="11009"/>
                      <a:pt x="23008" y="9359"/>
                    </a:cubicBezTo>
                    <a:cubicBezTo>
                      <a:pt x="21902" y="8208"/>
                      <a:pt x="21125" y="6933"/>
                      <a:pt x="20376" y="5693"/>
                    </a:cubicBezTo>
                    <a:cubicBezTo>
                      <a:pt x="19029" y="3471"/>
                      <a:pt x="17753" y="1375"/>
                      <a:pt x="14809" y="509"/>
                    </a:cubicBezTo>
                    <a:cubicBezTo>
                      <a:pt x="14533" y="420"/>
                      <a:pt x="14247" y="358"/>
                      <a:pt x="13935" y="286"/>
                    </a:cubicBezTo>
                    <a:cubicBezTo>
                      <a:pt x="12953" y="86"/>
                      <a:pt x="11979" y="1"/>
                      <a:pt x="110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249625" y="1499175"/>
                <a:ext cx="1731375" cy="337875"/>
              </a:xfrm>
              <a:custGeom>
                <a:rect b="b" l="l" r="r" t="t"/>
                <a:pathLst>
                  <a:path extrusionOk="0" h="13515" w="69255">
                    <a:moveTo>
                      <a:pt x="10963" y="1"/>
                    </a:moveTo>
                    <a:cubicBezTo>
                      <a:pt x="7417" y="1"/>
                      <a:pt x="4245" y="1175"/>
                      <a:pt x="2169" y="1944"/>
                    </a:cubicBezTo>
                    <a:cubicBezTo>
                      <a:pt x="1313" y="2267"/>
                      <a:pt x="595" y="2534"/>
                      <a:pt x="267" y="2534"/>
                    </a:cubicBezTo>
                    <a:cubicBezTo>
                      <a:pt x="177" y="2534"/>
                      <a:pt x="117" y="2514"/>
                      <a:pt x="90" y="2470"/>
                    </a:cubicBezTo>
                    <a:lnTo>
                      <a:pt x="1" y="2524"/>
                    </a:lnTo>
                    <a:cubicBezTo>
                      <a:pt x="48" y="2600"/>
                      <a:pt x="137" y="2635"/>
                      <a:pt x="269" y="2635"/>
                    </a:cubicBezTo>
                    <a:cubicBezTo>
                      <a:pt x="615" y="2635"/>
                      <a:pt x="1256" y="2397"/>
                      <a:pt x="2204" y="2042"/>
                    </a:cubicBezTo>
                    <a:cubicBezTo>
                      <a:pt x="4275" y="1272"/>
                      <a:pt x="7438" y="102"/>
                      <a:pt x="10966" y="102"/>
                    </a:cubicBezTo>
                    <a:cubicBezTo>
                      <a:pt x="11936" y="102"/>
                      <a:pt x="12934" y="191"/>
                      <a:pt x="13944" y="401"/>
                    </a:cubicBezTo>
                    <a:cubicBezTo>
                      <a:pt x="14266" y="472"/>
                      <a:pt x="14542" y="543"/>
                      <a:pt x="14819" y="624"/>
                    </a:cubicBezTo>
                    <a:cubicBezTo>
                      <a:pt x="17611" y="1471"/>
                      <a:pt x="18726" y="3443"/>
                      <a:pt x="19904" y="5539"/>
                    </a:cubicBezTo>
                    <a:cubicBezTo>
                      <a:pt x="20671" y="6886"/>
                      <a:pt x="21456" y="8287"/>
                      <a:pt x="22741" y="9527"/>
                    </a:cubicBezTo>
                    <a:cubicBezTo>
                      <a:pt x="24293" y="11017"/>
                      <a:pt x="25997" y="12524"/>
                      <a:pt x="28227" y="13024"/>
                    </a:cubicBezTo>
                    <a:cubicBezTo>
                      <a:pt x="29761" y="13363"/>
                      <a:pt x="31180" y="13514"/>
                      <a:pt x="32500" y="13514"/>
                    </a:cubicBezTo>
                    <a:cubicBezTo>
                      <a:pt x="37764" y="13514"/>
                      <a:pt x="41501" y="11133"/>
                      <a:pt x="44891" y="8974"/>
                    </a:cubicBezTo>
                    <a:cubicBezTo>
                      <a:pt x="45195" y="8786"/>
                      <a:pt x="45498" y="8590"/>
                      <a:pt x="45792" y="8403"/>
                    </a:cubicBezTo>
                    <a:cubicBezTo>
                      <a:pt x="47273" y="7475"/>
                      <a:pt x="48567" y="6494"/>
                      <a:pt x="49816" y="5548"/>
                    </a:cubicBezTo>
                    <a:cubicBezTo>
                      <a:pt x="52965" y="3148"/>
                      <a:pt x="55695" y="1088"/>
                      <a:pt x="59932" y="989"/>
                    </a:cubicBezTo>
                    <a:cubicBezTo>
                      <a:pt x="60081" y="986"/>
                      <a:pt x="60228" y="984"/>
                      <a:pt x="60372" y="984"/>
                    </a:cubicBezTo>
                    <a:cubicBezTo>
                      <a:pt x="68255" y="984"/>
                      <a:pt x="68715" y="5954"/>
                      <a:pt x="68978" y="8653"/>
                    </a:cubicBezTo>
                    <a:cubicBezTo>
                      <a:pt x="69023" y="9170"/>
                      <a:pt x="69068" y="9616"/>
                      <a:pt x="69157" y="9910"/>
                    </a:cubicBezTo>
                    <a:lnTo>
                      <a:pt x="69255" y="9884"/>
                    </a:lnTo>
                    <a:cubicBezTo>
                      <a:pt x="69166" y="9598"/>
                      <a:pt x="69130" y="9152"/>
                      <a:pt x="69076" y="8635"/>
                    </a:cubicBezTo>
                    <a:cubicBezTo>
                      <a:pt x="68822" y="5909"/>
                      <a:pt x="68344" y="877"/>
                      <a:pt x="60371" y="877"/>
                    </a:cubicBezTo>
                    <a:cubicBezTo>
                      <a:pt x="60227" y="877"/>
                      <a:pt x="60081" y="879"/>
                      <a:pt x="59932" y="882"/>
                    </a:cubicBezTo>
                    <a:cubicBezTo>
                      <a:pt x="55659" y="980"/>
                      <a:pt x="52920" y="3059"/>
                      <a:pt x="49753" y="5459"/>
                    </a:cubicBezTo>
                    <a:cubicBezTo>
                      <a:pt x="48504" y="6404"/>
                      <a:pt x="47220" y="7386"/>
                      <a:pt x="45739" y="8314"/>
                    </a:cubicBezTo>
                    <a:cubicBezTo>
                      <a:pt x="45445" y="8501"/>
                      <a:pt x="45141" y="8697"/>
                      <a:pt x="44838" y="8893"/>
                    </a:cubicBezTo>
                    <a:cubicBezTo>
                      <a:pt x="41468" y="11038"/>
                      <a:pt x="37733" y="13410"/>
                      <a:pt x="32507" y="13410"/>
                    </a:cubicBezTo>
                    <a:cubicBezTo>
                      <a:pt x="31190" y="13410"/>
                      <a:pt x="29778" y="13260"/>
                      <a:pt x="28254" y="12917"/>
                    </a:cubicBezTo>
                    <a:cubicBezTo>
                      <a:pt x="26041" y="12426"/>
                      <a:pt x="24355" y="10936"/>
                      <a:pt x="22812" y="9446"/>
                    </a:cubicBezTo>
                    <a:cubicBezTo>
                      <a:pt x="21545" y="8224"/>
                      <a:pt x="20760" y="6833"/>
                      <a:pt x="19993" y="5486"/>
                    </a:cubicBezTo>
                    <a:cubicBezTo>
                      <a:pt x="18806" y="3371"/>
                      <a:pt x="17673" y="1382"/>
                      <a:pt x="14845" y="525"/>
                    </a:cubicBezTo>
                    <a:cubicBezTo>
                      <a:pt x="14569" y="436"/>
                      <a:pt x="14283" y="365"/>
                      <a:pt x="13971" y="302"/>
                    </a:cubicBezTo>
                    <a:cubicBezTo>
                      <a:pt x="12950" y="90"/>
                      <a:pt x="11942" y="1"/>
                      <a:pt x="109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245850" y="1507000"/>
                <a:ext cx="1734925" cy="328700"/>
              </a:xfrm>
              <a:custGeom>
                <a:rect b="b" l="l" r="r" t="t"/>
                <a:pathLst>
                  <a:path extrusionOk="0" h="13148" w="69397">
                    <a:moveTo>
                      <a:pt x="10942" y="1"/>
                    </a:moveTo>
                    <a:cubicBezTo>
                      <a:pt x="7552" y="1"/>
                      <a:pt x="4496" y="1059"/>
                      <a:pt x="2489" y="1756"/>
                    </a:cubicBezTo>
                    <a:cubicBezTo>
                      <a:pt x="1522" y="2089"/>
                      <a:pt x="754" y="2353"/>
                      <a:pt x="358" y="2353"/>
                    </a:cubicBezTo>
                    <a:cubicBezTo>
                      <a:pt x="224" y="2353"/>
                      <a:pt x="132" y="2323"/>
                      <a:pt x="89" y="2255"/>
                    </a:cubicBezTo>
                    <a:lnTo>
                      <a:pt x="0" y="2309"/>
                    </a:lnTo>
                    <a:cubicBezTo>
                      <a:pt x="64" y="2413"/>
                      <a:pt x="186" y="2459"/>
                      <a:pt x="365" y="2459"/>
                    </a:cubicBezTo>
                    <a:cubicBezTo>
                      <a:pt x="786" y="2459"/>
                      <a:pt x="1517" y="2205"/>
                      <a:pt x="2525" y="1854"/>
                    </a:cubicBezTo>
                    <a:cubicBezTo>
                      <a:pt x="4522" y="1158"/>
                      <a:pt x="7562" y="106"/>
                      <a:pt x="10929" y="106"/>
                    </a:cubicBezTo>
                    <a:cubicBezTo>
                      <a:pt x="11924" y="106"/>
                      <a:pt x="12946" y="198"/>
                      <a:pt x="13979" y="418"/>
                    </a:cubicBezTo>
                    <a:cubicBezTo>
                      <a:pt x="14292" y="480"/>
                      <a:pt x="14577" y="560"/>
                      <a:pt x="14845" y="641"/>
                    </a:cubicBezTo>
                    <a:cubicBezTo>
                      <a:pt x="17548" y="1479"/>
                      <a:pt x="18529" y="3379"/>
                      <a:pt x="19573" y="5387"/>
                    </a:cubicBezTo>
                    <a:cubicBezTo>
                      <a:pt x="20322" y="6832"/>
                      <a:pt x="21098" y="8322"/>
                      <a:pt x="22544" y="9615"/>
                    </a:cubicBezTo>
                    <a:cubicBezTo>
                      <a:pt x="24444" y="11319"/>
                      <a:pt x="26032" y="12452"/>
                      <a:pt x="28101" y="12827"/>
                    </a:cubicBezTo>
                    <a:cubicBezTo>
                      <a:pt x="29324" y="13050"/>
                      <a:pt x="30483" y="13148"/>
                      <a:pt x="31572" y="13148"/>
                    </a:cubicBezTo>
                    <a:cubicBezTo>
                      <a:pt x="36737" y="13148"/>
                      <a:pt x="40493" y="10918"/>
                      <a:pt x="43874" y="8902"/>
                    </a:cubicBezTo>
                    <a:cubicBezTo>
                      <a:pt x="44472" y="8545"/>
                      <a:pt x="45034" y="8206"/>
                      <a:pt x="45604" y="7885"/>
                    </a:cubicBezTo>
                    <a:cubicBezTo>
                      <a:pt x="47139" y="7019"/>
                      <a:pt x="48459" y="6109"/>
                      <a:pt x="49735" y="5235"/>
                    </a:cubicBezTo>
                    <a:cubicBezTo>
                      <a:pt x="52893" y="3076"/>
                      <a:pt x="55614" y="1212"/>
                      <a:pt x="59896" y="1096"/>
                    </a:cubicBezTo>
                    <a:cubicBezTo>
                      <a:pt x="60072" y="1091"/>
                      <a:pt x="60245" y="1089"/>
                      <a:pt x="60415" y="1089"/>
                    </a:cubicBezTo>
                    <a:cubicBezTo>
                      <a:pt x="68174" y="1089"/>
                      <a:pt x="68771" y="6007"/>
                      <a:pt x="69094" y="8670"/>
                    </a:cubicBezTo>
                    <a:cubicBezTo>
                      <a:pt x="69156" y="9160"/>
                      <a:pt x="69210" y="9588"/>
                      <a:pt x="69299" y="9874"/>
                    </a:cubicBezTo>
                    <a:lnTo>
                      <a:pt x="69397" y="9847"/>
                    </a:lnTo>
                    <a:cubicBezTo>
                      <a:pt x="69308" y="9562"/>
                      <a:pt x="69263" y="9142"/>
                      <a:pt x="69201" y="8661"/>
                    </a:cubicBezTo>
                    <a:cubicBezTo>
                      <a:pt x="68869" y="5960"/>
                      <a:pt x="68262" y="982"/>
                      <a:pt x="60387" y="982"/>
                    </a:cubicBezTo>
                    <a:cubicBezTo>
                      <a:pt x="60223" y="982"/>
                      <a:pt x="60057" y="984"/>
                      <a:pt x="59887" y="989"/>
                    </a:cubicBezTo>
                    <a:cubicBezTo>
                      <a:pt x="55578" y="1105"/>
                      <a:pt x="52848" y="2978"/>
                      <a:pt x="49681" y="5146"/>
                    </a:cubicBezTo>
                    <a:cubicBezTo>
                      <a:pt x="48406" y="6020"/>
                      <a:pt x="47076" y="6930"/>
                      <a:pt x="45551" y="7795"/>
                    </a:cubicBezTo>
                    <a:cubicBezTo>
                      <a:pt x="44980" y="8116"/>
                      <a:pt x="44418" y="8455"/>
                      <a:pt x="43820" y="8812"/>
                    </a:cubicBezTo>
                    <a:cubicBezTo>
                      <a:pt x="40444" y="10817"/>
                      <a:pt x="36703" y="13047"/>
                      <a:pt x="31560" y="13047"/>
                    </a:cubicBezTo>
                    <a:cubicBezTo>
                      <a:pt x="30478" y="13047"/>
                      <a:pt x="29335" y="12949"/>
                      <a:pt x="28119" y="12729"/>
                    </a:cubicBezTo>
                    <a:cubicBezTo>
                      <a:pt x="26076" y="12354"/>
                      <a:pt x="24497" y="11230"/>
                      <a:pt x="22615" y="9544"/>
                    </a:cubicBezTo>
                    <a:cubicBezTo>
                      <a:pt x="21188" y="8259"/>
                      <a:pt x="20411" y="6778"/>
                      <a:pt x="19671" y="5342"/>
                    </a:cubicBezTo>
                    <a:cubicBezTo>
                      <a:pt x="18618" y="3308"/>
                      <a:pt x="17619" y="1390"/>
                      <a:pt x="14880" y="543"/>
                    </a:cubicBezTo>
                    <a:cubicBezTo>
                      <a:pt x="14604" y="453"/>
                      <a:pt x="14318" y="382"/>
                      <a:pt x="13997" y="311"/>
                    </a:cubicBezTo>
                    <a:cubicBezTo>
                      <a:pt x="12962" y="92"/>
                      <a:pt x="11938" y="1"/>
                      <a:pt x="109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5242275" y="1514925"/>
                <a:ext cx="1738275" cy="320350"/>
              </a:xfrm>
              <a:custGeom>
                <a:rect b="b" l="l" r="r" t="t"/>
                <a:pathLst>
                  <a:path extrusionOk="0" h="12814" w="69531">
                    <a:moveTo>
                      <a:pt x="10890" y="0"/>
                    </a:moveTo>
                    <a:cubicBezTo>
                      <a:pt x="7650" y="0"/>
                      <a:pt x="4715" y="951"/>
                      <a:pt x="2775" y="1582"/>
                    </a:cubicBezTo>
                    <a:cubicBezTo>
                      <a:pt x="1751" y="1912"/>
                      <a:pt x="931" y="2180"/>
                      <a:pt x="467" y="2180"/>
                    </a:cubicBezTo>
                    <a:cubicBezTo>
                      <a:pt x="280" y="2180"/>
                      <a:pt x="151" y="2136"/>
                      <a:pt x="90" y="2037"/>
                    </a:cubicBezTo>
                    <a:lnTo>
                      <a:pt x="0" y="2090"/>
                    </a:lnTo>
                    <a:cubicBezTo>
                      <a:pt x="84" y="2226"/>
                      <a:pt x="242" y="2285"/>
                      <a:pt x="470" y="2285"/>
                    </a:cubicBezTo>
                    <a:cubicBezTo>
                      <a:pt x="946" y="2285"/>
                      <a:pt x="1732" y="2029"/>
                      <a:pt x="2810" y="1680"/>
                    </a:cubicBezTo>
                    <a:cubicBezTo>
                      <a:pt x="4857" y="1018"/>
                      <a:pt x="7697" y="100"/>
                      <a:pt x="10868" y="100"/>
                    </a:cubicBezTo>
                    <a:cubicBezTo>
                      <a:pt x="11885" y="100"/>
                      <a:pt x="12936" y="194"/>
                      <a:pt x="14006" y="422"/>
                    </a:cubicBezTo>
                    <a:cubicBezTo>
                      <a:pt x="14319" y="493"/>
                      <a:pt x="14604" y="565"/>
                      <a:pt x="14872" y="654"/>
                    </a:cubicBezTo>
                    <a:cubicBezTo>
                      <a:pt x="17495" y="1483"/>
                      <a:pt x="18360" y="3321"/>
                      <a:pt x="19279" y="5275"/>
                    </a:cubicBezTo>
                    <a:cubicBezTo>
                      <a:pt x="19992" y="6791"/>
                      <a:pt x="20733" y="8370"/>
                      <a:pt x="22339" y="9709"/>
                    </a:cubicBezTo>
                    <a:cubicBezTo>
                      <a:pt x="24185" y="11252"/>
                      <a:pt x="25845" y="12331"/>
                      <a:pt x="27968" y="12626"/>
                    </a:cubicBezTo>
                    <a:cubicBezTo>
                      <a:pt x="28887" y="12760"/>
                      <a:pt x="29761" y="12813"/>
                      <a:pt x="30608" y="12813"/>
                    </a:cubicBezTo>
                    <a:cubicBezTo>
                      <a:pt x="35711" y="12813"/>
                      <a:pt x="39485" y="10672"/>
                      <a:pt x="42875" y="8754"/>
                    </a:cubicBezTo>
                    <a:cubicBezTo>
                      <a:pt x="43749" y="8254"/>
                      <a:pt x="44570" y="7791"/>
                      <a:pt x="45400" y="7371"/>
                    </a:cubicBezTo>
                    <a:cubicBezTo>
                      <a:pt x="46988" y="6559"/>
                      <a:pt x="48335" y="5739"/>
                      <a:pt x="49646" y="4936"/>
                    </a:cubicBezTo>
                    <a:cubicBezTo>
                      <a:pt x="52804" y="3000"/>
                      <a:pt x="55525" y="1332"/>
                      <a:pt x="59843" y="1198"/>
                    </a:cubicBezTo>
                    <a:cubicBezTo>
                      <a:pt x="60033" y="1192"/>
                      <a:pt x="60220" y="1190"/>
                      <a:pt x="60403" y="1190"/>
                    </a:cubicBezTo>
                    <a:cubicBezTo>
                      <a:pt x="68085" y="1190"/>
                      <a:pt x="68818" y="6051"/>
                      <a:pt x="69219" y="8692"/>
                    </a:cubicBezTo>
                    <a:cubicBezTo>
                      <a:pt x="69281" y="9155"/>
                      <a:pt x="69344" y="9557"/>
                      <a:pt x="69433" y="9833"/>
                    </a:cubicBezTo>
                    <a:lnTo>
                      <a:pt x="69531" y="9798"/>
                    </a:lnTo>
                    <a:cubicBezTo>
                      <a:pt x="69442" y="9530"/>
                      <a:pt x="69388" y="9138"/>
                      <a:pt x="69317" y="8683"/>
                    </a:cubicBezTo>
                    <a:cubicBezTo>
                      <a:pt x="69121" y="7371"/>
                      <a:pt x="68826" y="5391"/>
                      <a:pt x="67542" y="3794"/>
                    </a:cubicBezTo>
                    <a:cubicBezTo>
                      <a:pt x="66096" y="1994"/>
                      <a:pt x="63699" y="1082"/>
                      <a:pt x="60401" y="1082"/>
                    </a:cubicBezTo>
                    <a:cubicBezTo>
                      <a:pt x="60218" y="1082"/>
                      <a:pt x="60032" y="1085"/>
                      <a:pt x="59843" y="1091"/>
                    </a:cubicBezTo>
                    <a:cubicBezTo>
                      <a:pt x="55489" y="1225"/>
                      <a:pt x="52759" y="2902"/>
                      <a:pt x="49592" y="4847"/>
                    </a:cubicBezTo>
                    <a:cubicBezTo>
                      <a:pt x="48281" y="5641"/>
                      <a:pt x="46934" y="6470"/>
                      <a:pt x="45346" y="7273"/>
                    </a:cubicBezTo>
                    <a:cubicBezTo>
                      <a:pt x="44525" y="7692"/>
                      <a:pt x="43696" y="8165"/>
                      <a:pt x="42821" y="8665"/>
                    </a:cubicBezTo>
                    <a:cubicBezTo>
                      <a:pt x="39444" y="10580"/>
                      <a:pt x="35678" y="12712"/>
                      <a:pt x="30598" y="12712"/>
                    </a:cubicBezTo>
                    <a:cubicBezTo>
                      <a:pt x="29761" y="12712"/>
                      <a:pt x="28889" y="12654"/>
                      <a:pt x="27977" y="12528"/>
                    </a:cubicBezTo>
                    <a:cubicBezTo>
                      <a:pt x="25889" y="12233"/>
                      <a:pt x="24239" y="11154"/>
                      <a:pt x="22410" y="9628"/>
                    </a:cubicBezTo>
                    <a:cubicBezTo>
                      <a:pt x="20822" y="8308"/>
                      <a:pt x="20082" y="6738"/>
                      <a:pt x="19377" y="5230"/>
                    </a:cubicBezTo>
                    <a:cubicBezTo>
                      <a:pt x="18449" y="3259"/>
                      <a:pt x="17575" y="1394"/>
                      <a:pt x="14907" y="556"/>
                    </a:cubicBezTo>
                    <a:cubicBezTo>
                      <a:pt x="14631" y="466"/>
                      <a:pt x="14345" y="395"/>
                      <a:pt x="14024" y="324"/>
                    </a:cubicBezTo>
                    <a:cubicBezTo>
                      <a:pt x="12963" y="95"/>
                      <a:pt x="11911" y="0"/>
                      <a:pt x="108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5238475" y="1522575"/>
                <a:ext cx="1741875" cy="313125"/>
              </a:xfrm>
              <a:custGeom>
                <a:rect b="b" l="l" r="r" t="t"/>
                <a:pathLst>
                  <a:path extrusionOk="0" h="12525" w="69675">
                    <a:moveTo>
                      <a:pt x="10823" y="1"/>
                    </a:moveTo>
                    <a:cubicBezTo>
                      <a:pt x="7776" y="1"/>
                      <a:pt x="5038" y="830"/>
                      <a:pt x="3061" y="1427"/>
                    </a:cubicBezTo>
                    <a:cubicBezTo>
                      <a:pt x="1989" y="1756"/>
                      <a:pt x="1117" y="2018"/>
                      <a:pt x="589" y="2018"/>
                    </a:cubicBezTo>
                    <a:cubicBezTo>
                      <a:pt x="343" y="2018"/>
                      <a:pt x="172" y="1962"/>
                      <a:pt x="90" y="1829"/>
                    </a:cubicBezTo>
                    <a:lnTo>
                      <a:pt x="1" y="1882"/>
                    </a:lnTo>
                    <a:cubicBezTo>
                      <a:pt x="105" y="2051"/>
                      <a:pt x="303" y="2121"/>
                      <a:pt x="587" y="2121"/>
                    </a:cubicBezTo>
                    <a:cubicBezTo>
                      <a:pt x="1131" y="2121"/>
                      <a:pt x="1986" y="1862"/>
                      <a:pt x="3087" y="1534"/>
                    </a:cubicBezTo>
                    <a:cubicBezTo>
                      <a:pt x="5066" y="937"/>
                      <a:pt x="7792" y="112"/>
                      <a:pt x="10822" y="112"/>
                    </a:cubicBezTo>
                    <a:cubicBezTo>
                      <a:pt x="11863" y="112"/>
                      <a:pt x="12939" y="209"/>
                      <a:pt x="14034" y="446"/>
                    </a:cubicBezTo>
                    <a:cubicBezTo>
                      <a:pt x="14355" y="517"/>
                      <a:pt x="14640" y="589"/>
                      <a:pt x="14908" y="678"/>
                    </a:cubicBezTo>
                    <a:cubicBezTo>
                      <a:pt x="17468" y="1508"/>
                      <a:pt x="18226" y="3301"/>
                      <a:pt x="19020" y="5201"/>
                    </a:cubicBezTo>
                    <a:cubicBezTo>
                      <a:pt x="19689" y="6789"/>
                      <a:pt x="20385" y="8439"/>
                      <a:pt x="22143" y="9813"/>
                    </a:cubicBezTo>
                    <a:cubicBezTo>
                      <a:pt x="23980" y="11240"/>
                      <a:pt x="25649" y="12231"/>
                      <a:pt x="27843" y="12436"/>
                    </a:cubicBezTo>
                    <a:cubicBezTo>
                      <a:pt x="28450" y="12498"/>
                      <a:pt x="29048" y="12525"/>
                      <a:pt x="29628" y="12525"/>
                    </a:cubicBezTo>
                    <a:cubicBezTo>
                      <a:pt x="34695" y="12525"/>
                      <a:pt x="38504" y="10437"/>
                      <a:pt x="41912" y="8564"/>
                    </a:cubicBezTo>
                    <a:cubicBezTo>
                      <a:pt x="43054" y="7940"/>
                      <a:pt x="44133" y="7342"/>
                      <a:pt x="45204" y="6860"/>
                    </a:cubicBezTo>
                    <a:cubicBezTo>
                      <a:pt x="46845" y="6120"/>
                      <a:pt x="48219" y="5379"/>
                      <a:pt x="49548" y="4657"/>
                    </a:cubicBezTo>
                    <a:cubicBezTo>
                      <a:pt x="52706" y="2944"/>
                      <a:pt x="55436" y="1463"/>
                      <a:pt x="59807" y="1311"/>
                    </a:cubicBezTo>
                    <a:cubicBezTo>
                      <a:pt x="60019" y="1304"/>
                      <a:pt x="60225" y="1301"/>
                      <a:pt x="60427" y="1301"/>
                    </a:cubicBezTo>
                    <a:cubicBezTo>
                      <a:pt x="68025" y="1301"/>
                      <a:pt x="68883" y="6118"/>
                      <a:pt x="69344" y="8734"/>
                    </a:cubicBezTo>
                    <a:cubicBezTo>
                      <a:pt x="69424" y="9162"/>
                      <a:pt x="69487" y="9536"/>
                      <a:pt x="69576" y="9804"/>
                    </a:cubicBezTo>
                    <a:lnTo>
                      <a:pt x="69674" y="9768"/>
                    </a:lnTo>
                    <a:cubicBezTo>
                      <a:pt x="69594" y="9510"/>
                      <a:pt x="69522" y="9144"/>
                      <a:pt x="69451" y="8716"/>
                    </a:cubicBezTo>
                    <a:cubicBezTo>
                      <a:pt x="69219" y="7422"/>
                      <a:pt x="68871" y="5460"/>
                      <a:pt x="67551" y="3872"/>
                    </a:cubicBezTo>
                    <a:cubicBezTo>
                      <a:pt x="66068" y="2104"/>
                      <a:pt x="63681" y="1202"/>
                      <a:pt x="60440" y="1202"/>
                    </a:cubicBezTo>
                    <a:cubicBezTo>
                      <a:pt x="60230" y="1202"/>
                      <a:pt x="60016" y="1205"/>
                      <a:pt x="59798" y="1213"/>
                    </a:cubicBezTo>
                    <a:cubicBezTo>
                      <a:pt x="55409" y="1356"/>
                      <a:pt x="52671" y="2846"/>
                      <a:pt x="49504" y="4558"/>
                    </a:cubicBezTo>
                    <a:cubicBezTo>
                      <a:pt x="48174" y="5281"/>
                      <a:pt x="46792" y="6030"/>
                      <a:pt x="45159" y="6762"/>
                    </a:cubicBezTo>
                    <a:cubicBezTo>
                      <a:pt x="44089" y="7253"/>
                      <a:pt x="43000" y="7841"/>
                      <a:pt x="41858" y="8475"/>
                    </a:cubicBezTo>
                    <a:cubicBezTo>
                      <a:pt x="38462" y="10333"/>
                      <a:pt x="34662" y="12422"/>
                      <a:pt x="29621" y="12422"/>
                    </a:cubicBezTo>
                    <a:cubicBezTo>
                      <a:pt x="29048" y="12422"/>
                      <a:pt x="28459" y="12395"/>
                      <a:pt x="27852" y="12338"/>
                    </a:cubicBezTo>
                    <a:cubicBezTo>
                      <a:pt x="25684" y="12132"/>
                      <a:pt x="24034" y="11142"/>
                      <a:pt x="22205" y="9724"/>
                    </a:cubicBezTo>
                    <a:cubicBezTo>
                      <a:pt x="20475" y="8377"/>
                      <a:pt x="19788" y="6744"/>
                      <a:pt x="19119" y="5156"/>
                    </a:cubicBezTo>
                    <a:cubicBezTo>
                      <a:pt x="18316" y="3238"/>
                      <a:pt x="17548" y="1418"/>
                      <a:pt x="14935" y="580"/>
                    </a:cubicBezTo>
                    <a:cubicBezTo>
                      <a:pt x="14667" y="491"/>
                      <a:pt x="14381" y="410"/>
                      <a:pt x="14060" y="339"/>
                    </a:cubicBezTo>
                    <a:cubicBezTo>
                      <a:pt x="12957" y="99"/>
                      <a:pt x="11871" y="1"/>
                      <a:pt x="108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234700" y="1530475"/>
                <a:ext cx="1745425" cy="306575"/>
              </a:xfrm>
              <a:custGeom>
                <a:rect b="b" l="l" r="r" t="t"/>
                <a:pathLst>
                  <a:path extrusionOk="0" h="12263" w="69817">
                    <a:moveTo>
                      <a:pt x="10757" y="1"/>
                    </a:moveTo>
                    <a:cubicBezTo>
                      <a:pt x="7850" y="1"/>
                      <a:pt x="5235" y="740"/>
                      <a:pt x="3328" y="1281"/>
                    </a:cubicBezTo>
                    <a:cubicBezTo>
                      <a:pt x="2217" y="1596"/>
                      <a:pt x="1306" y="1855"/>
                      <a:pt x="721" y="1855"/>
                    </a:cubicBezTo>
                    <a:cubicBezTo>
                      <a:pt x="414" y="1855"/>
                      <a:pt x="197" y="1783"/>
                      <a:pt x="89" y="1611"/>
                    </a:cubicBezTo>
                    <a:lnTo>
                      <a:pt x="0" y="1664"/>
                    </a:lnTo>
                    <a:cubicBezTo>
                      <a:pt x="132" y="1875"/>
                      <a:pt x="378" y="1962"/>
                      <a:pt x="726" y="1962"/>
                    </a:cubicBezTo>
                    <a:cubicBezTo>
                      <a:pt x="1322" y="1962"/>
                      <a:pt x="2218" y="1709"/>
                      <a:pt x="3354" y="1388"/>
                    </a:cubicBezTo>
                    <a:cubicBezTo>
                      <a:pt x="5260" y="846"/>
                      <a:pt x="7876" y="104"/>
                      <a:pt x="10778" y="104"/>
                    </a:cubicBezTo>
                    <a:cubicBezTo>
                      <a:pt x="11843" y="104"/>
                      <a:pt x="12947" y="204"/>
                      <a:pt x="14069" y="451"/>
                    </a:cubicBezTo>
                    <a:cubicBezTo>
                      <a:pt x="14390" y="522"/>
                      <a:pt x="14675" y="603"/>
                      <a:pt x="14934" y="692"/>
                    </a:cubicBezTo>
                    <a:cubicBezTo>
                      <a:pt x="17450" y="1522"/>
                      <a:pt x="18101" y="3279"/>
                      <a:pt x="18788" y="5144"/>
                    </a:cubicBezTo>
                    <a:cubicBezTo>
                      <a:pt x="19403" y="6803"/>
                      <a:pt x="20037" y="8516"/>
                      <a:pt x="21946" y="9898"/>
                    </a:cubicBezTo>
                    <a:cubicBezTo>
                      <a:pt x="24105" y="11468"/>
                      <a:pt x="25773" y="12146"/>
                      <a:pt x="27709" y="12245"/>
                    </a:cubicBezTo>
                    <a:cubicBezTo>
                      <a:pt x="28030" y="12254"/>
                      <a:pt x="28342" y="12262"/>
                      <a:pt x="28654" y="12262"/>
                    </a:cubicBezTo>
                    <a:cubicBezTo>
                      <a:pt x="33695" y="12262"/>
                      <a:pt x="37549" y="10184"/>
                      <a:pt x="40974" y="8337"/>
                    </a:cubicBezTo>
                    <a:cubicBezTo>
                      <a:pt x="42384" y="7579"/>
                      <a:pt x="43704" y="6856"/>
                      <a:pt x="45007" y="6339"/>
                    </a:cubicBezTo>
                    <a:cubicBezTo>
                      <a:pt x="46693" y="5679"/>
                      <a:pt x="48084" y="5019"/>
                      <a:pt x="49432" y="4376"/>
                    </a:cubicBezTo>
                    <a:cubicBezTo>
                      <a:pt x="52732" y="2815"/>
                      <a:pt x="55337" y="1584"/>
                      <a:pt x="59762" y="1415"/>
                    </a:cubicBezTo>
                    <a:cubicBezTo>
                      <a:pt x="59986" y="1406"/>
                      <a:pt x="60205" y="1402"/>
                      <a:pt x="60419" y="1402"/>
                    </a:cubicBezTo>
                    <a:cubicBezTo>
                      <a:pt x="67965" y="1402"/>
                      <a:pt x="68983" y="6354"/>
                      <a:pt x="69477" y="8765"/>
                    </a:cubicBezTo>
                    <a:cubicBezTo>
                      <a:pt x="69557" y="9167"/>
                      <a:pt x="69629" y="9515"/>
                      <a:pt x="69718" y="9765"/>
                    </a:cubicBezTo>
                    <a:lnTo>
                      <a:pt x="69816" y="9729"/>
                    </a:lnTo>
                    <a:cubicBezTo>
                      <a:pt x="69736" y="9488"/>
                      <a:pt x="69665" y="9140"/>
                      <a:pt x="69584" y="8748"/>
                    </a:cubicBezTo>
                    <a:cubicBezTo>
                      <a:pt x="69081" y="6302"/>
                      <a:pt x="68064" y="1304"/>
                      <a:pt x="60439" y="1304"/>
                    </a:cubicBezTo>
                    <a:cubicBezTo>
                      <a:pt x="60219" y="1304"/>
                      <a:pt x="59993" y="1308"/>
                      <a:pt x="59762" y="1316"/>
                    </a:cubicBezTo>
                    <a:cubicBezTo>
                      <a:pt x="55319" y="1477"/>
                      <a:pt x="52697" y="2717"/>
                      <a:pt x="49387" y="4287"/>
                    </a:cubicBezTo>
                    <a:cubicBezTo>
                      <a:pt x="48040" y="4920"/>
                      <a:pt x="46648" y="5581"/>
                      <a:pt x="44971" y="6250"/>
                    </a:cubicBezTo>
                    <a:cubicBezTo>
                      <a:pt x="43660" y="6767"/>
                      <a:pt x="42330" y="7481"/>
                      <a:pt x="40930" y="8239"/>
                    </a:cubicBezTo>
                    <a:cubicBezTo>
                      <a:pt x="37516" y="10089"/>
                      <a:pt x="33665" y="12161"/>
                      <a:pt x="28647" y="12161"/>
                    </a:cubicBezTo>
                    <a:cubicBezTo>
                      <a:pt x="28342" y="12161"/>
                      <a:pt x="28032" y="12153"/>
                      <a:pt x="27718" y="12138"/>
                    </a:cubicBezTo>
                    <a:cubicBezTo>
                      <a:pt x="25800" y="12039"/>
                      <a:pt x="24149" y="11370"/>
                      <a:pt x="22008" y="9818"/>
                    </a:cubicBezTo>
                    <a:cubicBezTo>
                      <a:pt x="20126" y="8444"/>
                      <a:pt x="19493" y="6749"/>
                      <a:pt x="18886" y="5108"/>
                    </a:cubicBezTo>
                    <a:cubicBezTo>
                      <a:pt x="18190" y="3217"/>
                      <a:pt x="17530" y="1432"/>
                      <a:pt x="14970" y="594"/>
                    </a:cubicBezTo>
                    <a:cubicBezTo>
                      <a:pt x="14702" y="505"/>
                      <a:pt x="14416" y="424"/>
                      <a:pt x="14086" y="353"/>
                    </a:cubicBezTo>
                    <a:cubicBezTo>
                      <a:pt x="12951" y="102"/>
                      <a:pt x="11834" y="1"/>
                      <a:pt x="107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5231125" y="1538325"/>
                <a:ext cx="1748775" cy="301175"/>
              </a:xfrm>
              <a:custGeom>
                <a:rect b="b" l="l" r="r" t="t"/>
                <a:pathLst>
                  <a:path extrusionOk="0" h="12047" w="69951">
                    <a:moveTo>
                      <a:pt x="10722" y="1"/>
                    </a:moveTo>
                    <a:cubicBezTo>
                      <a:pt x="7930" y="1"/>
                      <a:pt x="5414" y="667"/>
                      <a:pt x="3569" y="1154"/>
                    </a:cubicBezTo>
                    <a:cubicBezTo>
                      <a:pt x="2432" y="1451"/>
                      <a:pt x="1493" y="1698"/>
                      <a:pt x="862" y="1698"/>
                    </a:cubicBezTo>
                    <a:cubicBezTo>
                      <a:pt x="488" y="1698"/>
                      <a:pt x="222" y="1611"/>
                      <a:pt x="90" y="1395"/>
                    </a:cubicBezTo>
                    <a:lnTo>
                      <a:pt x="0" y="1448"/>
                    </a:lnTo>
                    <a:cubicBezTo>
                      <a:pt x="158" y="1704"/>
                      <a:pt x="449" y="1807"/>
                      <a:pt x="861" y="1807"/>
                    </a:cubicBezTo>
                    <a:cubicBezTo>
                      <a:pt x="1499" y="1807"/>
                      <a:pt x="2425" y="1561"/>
                      <a:pt x="3595" y="1252"/>
                    </a:cubicBezTo>
                    <a:cubicBezTo>
                      <a:pt x="5424" y="766"/>
                      <a:pt x="7931" y="106"/>
                      <a:pt x="10702" y="106"/>
                    </a:cubicBezTo>
                    <a:cubicBezTo>
                      <a:pt x="11797" y="106"/>
                      <a:pt x="12934" y="209"/>
                      <a:pt x="14087" y="467"/>
                    </a:cubicBezTo>
                    <a:cubicBezTo>
                      <a:pt x="14408" y="539"/>
                      <a:pt x="14693" y="619"/>
                      <a:pt x="14961" y="708"/>
                    </a:cubicBezTo>
                    <a:cubicBezTo>
                      <a:pt x="17432" y="1538"/>
                      <a:pt x="17985" y="3268"/>
                      <a:pt x="18565" y="5106"/>
                    </a:cubicBezTo>
                    <a:cubicBezTo>
                      <a:pt x="19109" y="6819"/>
                      <a:pt x="19680" y="8594"/>
                      <a:pt x="21741" y="9995"/>
                    </a:cubicBezTo>
                    <a:cubicBezTo>
                      <a:pt x="23882" y="11440"/>
                      <a:pt x="25568" y="12029"/>
                      <a:pt x="27575" y="12047"/>
                    </a:cubicBezTo>
                    <a:lnTo>
                      <a:pt x="27691" y="12047"/>
                    </a:lnTo>
                    <a:cubicBezTo>
                      <a:pt x="32714" y="12047"/>
                      <a:pt x="36621" y="9941"/>
                      <a:pt x="40074" y="8077"/>
                    </a:cubicBezTo>
                    <a:cubicBezTo>
                      <a:pt x="41724" y="7194"/>
                      <a:pt x="43285" y="6346"/>
                      <a:pt x="44802" y="5829"/>
                    </a:cubicBezTo>
                    <a:cubicBezTo>
                      <a:pt x="46515" y="5240"/>
                      <a:pt x="47924" y="4669"/>
                      <a:pt x="49280" y="4116"/>
                    </a:cubicBezTo>
                    <a:cubicBezTo>
                      <a:pt x="52599" y="2769"/>
                      <a:pt x="55222" y="1707"/>
                      <a:pt x="59718" y="1529"/>
                    </a:cubicBezTo>
                    <a:cubicBezTo>
                      <a:pt x="59969" y="1519"/>
                      <a:pt x="60213" y="1514"/>
                      <a:pt x="60451" y="1514"/>
                    </a:cubicBezTo>
                    <a:cubicBezTo>
                      <a:pt x="67918" y="1514"/>
                      <a:pt x="69049" y="6413"/>
                      <a:pt x="69611" y="8808"/>
                    </a:cubicBezTo>
                    <a:cubicBezTo>
                      <a:pt x="69692" y="9174"/>
                      <a:pt x="69772" y="9486"/>
                      <a:pt x="69852" y="9727"/>
                    </a:cubicBezTo>
                    <a:lnTo>
                      <a:pt x="69950" y="9691"/>
                    </a:lnTo>
                    <a:cubicBezTo>
                      <a:pt x="69870" y="9460"/>
                      <a:pt x="69799" y="9147"/>
                      <a:pt x="69709" y="8782"/>
                    </a:cubicBezTo>
                    <a:cubicBezTo>
                      <a:pt x="69147" y="6360"/>
                      <a:pt x="67990" y="1407"/>
                      <a:pt x="60442" y="1407"/>
                    </a:cubicBezTo>
                    <a:cubicBezTo>
                      <a:pt x="60204" y="1407"/>
                      <a:pt x="59960" y="1412"/>
                      <a:pt x="59709" y="1422"/>
                    </a:cubicBezTo>
                    <a:cubicBezTo>
                      <a:pt x="55204" y="1600"/>
                      <a:pt x="52572" y="2671"/>
                      <a:pt x="49244" y="4018"/>
                    </a:cubicBezTo>
                    <a:cubicBezTo>
                      <a:pt x="47888" y="4571"/>
                      <a:pt x="46479" y="5142"/>
                      <a:pt x="44775" y="5731"/>
                    </a:cubicBezTo>
                    <a:cubicBezTo>
                      <a:pt x="43241" y="6257"/>
                      <a:pt x="41679" y="7095"/>
                      <a:pt x="40020" y="7988"/>
                    </a:cubicBezTo>
                    <a:cubicBezTo>
                      <a:pt x="36586" y="9843"/>
                      <a:pt x="32687" y="11940"/>
                      <a:pt x="27691" y="11940"/>
                    </a:cubicBezTo>
                    <a:lnTo>
                      <a:pt x="27575" y="11940"/>
                    </a:lnTo>
                    <a:cubicBezTo>
                      <a:pt x="25595" y="11931"/>
                      <a:pt x="23918" y="11342"/>
                      <a:pt x="21803" y="9906"/>
                    </a:cubicBezTo>
                    <a:cubicBezTo>
                      <a:pt x="19769" y="8532"/>
                      <a:pt x="19207" y="6774"/>
                      <a:pt x="18663" y="5070"/>
                    </a:cubicBezTo>
                    <a:cubicBezTo>
                      <a:pt x="18074" y="3215"/>
                      <a:pt x="17521" y="1457"/>
                      <a:pt x="14997" y="610"/>
                    </a:cubicBezTo>
                    <a:cubicBezTo>
                      <a:pt x="14729" y="512"/>
                      <a:pt x="14435" y="440"/>
                      <a:pt x="14113" y="360"/>
                    </a:cubicBezTo>
                    <a:cubicBezTo>
                      <a:pt x="12957" y="104"/>
                      <a:pt x="11818" y="1"/>
                      <a:pt x="1072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227325" y="1545925"/>
                <a:ext cx="1752350" cy="296700"/>
              </a:xfrm>
              <a:custGeom>
                <a:rect b="b" l="l" r="r" t="t"/>
                <a:pathLst>
                  <a:path extrusionOk="0" h="11868" w="70094">
                    <a:moveTo>
                      <a:pt x="10612" y="1"/>
                    </a:moveTo>
                    <a:cubicBezTo>
                      <a:pt x="8007" y="1"/>
                      <a:pt x="5668" y="578"/>
                      <a:pt x="3810" y="1037"/>
                    </a:cubicBezTo>
                    <a:cubicBezTo>
                      <a:pt x="2657" y="1322"/>
                      <a:pt x="1697" y="1561"/>
                      <a:pt x="1024" y="1561"/>
                    </a:cubicBezTo>
                    <a:cubicBezTo>
                      <a:pt x="577" y="1561"/>
                      <a:pt x="257" y="1456"/>
                      <a:pt x="90" y="1189"/>
                    </a:cubicBezTo>
                    <a:lnTo>
                      <a:pt x="1" y="1243"/>
                    </a:lnTo>
                    <a:cubicBezTo>
                      <a:pt x="191" y="1548"/>
                      <a:pt x="537" y="1669"/>
                      <a:pt x="1024" y="1669"/>
                    </a:cubicBezTo>
                    <a:cubicBezTo>
                      <a:pt x="1702" y="1669"/>
                      <a:pt x="2653" y="1435"/>
                      <a:pt x="3837" y="1144"/>
                    </a:cubicBezTo>
                    <a:cubicBezTo>
                      <a:pt x="5694" y="683"/>
                      <a:pt x="8029" y="105"/>
                      <a:pt x="10628" y="105"/>
                    </a:cubicBezTo>
                    <a:cubicBezTo>
                      <a:pt x="11749" y="105"/>
                      <a:pt x="12920" y="213"/>
                      <a:pt x="14123" y="484"/>
                    </a:cubicBezTo>
                    <a:cubicBezTo>
                      <a:pt x="14444" y="565"/>
                      <a:pt x="14729" y="645"/>
                      <a:pt x="14997" y="734"/>
                    </a:cubicBezTo>
                    <a:cubicBezTo>
                      <a:pt x="17432" y="1573"/>
                      <a:pt x="17887" y="3285"/>
                      <a:pt x="18369" y="5096"/>
                    </a:cubicBezTo>
                    <a:cubicBezTo>
                      <a:pt x="18842" y="6863"/>
                      <a:pt x="19333" y="8701"/>
                      <a:pt x="21554" y="10101"/>
                    </a:cubicBezTo>
                    <a:cubicBezTo>
                      <a:pt x="23499" y="11323"/>
                      <a:pt x="25167" y="11867"/>
                      <a:pt x="27058" y="11867"/>
                    </a:cubicBezTo>
                    <a:cubicBezTo>
                      <a:pt x="27183" y="11867"/>
                      <a:pt x="27317" y="11867"/>
                      <a:pt x="27451" y="11859"/>
                    </a:cubicBezTo>
                    <a:cubicBezTo>
                      <a:pt x="32134" y="11680"/>
                      <a:pt x="35899" y="9628"/>
                      <a:pt x="39218" y="7826"/>
                    </a:cubicBezTo>
                    <a:cubicBezTo>
                      <a:pt x="41100" y="6800"/>
                      <a:pt x="42875" y="5828"/>
                      <a:pt x="44615" y="5319"/>
                    </a:cubicBezTo>
                    <a:cubicBezTo>
                      <a:pt x="46328" y="4820"/>
                      <a:pt x="47791" y="4320"/>
                      <a:pt x="49093" y="3883"/>
                    </a:cubicBezTo>
                    <a:cubicBezTo>
                      <a:pt x="52439" y="2741"/>
                      <a:pt x="55088" y="1840"/>
                      <a:pt x="59674" y="1644"/>
                    </a:cubicBezTo>
                    <a:cubicBezTo>
                      <a:pt x="59944" y="1632"/>
                      <a:pt x="60208" y="1626"/>
                      <a:pt x="60464" y="1626"/>
                    </a:cubicBezTo>
                    <a:cubicBezTo>
                      <a:pt x="67871" y="1626"/>
                      <a:pt x="69133" y="6490"/>
                      <a:pt x="69754" y="8861"/>
                    </a:cubicBezTo>
                    <a:cubicBezTo>
                      <a:pt x="69844" y="9191"/>
                      <a:pt x="69915" y="9477"/>
                      <a:pt x="69995" y="9700"/>
                    </a:cubicBezTo>
                    <a:lnTo>
                      <a:pt x="70093" y="9664"/>
                    </a:lnTo>
                    <a:cubicBezTo>
                      <a:pt x="70013" y="9450"/>
                      <a:pt x="69942" y="9164"/>
                      <a:pt x="69861" y="8834"/>
                    </a:cubicBezTo>
                    <a:cubicBezTo>
                      <a:pt x="69232" y="6436"/>
                      <a:pt x="67960" y="1519"/>
                      <a:pt x="60457" y="1519"/>
                    </a:cubicBezTo>
                    <a:cubicBezTo>
                      <a:pt x="60200" y="1519"/>
                      <a:pt x="59936" y="1525"/>
                      <a:pt x="59665" y="1537"/>
                    </a:cubicBezTo>
                    <a:cubicBezTo>
                      <a:pt x="55070" y="1733"/>
                      <a:pt x="52412" y="2643"/>
                      <a:pt x="49057" y="3785"/>
                    </a:cubicBezTo>
                    <a:cubicBezTo>
                      <a:pt x="47764" y="4222"/>
                      <a:pt x="46301" y="4722"/>
                      <a:pt x="44579" y="5221"/>
                    </a:cubicBezTo>
                    <a:cubicBezTo>
                      <a:pt x="42840" y="5730"/>
                      <a:pt x="41055" y="6702"/>
                      <a:pt x="39164" y="7728"/>
                    </a:cubicBezTo>
                    <a:cubicBezTo>
                      <a:pt x="35854" y="9530"/>
                      <a:pt x="32108" y="11573"/>
                      <a:pt x="27451" y="11752"/>
                    </a:cubicBezTo>
                    <a:cubicBezTo>
                      <a:pt x="27310" y="11757"/>
                      <a:pt x="27171" y="11760"/>
                      <a:pt x="27034" y="11760"/>
                    </a:cubicBezTo>
                    <a:cubicBezTo>
                      <a:pt x="25157" y="11760"/>
                      <a:pt x="23552" y="11242"/>
                      <a:pt x="21607" y="10012"/>
                    </a:cubicBezTo>
                    <a:cubicBezTo>
                      <a:pt x="19422" y="8629"/>
                      <a:pt x="18940" y="6818"/>
                      <a:pt x="18476" y="5070"/>
                    </a:cubicBezTo>
                    <a:cubicBezTo>
                      <a:pt x="17985" y="3223"/>
                      <a:pt x="17522" y="1483"/>
                      <a:pt x="15024" y="636"/>
                    </a:cubicBezTo>
                    <a:cubicBezTo>
                      <a:pt x="14765" y="538"/>
                      <a:pt x="14471" y="458"/>
                      <a:pt x="14149" y="386"/>
                    </a:cubicBezTo>
                    <a:cubicBezTo>
                      <a:pt x="12932" y="110"/>
                      <a:pt x="11747" y="1"/>
                      <a:pt x="10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223550" y="1553750"/>
                <a:ext cx="1755900" cy="292450"/>
              </a:xfrm>
              <a:custGeom>
                <a:rect b="b" l="l" r="r" t="t"/>
                <a:pathLst>
                  <a:path extrusionOk="0" h="11698" w="70236">
                    <a:moveTo>
                      <a:pt x="10566" y="1"/>
                    </a:moveTo>
                    <a:cubicBezTo>
                      <a:pt x="8074" y="1"/>
                      <a:pt x="5833" y="515"/>
                      <a:pt x="4041" y="930"/>
                    </a:cubicBezTo>
                    <a:cubicBezTo>
                      <a:pt x="2884" y="1196"/>
                      <a:pt x="1909" y="1421"/>
                      <a:pt x="1198" y="1421"/>
                    </a:cubicBezTo>
                    <a:cubicBezTo>
                      <a:pt x="672" y="1421"/>
                      <a:pt x="291" y="1297"/>
                      <a:pt x="89" y="974"/>
                    </a:cubicBezTo>
                    <a:lnTo>
                      <a:pt x="0" y="1037"/>
                    </a:lnTo>
                    <a:cubicBezTo>
                      <a:pt x="226" y="1391"/>
                      <a:pt x="636" y="1526"/>
                      <a:pt x="1198" y="1526"/>
                    </a:cubicBezTo>
                    <a:cubicBezTo>
                      <a:pt x="1925" y="1526"/>
                      <a:pt x="2906" y="1299"/>
                      <a:pt x="4068" y="1028"/>
                    </a:cubicBezTo>
                    <a:cubicBezTo>
                      <a:pt x="5846" y="620"/>
                      <a:pt x="8078" y="108"/>
                      <a:pt x="10558" y="108"/>
                    </a:cubicBezTo>
                    <a:cubicBezTo>
                      <a:pt x="11711" y="108"/>
                      <a:pt x="12918" y="218"/>
                      <a:pt x="14158" y="501"/>
                    </a:cubicBezTo>
                    <a:cubicBezTo>
                      <a:pt x="14479" y="573"/>
                      <a:pt x="14764" y="653"/>
                      <a:pt x="15023" y="751"/>
                    </a:cubicBezTo>
                    <a:cubicBezTo>
                      <a:pt x="17441" y="1590"/>
                      <a:pt x="17797" y="3294"/>
                      <a:pt x="18190" y="5096"/>
                    </a:cubicBezTo>
                    <a:cubicBezTo>
                      <a:pt x="18574" y="6916"/>
                      <a:pt x="18975" y="8798"/>
                      <a:pt x="21357" y="10190"/>
                    </a:cubicBezTo>
                    <a:cubicBezTo>
                      <a:pt x="23123" y="11233"/>
                      <a:pt x="24685" y="11697"/>
                      <a:pt x="26433" y="11697"/>
                    </a:cubicBezTo>
                    <a:cubicBezTo>
                      <a:pt x="26727" y="11697"/>
                      <a:pt x="27022" y="11688"/>
                      <a:pt x="27325" y="11662"/>
                    </a:cubicBezTo>
                    <a:cubicBezTo>
                      <a:pt x="31643" y="11296"/>
                      <a:pt x="35229" y="9306"/>
                      <a:pt x="38396" y="7549"/>
                    </a:cubicBezTo>
                    <a:cubicBezTo>
                      <a:pt x="40502" y="6380"/>
                      <a:pt x="42491" y="5274"/>
                      <a:pt x="44418" y="4801"/>
                    </a:cubicBezTo>
                    <a:cubicBezTo>
                      <a:pt x="46095" y="4400"/>
                      <a:pt x="47522" y="3998"/>
                      <a:pt x="48789" y="3659"/>
                    </a:cubicBezTo>
                    <a:cubicBezTo>
                      <a:pt x="52340" y="2678"/>
                      <a:pt x="54909" y="1973"/>
                      <a:pt x="59628" y="1750"/>
                    </a:cubicBezTo>
                    <a:cubicBezTo>
                      <a:pt x="59919" y="1737"/>
                      <a:pt x="60202" y="1730"/>
                      <a:pt x="60476" y="1730"/>
                    </a:cubicBezTo>
                    <a:cubicBezTo>
                      <a:pt x="67833" y="1730"/>
                      <a:pt x="69226" y="6557"/>
                      <a:pt x="69905" y="8914"/>
                    </a:cubicBezTo>
                    <a:cubicBezTo>
                      <a:pt x="69995" y="9208"/>
                      <a:pt x="70066" y="9458"/>
                      <a:pt x="70137" y="9663"/>
                    </a:cubicBezTo>
                    <a:lnTo>
                      <a:pt x="70235" y="9628"/>
                    </a:lnTo>
                    <a:cubicBezTo>
                      <a:pt x="70164" y="9431"/>
                      <a:pt x="70093" y="9181"/>
                      <a:pt x="70012" y="8887"/>
                    </a:cubicBezTo>
                    <a:cubicBezTo>
                      <a:pt x="69324" y="6504"/>
                      <a:pt x="67922" y="1623"/>
                      <a:pt x="60477" y="1623"/>
                    </a:cubicBezTo>
                    <a:cubicBezTo>
                      <a:pt x="60202" y="1623"/>
                      <a:pt x="59919" y="1630"/>
                      <a:pt x="59628" y="1643"/>
                    </a:cubicBezTo>
                    <a:cubicBezTo>
                      <a:pt x="54891" y="1866"/>
                      <a:pt x="52322" y="2571"/>
                      <a:pt x="48762" y="3552"/>
                    </a:cubicBezTo>
                    <a:cubicBezTo>
                      <a:pt x="47496" y="3900"/>
                      <a:pt x="46068" y="4293"/>
                      <a:pt x="44391" y="4703"/>
                    </a:cubicBezTo>
                    <a:cubicBezTo>
                      <a:pt x="42446" y="5176"/>
                      <a:pt x="40457" y="6282"/>
                      <a:pt x="38343" y="7460"/>
                    </a:cubicBezTo>
                    <a:cubicBezTo>
                      <a:pt x="35185" y="9208"/>
                      <a:pt x="31616" y="11198"/>
                      <a:pt x="27316" y="11554"/>
                    </a:cubicBezTo>
                    <a:cubicBezTo>
                      <a:pt x="27016" y="11580"/>
                      <a:pt x="26723" y="11593"/>
                      <a:pt x="26435" y="11593"/>
                    </a:cubicBezTo>
                    <a:cubicBezTo>
                      <a:pt x="24702" y="11593"/>
                      <a:pt x="23155" y="11125"/>
                      <a:pt x="21411" y="10100"/>
                    </a:cubicBezTo>
                    <a:cubicBezTo>
                      <a:pt x="19073" y="8735"/>
                      <a:pt x="18672" y="6871"/>
                      <a:pt x="18288" y="5069"/>
                    </a:cubicBezTo>
                    <a:cubicBezTo>
                      <a:pt x="17896" y="3240"/>
                      <a:pt x="17530" y="1509"/>
                      <a:pt x="15059" y="653"/>
                    </a:cubicBezTo>
                    <a:cubicBezTo>
                      <a:pt x="14791" y="555"/>
                      <a:pt x="14506" y="475"/>
                      <a:pt x="14176" y="394"/>
                    </a:cubicBezTo>
                    <a:cubicBezTo>
                      <a:pt x="12932" y="112"/>
                      <a:pt x="11722" y="1"/>
                      <a:pt x="105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5219975" y="1561575"/>
                <a:ext cx="1759250" cy="289075"/>
              </a:xfrm>
              <a:custGeom>
                <a:rect b="b" l="l" r="r" t="t"/>
                <a:pathLst>
                  <a:path extrusionOk="0" h="11563" w="70370">
                    <a:moveTo>
                      <a:pt x="10493" y="0"/>
                    </a:moveTo>
                    <a:cubicBezTo>
                      <a:pt x="8117" y="0"/>
                      <a:pt x="5976" y="459"/>
                      <a:pt x="4256" y="822"/>
                    </a:cubicBezTo>
                    <a:cubicBezTo>
                      <a:pt x="3094" y="1072"/>
                      <a:pt x="2110" y="1284"/>
                      <a:pt x="1372" y="1284"/>
                    </a:cubicBezTo>
                    <a:cubicBezTo>
                      <a:pt x="767" y="1284"/>
                      <a:pt x="327" y="1141"/>
                      <a:pt x="89" y="759"/>
                    </a:cubicBezTo>
                    <a:lnTo>
                      <a:pt x="0" y="822"/>
                    </a:lnTo>
                    <a:cubicBezTo>
                      <a:pt x="259" y="1237"/>
                      <a:pt x="730" y="1390"/>
                      <a:pt x="1373" y="1390"/>
                    </a:cubicBezTo>
                    <a:cubicBezTo>
                      <a:pt x="2127" y="1390"/>
                      <a:pt x="3117" y="1179"/>
                      <a:pt x="4282" y="929"/>
                    </a:cubicBezTo>
                    <a:cubicBezTo>
                      <a:pt x="5992" y="560"/>
                      <a:pt x="8127" y="103"/>
                      <a:pt x="10493" y="103"/>
                    </a:cubicBezTo>
                    <a:cubicBezTo>
                      <a:pt x="11671" y="103"/>
                      <a:pt x="12907" y="216"/>
                      <a:pt x="14176" y="510"/>
                    </a:cubicBezTo>
                    <a:cubicBezTo>
                      <a:pt x="14506" y="590"/>
                      <a:pt x="14791" y="670"/>
                      <a:pt x="15050" y="768"/>
                    </a:cubicBezTo>
                    <a:cubicBezTo>
                      <a:pt x="17441" y="1616"/>
                      <a:pt x="17717" y="3311"/>
                      <a:pt x="18003" y="5104"/>
                    </a:cubicBezTo>
                    <a:cubicBezTo>
                      <a:pt x="18306" y="6977"/>
                      <a:pt x="18618" y="8904"/>
                      <a:pt x="21152" y="10287"/>
                    </a:cubicBezTo>
                    <a:cubicBezTo>
                      <a:pt x="22740" y="11152"/>
                      <a:pt x="24185" y="11563"/>
                      <a:pt x="25791" y="11563"/>
                    </a:cubicBezTo>
                    <a:cubicBezTo>
                      <a:pt x="26246" y="11563"/>
                      <a:pt x="26710" y="11527"/>
                      <a:pt x="27192" y="11465"/>
                    </a:cubicBezTo>
                    <a:cubicBezTo>
                      <a:pt x="31179" y="10947"/>
                      <a:pt x="34587" y="8993"/>
                      <a:pt x="37602" y="7281"/>
                    </a:cubicBezTo>
                    <a:cubicBezTo>
                      <a:pt x="39913" y="5951"/>
                      <a:pt x="42099" y="4702"/>
                      <a:pt x="44213" y="4292"/>
                    </a:cubicBezTo>
                    <a:cubicBezTo>
                      <a:pt x="45730" y="3989"/>
                      <a:pt x="47041" y="3712"/>
                      <a:pt x="48201" y="3462"/>
                    </a:cubicBezTo>
                    <a:cubicBezTo>
                      <a:pt x="52055" y="2651"/>
                      <a:pt x="54597" y="2106"/>
                      <a:pt x="59584" y="1857"/>
                    </a:cubicBezTo>
                    <a:cubicBezTo>
                      <a:pt x="59896" y="1841"/>
                      <a:pt x="60198" y="1833"/>
                      <a:pt x="60490" y="1833"/>
                    </a:cubicBezTo>
                    <a:cubicBezTo>
                      <a:pt x="67815" y="1833"/>
                      <a:pt x="69320" y="6625"/>
                      <a:pt x="70057" y="8984"/>
                    </a:cubicBezTo>
                    <a:cubicBezTo>
                      <a:pt x="70138" y="9234"/>
                      <a:pt x="70200" y="9448"/>
                      <a:pt x="70271" y="9627"/>
                    </a:cubicBezTo>
                    <a:lnTo>
                      <a:pt x="70369" y="9582"/>
                    </a:lnTo>
                    <a:cubicBezTo>
                      <a:pt x="70307" y="9413"/>
                      <a:pt x="70236" y="9199"/>
                      <a:pt x="70155" y="8949"/>
                    </a:cubicBezTo>
                    <a:cubicBezTo>
                      <a:pt x="69799" y="7798"/>
                      <a:pt x="69192" y="5862"/>
                      <a:pt x="67657" y="4310"/>
                    </a:cubicBezTo>
                    <a:cubicBezTo>
                      <a:pt x="65977" y="2597"/>
                      <a:pt x="63558" y="1727"/>
                      <a:pt x="60462" y="1727"/>
                    </a:cubicBezTo>
                    <a:cubicBezTo>
                      <a:pt x="60172" y="1727"/>
                      <a:pt x="59877" y="1734"/>
                      <a:pt x="59575" y="1750"/>
                    </a:cubicBezTo>
                    <a:cubicBezTo>
                      <a:pt x="54588" y="1999"/>
                      <a:pt x="52037" y="2544"/>
                      <a:pt x="48174" y="3364"/>
                    </a:cubicBezTo>
                    <a:cubicBezTo>
                      <a:pt x="47023" y="3614"/>
                      <a:pt x="45712" y="3891"/>
                      <a:pt x="44195" y="4185"/>
                    </a:cubicBezTo>
                    <a:cubicBezTo>
                      <a:pt x="42063" y="4604"/>
                      <a:pt x="39868" y="5862"/>
                      <a:pt x="37549" y="7182"/>
                    </a:cubicBezTo>
                    <a:cubicBezTo>
                      <a:pt x="34551" y="8904"/>
                      <a:pt x="31144" y="10840"/>
                      <a:pt x="27174" y="11366"/>
                    </a:cubicBezTo>
                    <a:cubicBezTo>
                      <a:pt x="26704" y="11426"/>
                      <a:pt x="26252" y="11457"/>
                      <a:pt x="25811" y="11457"/>
                    </a:cubicBezTo>
                    <a:cubicBezTo>
                      <a:pt x="24218" y="11457"/>
                      <a:pt x="22776" y="11057"/>
                      <a:pt x="21197" y="10198"/>
                    </a:cubicBezTo>
                    <a:cubicBezTo>
                      <a:pt x="18717" y="8842"/>
                      <a:pt x="18404" y="6933"/>
                      <a:pt x="18110" y="5086"/>
                    </a:cubicBezTo>
                    <a:cubicBezTo>
                      <a:pt x="17816" y="3266"/>
                      <a:pt x="17530" y="1535"/>
                      <a:pt x="15086" y="670"/>
                    </a:cubicBezTo>
                    <a:cubicBezTo>
                      <a:pt x="14818" y="572"/>
                      <a:pt x="14533" y="492"/>
                      <a:pt x="14203" y="411"/>
                    </a:cubicBezTo>
                    <a:cubicBezTo>
                      <a:pt x="12923" y="114"/>
                      <a:pt x="11679" y="0"/>
                      <a:pt x="1049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5216175" y="1569250"/>
                <a:ext cx="1762825" cy="286300"/>
              </a:xfrm>
              <a:custGeom>
                <a:rect b="b" l="l" r="r" t="t"/>
                <a:pathLst>
                  <a:path extrusionOk="0" h="11452" w="70513">
                    <a:moveTo>
                      <a:pt x="10424" y="0"/>
                    </a:moveTo>
                    <a:cubicBezTo>
                      <a:pt x="8161" y="0"/>
                      <a:pt x="6119" y="407"/>
                      <a:pt x="4470" y="738"/>
                    </a:cubicBezTo>
                    <a:cubicBezTo>
                      <a:pt x="3319" y="966"/>
                      <a:pt x="2334" y="1160"/>
                      <a:pt x="1572" y="1160"/>
                    </a:cubicBezTo>
                    <a:cubicBezTo>
                      <a:pt x="876" y="1160"/>
                      <a:pt x="367" y="998"/>
                      <a:pt x="90" y="550"/>
                    </a:cubicBezTo>
                    <a:lnTo>
                      <a:pt x="1" y="613"/>
                    </a:lnTo>
                    <a:cubicBezTo>
                      <a:pt x="302" y="1091"/>
                      <a:pt x="837" y="1264"/>
                      <a:pt x="1562" y="1264"/>
                    </a:cubicBezTo>
                    <a:cubicBezTo>
                      <a:pt x="2338" y="1264"/>
                      <a:pt x="3331" y="1066"/>
                      <a:pt x="4488" y="836"/>
                    </a:cubicBezTo>
                    <a:cubicBezTo>
                      <a:pt x="6130" y="511"/>
                      <a:pt x="8164" y="107"/>
                      <a:pt x="10416" y="107"/>
                    </a:cubicBezTo>
                    <a:cubicBezTo>
                      <a:pt x="11627" y="107"/>
                      <a:pt x="12902" y="224"/>
                      <a:pt x="14212" y="533"/>
                    </a:cubicBezTo>
                    <a:cubicBezTo>
                      <a:pt x="14533" y="613"/>
                      <a:pt x="14818" y="693"/>
                      <a:pt x="15086" y="791"/>
                    </a:cubicBezTo>
                    <a:cubicBezTo>
                      <a:pt x="17450" y="1648"/>
                      <a:pt x="17638" y="3343"/>
                      <a:pt x="17843" y="5136"/>
                    </a:cubicBezTo>
                    <a:cubicBezTo>
                      <a:pt x="18057" y="7045"/>
                      <a:pt x="18280" y="9025"/>
                      <a:pt x="20956" y="10390"/>
                    </a:cubicBezTo>
                    <a:cubicBezTo>
                      <a:pt x="22375" y="11113"/>
                      <a:pt x="23704" y="11452"/>
                      <a:pt x="25158" y="11452"/>
                    </a:cubicBezTo>
                    <a:cubicBezTo>
                      <a:pt x="25765" y="11452"/>
                      <a:pt x="26398" y="11398"/>
                      <a:pt x="27067" y="11273"/>
                    </a:cubicBezTo>
                    <a:cubicBezTo>
                      <a:pt x="30751" y="10622"/>
                      <a:pt x="33990" y="8704"/>
                      <a:pt x="36853" y="7009"/>
                    </a:cubicBezTo>
                    <a:cubicBezTo>
                      <a:pt x="39360" y="5528"/>
                      <a:pt x="41724" y="4128"/>
                      <a:pt x="44017" y="3780"/>
                    </a:cubicBezTo>
                    <a:cubicBezTo>
                      <a:pt x="44882" y="3646"/>
                      <a:pt x="45676" y="3530"/>
                      <a:pt x="46408" y="3414"/>
                    </a:cubicBezTo>
                    <a:cubicBezTo>
                      <a:pt x="51341" y="2656"/>
                      <a:pt x="53812" y="2281"/>
                      <a:pt x="59540" y="1969"/>
                    </a:cubicBezTo>
                    <a:cubicBezTo>
                      <a:pt x="59860" y="1952"/>
                      <a:pt x="60171" y="1943"/>
                      <a:pt x="60473" y="1943"/>
                    </a:cubicBezTo>
                    <a:cubicBezTo>
                      <a:pt x="67807" y="1943"/>
                      <a:pt x="69490" y="6893"/>
                      <a:pt x="70227" y="9061"/>
                    </a:cubicBezTo>
                    <a:cubicBezTo>
                      <a:pt x="70298" y="9266"/>
                      <a:pt x="70352" y="9445"/>
                      <a:pt x="70414" y="9587"/>
                    </a:cubicBezTo>
                    <a:lnTo>
                      <a:pt x="70513" y="9552"/>
                    </a:lnTo>
                    <a:cubicBezTo>
                      <a:pt x="70450" y="9409"/>
                      <a:pt x="70397" y="9231"/>
                      <a:pt x="70325" y="9025"/>
                    </a:cubicBezTo>
                    <a:cubicBezTo>
                      <a:pt x="69580" y="6841"/>
                      <a:pt x="67881" y="1835"/>
                      <a:pt x="60488" y="1835"/>
                    </a:cubicBezTo>
                    <a:cubicBezTo>
                      <a:pt x="60182" y="1835"/>
                      <a:pt x="59866" y="1844"/>
                      <a:pt x="59540" y="1862"/>
                    </a:cubicBezTo>
                    <a:cubicBezTo>
                      <a:pt x="53803" y="2174"/>
                      <a:pt x="51323" y="2558"/>
                      <a:pt x="46399" y="3307"/>
                    </a:cubicBezTo>
                    <a:cubicBezTo>
                      <a:pt x="45659" y="3423"/>
                      <a:pt x="44865" y="3548"/>
                      <a:pt x="43999" y="3673"/>
                    </a:cubicBezTo>
                    <a:cubicBezTo>
                      <a:pt x="41689" y="4030"/>
                      <a:pt x="39316" y="5430"/>
                      <a:pt x="36800" y="6920"/>
                    </a:cubicBezTo>
                    <a:cubicBezTo>
                      <a:pt x="33945" y="8606"/>
                      <a:pt x="30716" y="10524"/>
                      <a:pt x="27049" y="11175"/>
                    </a:cubicBezTo>
                    <a:cubicBezTo>
                      <a:pt x="26390" y="11291"/>
                      <a:pt x="25769" y="11350"/>
                      <a:pt x="25168" y="11350"/>
                    </a:cubicBezTo>
                    <a:cubicBezTo>
                      <a:pt x="23728" y="11350"/>
                      <a:pt x="22411" y="11010"/>
                      <a:pt x="21001" y="10292"/>
                    </a:cubicBezTo>
                    <a:cubicBezTo>
                      <a:pt x="18378" y="8954"/>
                      <a:pt x="18155" y="7009"/>
                      <a:pt x="17950" y="5118"/>
                    </a:cubicBezTo>
                    <a:cubicBezTo>
                      <a:pt x="17745" y="3298"/>
                      <a:pt x="17548" y="1567"/>
                      <a:pt x="15122" y="693"/>
                    </a:cubicBezTo>
                    <a:cubicBezTo>
                      <a:pt x="14854" y="595"/>
                      <a:pt x="14560" y="506"/>
                      <a:pt x="14230" y="426"/>
                    </a:cubicBezTo>
                    <a:cubicBezTo>
                      <a:pt x="12915" y="117"/>
                      <a:pt x="11638" y="0"/>
                      <a:pt x="1042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5212375" y="1577075"/>
                <a:ext cx="1766400" cy="284275"/>
              </a:xfrm>
              <a:custGeom>
                <a:rect b="b" l="l" r="r" t="t"/>
                <a:pathLst>
                  <a:path extrusionOk="0" h="11371" w="70656">
                    <a:moveTo>
                      <a:pt x="10329" y="0"/>
                    </a:moveTo>
                    <a:cubicBezTo>
                      <a:pt x="8184" y="0"/>
                      <a:pt x="6247" y="352"/>
                      <a:pt x="4676" y="639"/>
                    </a:cubicBezTo>
                    <a:cubicBezTo>
                      <a:pt x="3534" y="853"/>
                      <a:pt x="2548" y="1036"/>
                      <a:pt x="1767" y="1036"/>
                    </a:cubicBezTo>
                    <a:cubicBezTo>
                      <a:pt x="987" y="1036"/>
                      <a:pt x="411" y="853"/>
                      <a:pt x="90" y="336"/>
                    </a:cubicBezTo>
                    <a:lnTo>
                      <a:pt x="1" y="398"/>
                    </a:lnTo>
                    <a:cubicBezTo>
                      <a:pt x="348" y="949"/>
                      <a:pt x="949" y="1141"/>
                      <a:pt x="1761" y="1141"/>
                    </a:cubicBezTo>
                    <a:cubicBezTo>
                      <a:pt x="2554" y="1141"/>
                      <a:pt x="3548" y="958"/>
                      <a:pt x="4702" y="746"/>
                    </a:cubicBezTo>
                    <a:cubicBezTo>
                      <a:pt x="6267" y="458"/>
                      <a:pt x="8204" y="105"/>
                      <a:pt x="10346" y="105"/>
                    </a:cubicBezTo>
                    <a:cubicBezTo>
                      <a:pt x="11586" y="105"/>
                      <a:pt x="12894" y="223"/>
                      <a:pt x="14239" y="541"/>
                    </a:cubicBezTo>
                    <a:cubicBezTo>
                      <a:pt x="14569" y="621"/>
                      <a:pt x="14854" y="710"/>
                      <a:pt x="15113" y="808"/>
                    </a:cubicBezTo>
                    <a:cubicBezTo>
                      <a:pt x="17468" y="1674"/>
                      <a:pt x="17575" y="3369"/>
                      <a:pt x="17682" y="5162"/>
                    </a:cubicBezTo>
                    <a:cubicBezTo>
                      <a:pt x="17807" y="7124"/>
                      <a:pt x="17932" y="9141"/>
                      <a:pt x="20760" y="10479"/>
                    </a:cubicBezTo>
                    <a:cubicBezTo>
                      <a:pt x="22027" y="11076"/>
                      <a:pt x="23231" y="11371"/>
                      <a:pt x="24534" y="11371"/>
                    </a:cubicBezTo>
                    <a:cubicBezTo>
                      <a:pt x="25292" y="11371"/>
                      <a:pt x="26086" y="11273"/>
                      <a:pt x="26943" y="11076"/>
                    </a:cubicBezTo>
                    <a:cubicBezTo>
                      <a:pt x="30350" y="10309"/>
                      <a:pt x="33294" y="8498"/>
                      <a:pt x="36140" y="6750"/>
                    </a:cubicBezTo>
                    <a:cubicBezTo>
                      <a:pt x="38825" y="5090"/>
                      <a:pt x="41368" y="3529"/>
                      <a:pt x="43821" y="3262"/>
                    </a:cubicBezTo>
                    <a:cubicBezTo>
                      <a:pt x="49754" y="2628"/>
                      <a:pt x="52260" y="2486"/>
                      <a:pt x="57265" y="2200"/>
                    </a:cubicBezTo>
                    <a:cubicBezTo>
                      <a:pt x="57952" y="2164"/>
                      <a:pt x="58693" y="2120"/>
                      <a:pt x="59504" y="2075"/>
                    </a:cubicBezTo>
                    <a:cubicBezTo>
                      <a:pt x="59845" y="2056"/>
                      <a:pt x="60175" y="2046"/>
                      <a:pt x="60495" y="2046"/>
                    </a:cubicBezTo>
                    <a:cubicBezTo>
                      <a:pt x="67825" y="2046"/>
                      <a:pt x="69619" y="6978"/>
                      <a:pt x="70406" y="9141"/>
                    </a:cubicBezTo>
                    <a:cubicBezTo>
                      <a:pt x="70459" y="9292"/>
                      <a:pt x="70513" y="9435"/>
                      <a:pt x="70558" y="9551"/>
                    </a:cubicBezTo>
                    <a:lnTo>
                      <a:pt x="70656" y="9515"/>
                    </a:lnTo>
                    <a:cubicBezTo>
                      <a:pt x="70611" y="9399"/>
                      <a:pt x="70558" y="9257"/>
                      <a:pt x="70504" y="9105"/>
                    </a:cubicBezTo>
                    <a:cubicBezTo>
                      <a:pt x="69709" y="6926"/>
                      <a:pt x="67899" y="1939"/>
                      <a:pt x="60502" y="1939"/>
                    </a:cubicBezTo>
                    <a:cubicBezTo>
                      <a:pt x="60178" y="1939"/>
                      <a:pt x="59842" y="1948"/>
                      <a:pt x="59495" y="1968"/>
                    </a:cubicBezTo>
                    <a:cubicBezTo>
                      <a:pt x="58693" y="2022"/>
                      <a:pt x="57952" y="2057"/>
                      <a:pt x="57256" y="2102"/>
                    </a:cubicBezTo>
                    <a:cubicBezTo>
                      <a:pt x="52260" y="2378"/>
                      <a:pt x="49745" y="2521"/>
                      <a:pt x="43812" y="3164"/>
                    </a:cubicBezTo>
                    <a:cubicBezTo>
                      <a:pt x="41332" y="3422"/>
                      <a:pt x="38781" y="4992"/>
                      <a:pt x="36087" y="6661"/>
                    </a:cubicBezTo>
                    <a:cubicBezTo>
                      <a:pt x="33250" y="8409"/>
                      <a:pt x="30315" y="10211"/>
                      <a:pt x="26916" y="10978"/>
                    </a:cubicBezTo>
                    <a:cubicBezTo>
                      <a:pt x="26072" y="11168"/>
                      <a:pt x="25292" y="11264"/>
                      <a:pt x="24544" y="11264"/>
                    </a:cubicBezTo>
                    <a:cubicBezTo>
                      <a:pt x="23253" y="11264"/>
                      <a:pt x="22059" y="10977"/>
                      <a:pt x="20805" y="10390"/>
                    </a:cubicBezTo>
                    <a:cubicBezTo>
                      <a:pt x="18030" y="9078"/>
                      <a:pt x="17905" y="7089"/>
                      <a:pt x="17790" y="5162"/>
                    </a:cubicBezTo>
                    <a:cubicBezTo>
                      <a:pt x="17674" y="3333"/>
                      <a:pt x="17575" y="1602"/>
                      <a:pt x="15149" y="710"/>
                    </a:cubicBezTo>
                    <a:cubicBezTo>
                      <a:pt x="14890" y="612"/>
                      <a:pt x="14596" y="523"/>
                      <a:pt x="14266" y="443"/>
                    </a:cubicBezTo>
                    <a:cubicBezTo>
                      <a:pt x="12904" y="120"/>
                      <a:pt x="11581" y="0"/>
                      <a:pt x="103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5208825" y="1584650"/>
                <a:ext cx="1769725" cy="282950"/>
              </a:xfrm>
              <a:custGeom>
                <a:rect b="b" l="l" r="r" t="t"/>
                <a:pathLst>
                  <a:path extrusionOk="0" h="11318" w="70789">
                    <a:moveTo>
                      <a:pt x="10223" y="1"/>
                    </a:moveTo>
                    <a:cubicBezTo>
                      <a:pt x="8237" y="1"/>
                      <a:pt x="6437" y="302"/>
                      <a:pt x="4871" y="568"/>
                    </a:cubicBezTo>
                    <a:cubicBezTo>
                      <a:pt x="3745" y="758"/>
                      <a:pt x="2767" y="923"/>
                      <a:pt x="1977" y="923"/>
                    </a:cubicBezTo>
                    <a:cubicBezTo>
                      <a:pt x="1101" y="923"/>
                      <a:pt x="455" y="721"/>
                      <a:pt x="89" y="131"/>
                    </a:cubicBezTo>
                    <a:lnTo>
                      <a:pt x="0" y="193"/>
                    </a:lnTo>
                    <a:cubicBezTo>
                      <a:pt x="388" y="818"/>
                      <a:pt x="1062" y="1028"/>
                      <a:pt x="1970" y="1028"/>
                    </a:cubicBezTo>
                    <a:cubicBezTo>
                      <a:pt x="2773" y="1028"/>
                      <a:pt x="3758" y="863"/>
                      <a:pt x="4889" y="675"/>
                    </a:cubicBezTo>
                    <a:cubicBezTo>
                      <a:pt x="6455" y="408"/>
                      <a:pt x="8256" y="106"/>
                      <a:pt x="10240" y="106"/>
                    </a:cubicBezTo>
                    <a:cubicBezTo>
                      <a:pt x="11511" y="106"/>
                      <a:pt x="12858" y="230"/>
                      <a:pt x="14265" y="568"/>
                    </a:cubicBezTo>
                    <a:cubicBezTo>
                      <a:pt x="14595" y="648"/>
                      <a:pt x="14881" y="737"/>
                      <a:pt x="15139" y="835"/>
                    </a:cubicBezTo>
                    <a:cubicBezTo>
                      <a:pt x="17485" y="1710"/>
                      <a:pt x="17503" y="3414"/>
                      <a:pt x="17530" y="5216"/>
                    </a:cubicBezTo>
                    <a:cubicBezTo>
                      <a:pt x="17548" y="7214"/>
                      <a:pt x="17575" y="9284"/>
                      <a:pt x="20554" y="10586"/>
                    </a:cubicBezTo>
                    <a:cubicBezTo>
                      <a:pt x="21678" y="11077"/>
                      <a:pt x="22767" y="11318"/>
                      <a:pt x="23935" y="11318"/>
                    </a:cubicBezTo>
                    <a:cubicBezTo>
                      <a:pt x="24827" y="11318"/>
                      <a:pt x="25764" y="11175"/>
                      <a:pt x="26808" y="10889"/>
                    </a:cubicBezTo>
                    <a:cubicBezTo>
                      <a:pt x="29966" y="10024"/>
                      <a:pt x="32758" y="8231"/>
                      <a:pt x="35452" y="6500"/>
                    </a:cubicBezTo>
                    <a:cubicBezTo>
                      <a:pt x="38307" y="4663"/>
                      <a:pt x="41001" y="2923"/>
                      <a:pt x="43615" y="2753"/>
                    </a:cubicBezTo>
                    <a:cubicBezTo>
                      <a:pt x="47157" y="2530"/>
                      <a:pt x="49503" y="2495"/>
                      <a:pt x="51760" y="2459"/>
                    </a:cubicBezTo>
                    <a:cubicBezTo>
                      <a:pt x="53928" y="2423"/>
                      <a:pt x="56158" y="2397"/>
                      <a:pt x="59450" y="2191"/>
                    </a:cubicBezTo>
                    <a:cubicBezTo>
                      <a:pt x="59805" y="2170"/>
                      <a:pt x="60149" y="2159"/>
                      <a:pt x="60482" y="2159"/>
                    </a:cubicBezTo>
                    <a:cubicBezTo>
                      <a:pt x="67855" y="2159"/>
                      <a:pt x="69824" y="7268"/>
                      <a:pt x="70584" y="9248"/>
                    </a:cubicBezTo>
                    <a:cubicBezTo>
                      <a:pt x="70619" y="9346"/>
                      <a:pt x="70655" y="9444"/>
                      <a:pt x="70691" y="9525"/>
                    </a:cubicBezTo>
                    <a:lnTo>
                      <a:pt x="70789" y="9489"/>
                    </a:lnTo>
                    <a:cubicBezTo>
                      <a:pt x="70753" y="9409"/>
                      <a:pt x="70717" y="9310"/>
                      <a:pt x="70682" y="9212"/>
                    </a:cubicBezTo>
                    <a:cubicBezTo>
                      <a:pt x="69913" y="7214"/>
                      <a:pt x="67927" y="2053"/>
                      <a:pt x="60482" y="2053"/>
                    </a:cubicBezTo>
                    <a:cubicBezTo>
                      <a:pt x="60149" y="2053"/>
                      <a:pt x="59805" y="2063"/>
                      <a:pt x="59450" y="2084"/>
                    </a:cubicBezTo>
                    <a:cubicBezTo>
                      <a:pt x="56158" y="2290"/>
                      <a:pt x="53919" y="2325"/>
                      <a:pt x="51760" y="2352"/>
                    </a:cubicBezTo>
                    <a:cubicBezTo>
                      <a:pt x="49494" y="2388"/>
                      <a:pt x="47157" y="2423"/>
                      <a:pt x="43615" y="2655"/>
                    </a:cubicBezTo>
                    <a:cubicBezTo>
                      <a:pt x="40966" y="2825"/>
                      <a:pt x="38263" y="4564"/>
                      <a:pt x="35390" y="6411"/>
                    </a:cubicBezTo>
                    <a:cubicBezTo>
                      <a:pt x="32705" y="8142"/>
                      <a:pt x="29921" y="9926"/>
                      <a:pt x="26781" y="10791"/>
                    </a:cubicBezTo>
                    <a:cubicBezTo>
                      <a:pt x="25748" y="11075"/>
                      <a:pt x="24815" y="11218"/>
                      <a:pt x="23929" y="11218"/>
                    </a:cubicBezTo>
                    <a:cubicBezTo>
                      <a:pt x="22779" y="11218"/>
                      <a:pt x="21707" y="10977"/>
                      <a:pt x="20599" y="10488"/>
                    </a:cubicBezTo>
                    <a:cubicBezTo>
                      <a:pt x="17682" y="9212"/>
                      <a:pt x="17655" y="7178"/>
                      <a:pt x="17628" y="5216"/>
                    </a:cubicBezTo>
                    <a:cubicBezTo>
                      <a:pt x="17610" y="3378"/>
                      <a:pt x="17584" y="1638"/>
                      <a:pt x="15175" y="737"/>
                    </a:cubicBezTo>
                    <a:cubicBezTo>
                      <a:pt x="14907" y="630"/>
                      <a:pt x="14622" y="550"/>
                      <a:pt x="14292" y="470"/>
                    </a:cubicBezTo>
                    <a:cubicBezTo>
                      <a:pt x="12867" y="127"/>
                      <a:pt x="11506" y="1"/>
                      <a:pt x="102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205025" y="1590575"/>
                <a:ext cx="1773300" cy="284175"/>
              </a:xfrm>
              <a:custGeom>
                <a:rect b="b" l="l" r="r" t="t"/>
                <a:pathLst>
                  <a:path extrusionOk="0" h="11367" w="70932">
                    <a:moveTo>
                      <a:pt x="90" y="1"/>
                    </a:moveTo>
                    <a:lnTo>
                      <a:pt x="1" y="54"/>
                    </a:lnTo>
                    <a:cubicBezTo>
                      <a:pt x="445" y="760"/>
                      <a:pt x="1193" y="991"/>
                      <a:pt x="2194" y="991"/>
                    </a:cubicBezTo>
                    <a:cubicBezTo>
                      <a:pt x="3002" y="991"/>
                      <a:pt x="3974" y="841"/>
                      <a:pt x="5086" y="670"/>
                    </a:cubicBezTo>
                    <a:cubicBezTo>
                      <a:pt x="6577" y="438"/>
                      <a:pt x="8282" y="175"/>
                      <a:pt x="10159" y="175"/>
                    </a:cubicBezTo>
                    <a:cubicBezTo>
                      <a:pt x="11460" y="175"/>
                      <a:pt x="12842" y="301"/>
                      <a:pt x="14292" y="652"/>
                    </a:cubicBezTo>
                    <a:cubicBezTo>
                      <a:pt x="14622" y="732"/>
                      <a:pt x="14908" y="821"/>
                      <a:pt x="15175" y="920"/>
                    </a:cubicBezTo>
                    <a:cubicBezTo>
                      <a:pt x="17504" y="1821"/>
                      <a:pt x="17450" y="3533"/>
                      <a:pt x="17379" y="5344"/>
                    </a:cubicBezTo>
                    <a:cubicBezTo>
                      <a:pt x="17307" y="7378"/>
                      <a:pt x="17236" y="9484"/>
                      <a:pt x="20358" y="10759"/>
                    </a:cubicBezTo>
                    <a:cubicBezTo>
                      <a:pt x="21358" y="11161"/>
                      <a:pt x="22339" y="11366"/>
                      <a:pt x="23374" y="11366"/>
                    </a:cubicBezTo>
                    <a:cubicBezTo>
                      <a:pt x="24391" y="11366"/>
                      <a:pt x="25470" y="11170"/>
                      <a:pt x="26683" y="10777"/>
                    </a:cubicBezTo>
                    <a:cubicBezTo>
                      <a:pt x="29618" y="9823"/>
                      <a:pt x="32250" y="8047"/>
                      <a:pt x="34802" y="6326"/>
                    </a:cubicBezTo>
                    <a:cubicBezTo>
                      <a:pt x="37817" y="4301"/>
                      <a:pt x="40654" y="2383"/>
                      <a:pt x="43428" y="2320"/>
                    </a:cubicBezTo>
                    <a:cubicBezTo>
                      <a:pt x="44272" y="2301"/>
                      <a:pt x="45043" y="2293"/>
                      <a:pt x="45758" y="2293"/>
                    </a:cubicBezTo>
                    <a:cubicBezTo>
                      <a:pt x="47699" y="2293"/>
                      <a:pt x="49236" y="2353"/>
                      <a:pt x="50735" y="2418"/>
                    </a:cubicBezTo>
                    <a:cubicBezTo>
                      <a:pt x="52079" y="2476"/>
                      <a:pt x="53385" y="2531"/>
                      <a:pt x="54893" y="2531"/>
                    </a:cubicBezTo>
                    <a:cubicBezTo>
                      <a:pt x="56197" y="2531"/>
                      <a:pt x="57652" y="2490"/>
                      <a:pt x="59415" y="2374"/>
                    </a:cubicBezTo>
                    <a:cubicBezTo>
                      <a:pt x="59796" y="2349"/>
                      <a:pt x="60164" y="2337"/>
                      <a:pt x="60520" y="2337"/>
                    </a:cubicBezTo>
                    <a:cubicBezTo>
                      <a:pt x="67929" y="2337"/>
                      <a:pt x="69980" y="7456"/>
                      <a:pt x="70780" y="9439"/>
                    </a:cubicBezTo>
                    <a:lnTo>
                      <a:pt x="70834" y="9564"/>
                    </a:lnTo>
                    <a:lnTo>
                      <a:pt x="70932" y="9528"/>
                    </a:lnTo>
                    <a:lnTo>
                      <a:pt x="70878" y="9403"/>
                    </a:lnTo>
                    <a:cubicBezTo>
                      <a:pt x="70468" y="8386"/>
                      <a:pt x="69710" y="6486"/>
                      <a:pt x="67988" y="4889"/>
                    </a:cubicBezTo>
                    <a:cubicBezTo>
                      <a:pt x="66095" y="3125"/>
                      <a:pt x="63581" y="2239"/>
                      <a:pt x="60509" y="2239"/>
                    </a:cubicBezTo>
                    <a:cubicBezTo>
                      <a:pt x="60149" y="2239"/>
                      <a:pt x="59781" y="2251"/>
                      <a:pt x="59406" y="2276"/>
                    </a:cubicBezTo>
                    <a:cubicBezTo>
                      <a:pt x="57674" y="2386"/>
                      <a:pt x="56237" y="2425"/>
                      <a:pt x="54950" y="2425"/>
                    </a:cubicBezTo>
                    <a:cubicBezTo>
                      <a:pt x="53420" y="2425"/>
                      <a:pt x="52100" y="2369"/>
                      <a:pt x="50743" y="2311"/>
                    </a:cubicBezTo>
                    <a:cubicBezTo>
                      <a:pt x="49213" y="2252"/>
                      <a:pt x="47647" y="2187"/>
                      <a:pt x="45656" y="2187"/>
                    </a:cubicBezTo>
                    <a:cubicBezTo>
                      <a:pt x="44967" y="2187"/>
                      <a:pt x="44227" y="2195"/>
                      <a:pt x="43419" y="2213"/>
                    </a:cubicBezTo>
                    <a:cubicBezTo>
                      <a:pt x="40618" y="2276"/>
                      <a:pt x="37772" y="4203"/>
                      <a:pt x="34748" y="6237"/>
                    </a:cubicBezTo>
                    <a:cubicBezTo>
                      <a:pt x="32197" y="7949"/>
                      <a:pt x="29565" y="9725"/>
                      <a:pt x="26648" y="10670"/>
                    </a:cubicBezTo>
                    <a:cubicBezTo>
                      <a:pt x="25442" y="11062"/>
                      <a:pt x="24372" y="11258"/>
                      <a:pt x="23360" y="11258"/>
                    </a:cubicBezTo>
                    <a:cubicBezTo>
                      <a:pt x="22342" y="11258"/>
                      <a:pt x="21383" y="11059"/>
                      <a:pt x="20403" y="10661"/>
                    </a:cubicBezTo>
                    <a:cubicBezTo>
                      <a:pt x="17343" y="9421"/>
                      <a:pt x="17414" y="7352"/>
                      <a:pt x="17486" y="5344"/>
                    </a:cubicBezTo>
                    <a:cubicBezTo>
                      <a:pt x="17548" y="3498"/>
                      <a:pt x="17611" y="1749"/>
                      <a:pt x="15211" y="830"/>
                    </a:cubicBezTo>
                    <a:cubicBezTo>
                      <a:pt x="14943" y="723"/>
                      <a:pt x="14649" y="634"/>
                      <a:pt x="14319" y="554"/>
                    </a:cubicBezTo>
                    <a:cubicBezTo>
                      <a:pt x="12854" y="198"/>
                      <a:pt x="11458" y="70"/>
                      <a:pt x="10145" y="70"/>
                    </a:cubicBezTo>
                    <a:cubicBezTo>
                      <a:pt x="8266" y="70"/>
                      <a:pt x="6559" y="332"/>
                      <a:pt x="5068" y="563"/>
                    </a:cubicBezTo>
                    <a:cubicBezTo>
                      <a:pt x="3963" y="736"/>
                      <a:pt x="2995" y="886"/>
                      <a:pt x="2196" y="886"/>
                    </a:cubicBezTo>
                    <a:cubicBezTo>
                      <a:pt x="1226" y="886"/>
                      <a:pt x="505" y="666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201225" y="1593025"/>
                <a:ext cx="1776875" cy="289075"/>
              </a:xfrm>
              <a:custGeom>
                <a:rect b="b" l="l" r="r" t="t"/>
                <a:pathLst>
                  <a:path extrusionOk="0" h="11563" w="71075">
                    <a:moveTo>
                      <a:pt x="90" y="1"/>
                    </a:moveTo>
                    <a:lnTo>
                      <a:pt x="1" y="54"/>
                    </a:lnTo>
                    <a:cubicBezTo>
                      <a:pt x="501" y="848"/>
                      <a:pt x="1328" y="1097"/>
                      <a:pt x="2430" y="1097"/>
                    </a:cubicBezTo>
                    <a:cubicBezTo>
                      <a:pt x="3237" y="1097"/>
                      <a:pt x="4191" y="963"/>
                      <a:pt x="5273" y="813"/>
                    </a:cubicBezTo>
                    <a:cubicBezTo>
                      <a:pt x="6683" y="610"/>
                      <a:pt x="8291" y="384"/>
                      <a:pt x="10055" y="384"/>
                    </a:cubicBezTo>
                    <a:cubicBezTo>
                      <a:pt x="11396" y="384"/>
                      <a:pt x="12826" y="514"/>
                      <a:pt x="14328" y="884"/>
                    </a:cubicBezTo>
                    <a:cubicBezTo>
                      <a:pt x="14658" y="964"/>
                      <a:pt x="14944" y="1054"/>
                      <a:pt x="15202" y="1152"/>
                    </a:cubicBezTo>
                    <a:cubicBezTo>
                      <a:pt x="17531" y="2062"/>
                      <a:pt x="17388" y="3792"/>
                      <a:pt x="17236" y="5621"/>
                    </a:cubicBezTo>
                    <a:cubicBezTo>
                      <a:pt x="17067" y="7691"/>
                      <a:pt x="16888" y="9841"/>
                      <a:pt x="20162" y="11063"/>
                    </a:cubicBezTo>
                    <a:cubicBezTo>
                      <a:pt x="21055" y="11393"/>
                      <a:pt x="21929" y="11563"/>
                      <a:pt x="22839" y="11563"/>
                    </a:cubicBezTo>
                    <a:cubicBezTo>
                      <a:pt x="23972" y="11563"/>
                      <a:pt x="25176" y="11304"/>
                      <a:pt x="26550" y="10795"/>
                    </a:cubicBezTo>
                    <a:cubicBezTo>
                      <a:pt x="29280" y="9769"/>
                      <a:pt x="31778" y="8003"/>
                      <a:pt x="34195" y="6299"/>
                    </a:cubicBezTo>
                    <a:cubicBezTo>
                      <a:pt x="37311" y="4092"/>
                      <a:pt x="40253" y="2016"/>
                      <a:pt x="43141" y="2016"/>
                    </a:cubicBezTo>
                    <a:cubicBezTo>
                      <a:pt x="43171" y="2016"/>
                      <a:pt x="43202" y="2017"/>
                      <a:pt x="43232" y="2017"/>
                    </a:cubicBezTo>
                    <a:cubicBezTo>
                      <a:pt x="46248" y="2071"/>
                      <a:pt x="48398" y="2276"/>
                      <a:pt x="50298" y="2472"/>
                    </a:cubicBezTo>
                    <a:cubicBezTo>
                      <a:pt x="52150" y="2654"/>
                      <a:pt x="53824" y="2820"/>
                      <a:pt x="55970" y="2820"/>
                    </a:cubicBezTo>
                    <a:cubicBezTo>
                      <a:pt x="56978" y="2820"/>
                      <a:pt x="58088" y="2783"/>
                      <a:pt x="59370" y="2695"/>
                    </a:cubicBezTo>
                    <a:cubicBezTo>
                      <a:pt x="59755" y="2669"/>
                      <a:pt x="60131" y="2657"/>
                      <a:pt x="60499" y="2657"/>
                    </a:cubicBezTo>
                    <a:cubicBezTo>
                      <a:pt x="65508" y="2657"/>
                      <a:pt x="69032" y="5031"/>
                      <a:pt x="70977" y="9743"/>
                    </a:cubicBezTo>
                    <a:lnTo>
                      <a:pt x="71075" y="9707"/>
                    </a:lnTo>
                    <a:cubicBezTo>
                      <a:pt x="70718" y="8859"/>
                      <a:pt x="69906" y="6879"/>
                      <a:pt x="68095" y="5238"/>
                    </a:cubicBezTo>
                    <a:cubicBezTo>
                      <a:pt x="66149" y="3458"/>
                      <a:pt x="63602" y="2556"/>
                      <a:pt x="60529" y="2556"/>
                    </a:cubicBezTo>
                    <a:cubicBezTo>
                      <a:pt x="60150" y="2556"/>
                      <a:pt x="59764" y="2570"/>
                      <a:pt x="59370" y="2597"/>
                    </a:cubicBezTo>
                    <a:cubicBezTo>
                      <a:pt x="58115" y="2681"/>
                      <a:pt x="57022" y="2716"/>
                      <a:pt x="56030" y="2716"/>
                    </a:cubicBezTo>
                    <a:cubicBezTo>
                      <a:pt x="53858" y="2716"/>
                      <a:pt x="52169" y="2549"/>
                      <a:pt x="50307" y="2365"/>
                    </a:cubicBezTo>
                    <a:cubicBezTo>
                      <a:pt x="48406" y="2178"/>
                      <a:pt x="46257" y="1964"/>
                      <a:pt x="43232" y="1910"/>
                    </a:cubicBezTo>
                    <a:lnTo>
                      <a:pt x="43134" y="1910"/>
                    </a:lnTo>
                    <a:cubicBezTo>
                      <a:pt x="40217" y="1910"/>
                      <a:pt x="37255" y="3997"/>
                      <a:pt x="34133" y="6210"/>
                    </a:cubicBezTo>
                    <a:cubicBezTo>
                      <a:pt x="31724" y="7914"/>
                      <a:pt x="29235" y="9680"/>
                      <a:pt x="26514" y="10697"/>
                    </a:cubicBezTo>
                    <a:cubicBezTo>
                      <a:pt x="25153" y="11205"/>
                      <a:pt x="23967" y="11457"/>
                      <a:pt x="22846" y="11457"/>
                    </a:cubicBezTo>
                    <a:cubicBezTo>
                      <a:pt x="21939" y="11457"/>
                      <a:pt x="21076" y="11292"/>
                      <a:pt x="20198" y="10965"/>
                    </a:cubicBezTo>
                    <a:cubicBezTo>
                      <a:pt x="17004" y="9769"/>
                      <a:pt x="17174" y="7664"/>
                      <a:pt x="17343" y="5630"/>
                    </a:cubicBezTo>
                    <a:cubicBezTo>
                      <a:pt x="17495" y="3757"/>
                      <a:pt x="17647" y="1990"/>
                      <a:pt x="15238" y="1062"/>
                    </a:cubicBezTo>
                    <a:cubicBezTo>
                      <a:pt x="14979" y="955"/>
                      <a:pt x="14685" y="866"/>
                      <a:pt x="14355" y="786"/>
                    </a:cubicBezTo>
                    <a:cubicBezTo>
                      <a:pt x="12841" y="412"/>
                      <a:pt x="11404" y="281"/>
                      <a:pt x="10058" y="281"/>
                    </a:cubicBezTo>
                    <a:cubicBezTo>
                      <a:pt x="8287" y="281"/>
                      <a:pt x="6675" y="508"/>
                      <a:pt x="5255" y="706"/>
                    </a:cubicBezTo>
                    <a:cubicBezTo>
                      <a:pt x="4181" y="858"/>
                      <a:pt x="3233" y="991"/>
                      <a:pt x="2435" y="991"/>
                    </a:cubicBezTo>
                    <a:cubicBezTo>
                      <a:pt x="1365" y="991"/>
                      <a:pt x="565" y="752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5197675" y="1595500"/>
                <a:ext cx="1780200" cy="294625"/>
              </a:xfrm>
              <a:custGeom>
                <a:rect b="b" l="l" r="r" t="t"/>
                <a:pathLst>
                  <a:path extrusionOk="0" h="11785" w="71208">
                    <a:moveTo>
                      <a:pt x="89" y="0"/>
                    </a:moveTo>
                    <a:lnTo>
                      <a:pt x="0" y="54"/>
                    </a:lnTo>
                    <a:cubicBezTo>
                      <a:pt x="552" y="938"/>
                      <a:pt x="1458" y="1204"/>
                      <a:pt x="2664" y="1204"/>
                    </a:cubicBezTo>
                    <a:cubicBezTo>
                      <a:pt x="3466" y="1204"/>
                      <a:pt x="4400" y="1086"/>
                      <a:pt x="5451" y="955"/>
                    </a:cubicBezTo>
                    <a:cubicBezTo>
                      <a:pt x="6779" y="784"/>
                      <a:pt x="8288" y="593"/>
                      <a:pt x="9941" y="593"/>
                    </a:cubicBezTo>
                    <a:cubicBezTo>
                      <a:pt x="11319" y="593"/>
                      <a:pt x="12797" y="726"/>
                      <a:pt x="14354" y="1115"/>
                    </a:cubicBezTo>
                    <a:cubicBezTo>
                      <a:pt x="14684" y="1195"/>
                      <a:pt x="14970" y="1285"/>
                      <a:pt x="15228" y="1383"/>
                    </a:cubicBezTo>
                    <a:cubicBezTo>
                      <a:pt x="17557" y="2311"/>
                      <a:pt x="17334" y="4050"/>
                      <a:pt x="17093" y="5897"/>
                    </a:cubicBezTo>
                    <a:cubicBezTo>
                      <a:pt x="16816" y="8011"/>
                      <a:pt x="16540" y="10197"/>
                      <a:pt x="19957" y="11374"/>
                    </a:cubicBezTo>
                    <a:cubicBezTo>
                      <a:pt x="20751" y="11642"/>
                      <a:pt x="21527" y="11785"/>
                      <a:pt x="22338" y="11785"/>
                    </a:cubicBezTo>
                    <a:cubicBezTo>
                      <a:pt x="23578" y="11785"/>
                      <a:pt x="24890" y="11464"/>
                      <a:pt x="26415" y="10812"/>
                    </a:cubicBezTo>
                    <a:cubicBezTo>
                      <a:pt x="28958" y="9724"/>
                      <a:pt x="31313" y="7975"/>
                      <a:pt x="33597" y="6280"/>
                    </a:cubicBezTo>
                    <a:cubicBezTo>
                      <a:pt x="36764" y="3925"/>
                      <a:pt x="39752" y="1704"/>
                      <a:pt x="42705" y="1704"/>
                    </a:cubicBezTo>
                    <a:cubicBezTo>
                      <a:pt x="42812" y="1704"/>
                      <a:pt x="42919" y="1713"/>
                      <a:pt x="43026" y="1713"/>
                    </a:cubicBezTo>
                    <a:cubicBezTo>
                      <a:pt x="46024" y="1882"/>
                      <a:pt x="48156" y="2212"/>
                      <a:pt x="50029" y="2507"/>
                    </a:cubicBezTo>
                    <a:cubicBezTo>
                      <a:pt x="52109" y="2836"/>
                      <a:pt x="53978" y="3129"/>
                      <a:pt x="56537" y="3129"/>
                    </a:cubicBezTo>
                    <a:cubicBezTo>
                      <a:pt x="57381" y="3129"/>
                      <a:pt x="58299" y="3097"/>
                      <a:pt x="59325" y="3024"/>
                    </a:cubicBezTo>
                    <a:cubicBezTo>
                      <a:pt x="59718" y="2996"/>
                      <a:pt x="60103" y="2982"/>
                      <a:pt x="60482" y="2982"/>
                    </a:cubicBezTo>
                    <a:cubicBezTo>
                      <a:pt x="65455" y="2982"/>
                      <a:pt x="69203" y="5419"/>
                      <a:pt x="71110" y="9920"/>
                    </a:cubicBezTo>
                    <a:lnTo>
                      <a:pt x="71208" y="9876"/>
                    </a:lnTo>
                    <a:cubicBezTo>
                      <a:pt x="70450" y="8082"/>
                      <a:pt x="69397" y="6602"/>
                      <a:pt x="68086" y="5469"/>
                    </a:cubicBezTo>
                    <a:cubicBezTo>
                      <a:pt x="66089" y="3748"/>
                      <a:pt x="63548" y="2872"/>
                      <a:pt x="60524" y="2872"/>
                    </a:cubicBezTo>
                    <a:cubicBezTo>
                      <a:pt x="60129" y="2872"/>
                      <a:pt x="59727" y="2887"/>
                      <a:pt x="59316" y="2917"/>
                    </a:cubicBezTo>
                    <a:cubicBezTo>
                      <a:pt x="58290" y="2990"/>
                      <a:pt x="57372" y="3022"/>
                      <a:pt x="56530" y="3022"/>
                    </a:cubicBezTo>
                    <a:cubicBezTo>
                      <a:pt x="53979" y="3022"/>
                      <a:pt x="52119" y="2731"/>
                      <a:pt x="50047" y="2409"/>
                    </a:cubicBezTo>
                    <a:cubicBezTo>
                      <a:pt x="48165" y="2114"/>
                      <a:pt x="46033" y="1775"/>
                      <a:pt x="43035" y="1606"/>
                    </a:cubicBezTo>
                    <a:cubicBezTo>
                      <a:pt x="42928" y="1600"/>
                      <a:pt x="42820" y="1597"/>
                      <a:pt x="42713" y="1597"/>
                    </a:cubicBezTo>
                    <a:cubicBezTo>
                      <a:pt x="39723" y="1597"/>
                      <a:pt x="36712" y="3832"/>
                      <a:pt x="33534" y="6191"/>
                    </a:cubicBezTo>
                    <a:cubicBezTo>
                      <a:pt x="31260" y="7886"/>
                      <a:pt x="28904" y="9635"/>
                      <a:pt x="26380" y="10714"/>
                    </a:cubicBezTo>
                    <a:cubicBezTo>
                      <a:pt x="24865" y="11361"/>
                      <a:pt x="23568" y="11676"/>
                      <a:pt x="22344" y="11676"/>
                    </a:cubicBezTo>
                    <a:cubicBezTo>
                      <a:pt x="21543" y="11676"/>
                      <a:pt x="20772" y="11541"/>
                      <a:pt x="19992" y="11276"/>
                    </a:cubicBezTo>
                    <a:cubicBezTo>
                      <a:pt x="16656" y="10125"/>
                      <a:pt x="16932" y="7984"/>
                      <a:pt x="17200" y="5915"/>
                    </a:cubicBezTo>
                    <a:cubicBezTo>
                      <a:pt x="17441" y="4023"/>
                      <a:pt x="17673" y="2239"/>
                      <a:pt x="15264" y="1294"/>
                    </a:cubicBezTo>
                    <a:cubicBezTo>
                      <a:pt x="14996" y="1187"/>
                      <a:pt x="14711" y="1097"/>
                      <a:pt x="14372" y="1008"/>
                    </a:cubicBezTo>
                    <a:cubicBezTo>
                      <a:pt x="12811" y="619"/>
                      <a:pt x="11328" y="486"/>
                      <a:pt x="9946" y="486"/>
                    </a:cubicBezTo>
                    <a:cubicBezTo>
                      <a:pt x="8287" y="486"/>
                      <a:pt x="6771" y="677"/>
                      <a:pt x="5433" y="848"/>
                    </a:cubicBezTo>
                    <a:cubicBezTo>
                      <a:pt x="4385" y="981"/>
                      <a:pt x="3454" y="1100"/>
                      <a:pt x="2658" y="1100"/>
                    </a:cubicBezTo>
                    <a:cubicBezTo>
                      <a:pt x="1490" y="1100"/>
                      <a:pt x="615" y="844"/>
                      <a:pt x="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5193875" y="1597950"/>
                <a:ext cx="1783775" cy="300425"/>
              </a:xfrm>
              <a:custGeom>
                <a:rect b="b" l="l" r="r" t="t"/>
                <a:pathLst>
                  <a:path extrusionOk="0" h="12017" w="71351">
                    <a:moveTo>
                      <a:pt x="90" y="0"/>
                    </a:moveTo>
                    <a:lnTo>
                      <a:pt x="1" y="54"/>
                    </a:lnTo>
                    <a:cubicBezTo>
                      <a:pt x="619" y="1040"/>
                      <a:pt x="1609" y="1323"/>
                      <a:pt x="2921" y="1323"/>
                    </a:cubicBezTo>
                    <a:cubicBezTo>
                      <a:pt x="3711" y="1323"/>
                      <a:pt x="4618" y="1220"/>
                      <a:pt x="5630" y="1106"/>
                    </a:cubicBezTo>
                    <a:cubicBezTo>
                      <a:pt x="6885" y="962"/>
                      <a:pt x="8302" y="800"/>
                      <a:pt x="9849" y="800"/>
                    </a:cubicBezTo>
                    <a:cubicBezTo>
                      <a:pt x="11259" y="800"/>
                      <a:pt x="12778" y="934"/>
                      <a:pt x="14381" y="1338"/>
                    </a:cubicBezTo>
                    <a:cubicBezTo>
                      <a:pt x="14711" y="1419"/>
                      <a:pt x="14997" y="1517"/>
                      <a:pt x="15255" y="1615"/>
                    </a:cubicBezTo>
                    <a:cubicBezTo>
                      <a:pt x="17584" y="2552"/>
                      <a:pt x="17281" y="4318"/>
                      <a:pt x="16959" y="6191"/>
                    </a:cubicBezTo>
                    <a:cubicBezTo>
                      <a:pt x="16585" y="8332"/>
                      <a:pt x="16201" y="10554"/>
                      <a:pt x="19770" y="11678"/>
                    </a:cubicBezTo>
                    <a:cubicBezTo>
                      <a:pt x="20465" y="11901"/>
                      <a:pt x="21161" y="12017"/>
                      <a:pt x="21884" y="12017"/>
                    </a:cubicBezTo>
                    <a:cubicBezTo>
                      <a:pt x="23213" y="12017"/>
                      <a:pt x="24623" y="11624"/>
                      <a:pt x="26291" y="10830"/>
                    </a:cubicBezTo>
                    <a:cubicBezTo>
                      <a:pt x="28655" y="9697"/>
                      <a:pt x="30885" y="7949"/>
                      <a:pt x="33044" y="6263"/>
                    </a:cubicBezTo>
                    <a:cubicBezTo>
                      <a:pt x="36251" y="3764"/>
                      <a:pt x="39291" y="1386"/>
                      <a:pt x="42314" y="1386"/>
                    </a:cubicBezTo>
                    <a:cubicBezTo>
                      <a:pt x="42486" y="1386"/>
                      <a:pt x="42658" y="1394"/>
                      <a:pt x="42830" y="1410"/>
                    </a:cubicBezTo>
                    <a:cubicBezTo>
                      <a:pt x="45846" y="1695"/>
                      <a:pt x="47969" y="2150"/>
                      <a:pt x="49842" y="2552"/>
                    </a:cubicBezTo>
                    <a:cubicBezTo>
                      <a:pt x="52061" y="3018"/>
                      <a:pt x="54034" y="3440"/>
                      <a:pt x="56859" y="3440"/>
                    </a:cubicBezTo>
                    <a:cubicBezTo>
                      <a:pt x="57601" y="3440"/>
                      <a:pt x="58402" y="3410"/>
                      <a:pt x="59281" y="3346"/>
                    </a:cubicBezTo>
                    <a:cubicBezTo>
                      <a:pt x="59713" y="3313"/>
                      <a:pt x="60130" y="3297"/>
                      <a:pt x="60533" y="3297"/>
                    </a:cubicBezTo>
                    <a:cubicBezTo>
                      <a:pt x="67533" y="3297"/>
                      <a:pt x="70342" y="7990"/>
                      <a:pt x="71253" y="10099"/>
                    </a:cubicBezTo>
                    <a:lnTo>
                      <a:pt x="71351" y="10054"/>
                    </a:lnTo>
                    <a:cubicBezTo>
                      <a:pt x="70431" y="7928"/>
                      <a:pt x="67596" y="3191"/>
                      <a:pt x="60526" y="3191"/>
                    </a:cubicBezTo>
                    <a:cubicBezTo>
                      <a:pt x="60122" y="3191"/>
                      <a:pt x="59704" y="3206"/>
                      <a:pt x="59272" y="3238"/>
                    </a:cubicBezTo>
                    <a:cubicBezTo>
                      <a:pt x="58388" y="3304"/>
                      <a:pt x="57584" y="3333"/>
                      <a:pt x="56839" y="3333"/>
                    </a:cubicBezTo>
                    <a:cubicBezTo>
                      <a:pt x="54034" y="3333"/>
                      <a:pt x="52068" y="2917"/>
                      <a:pt x="49869" y="2445"/>
                    </a:cubicBezTo>
                    <a:cubicBezTo>
                      <a:pt x="47987" y="2043"/>
                      <a:pt x="45864" y="1588"/>
                      <a:pt x="42839" y="1312"/>
                    </a:cubicBezTo>
                    <a:cubicBezTo>
                      <a:pt x="42661" y="1295"/>
                      <a:pt x="42483" y="1287"/>
                      <a:pt x="42304" y="1287"/>
                    </a:cubicBezTo>
                    <a:cubicBezTo>
                      <a:pt x="39254" y="1287"/>
                      <a:pt x="36201" y="3671"/>
                      <a:pt x="32982" y="6182"/>
                    </a:cubicBezTo>
                    <a:cubicBezTo>
                      <a:pt x="30832" y="7868"/>
                      <a:pt x="28601" y="9608"/>
                      <a:pt x="26246" y="10732"/>
                    </a:cubicBezTo>
                    <a:cubicBezTo>
                      <a:pt x="24594" y="11526"/>
                      <a:pt x="23202" y="11910"/>
                      <a:pt x="21886" y="11910"/>
                    </a:cubicBezTo>
                    <a:cubicBezTo>
                      <a:pt x="21177" y="11910"/>
                      <a:pt x="20490" y="11798"/>
                      <a:pt x="19796" y="11580"/>
                    </a:cubicBezTo>
                    <a:cubicBezTo>
                      <a:pt x="16317" y="10482"/>
                      <a:pt x="16692" y="8306"/>
                      <a:pt x="17058" y="6209"/>
                    </a:cubicBezTo>
                    <a:cubicBezTo>
                      <a:pt x="17379" y="4380"/>
                      <a:pt x="17709" y="2489"/>
                      <a:pt x="15300" y="1517"/>
                    </a:cubicBezTo>
                    <a:cubicBezTo>
                      <a:pt x="15032" y="1419"/>
                      <a:pt x="14747" y="1320"/>
                      <a:pt x="14408" y="1240"/>
                    </a:cubicBezTo>
                    <a:cubicBezTo>
                      <a:pt x="12789" y="830"/>
                      <a:pt x="11258" y="694"/>
                      <a:pt x="9836" y="694"/>
                    </a:cubicBezTo>
                    <a:cubicBezTo>
                      <a:pt x="8289" y="694"/>
                      <a:pt x="6872" y="855"/>
                      <a:pt x="5612" y="999"/>
                    </a:cubicBezTo>
                    <a:cubicBezTo>
                      <a:pt x="4608" y="1114"/>
                      <a:pt x="3709" y="1216"/>
                      <a:pt x="2928" y="1216"/>
                    </a:cubicBezTo>
                    <a:cubicBezTo>
                      <a:pt x="1647" y="1216"/>
                      <a:pt x="683" y="942"/>
                      <a:pt x="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5190075" y="1600400"/>
                <a:ext cx="1787375" cy="306450"/>
              </a:xfrm>
              <a:custGeom>
                <a:rect b="b" l="l" r="r" t="t"/>
                <a:pathLst>
                  <a:path extrusionOk="0" h="12258" w="71495">
                    <a:moveTo>
                      <a:pt x="90" y="0"/>
                    </a:moveTo>
                    <a:lnTo>
                      <a:pt x="1" y="54"/>
                    </a:lnTo>
                    <a:cubicBezTo>
                      <a:pt x="685" y="1143"/>
                      <a:pt x="1763" y="1442"/>
                      <a:pt x="3191" y="1442"/>
                    </a:cubicBezTo>
                    <a:cubicBezTo>
                      <a:pt x="3961" y="1442"/>
                      <a:pt x="4833" y="1355"/>
                      <a:pt x="5800" y="1258"/>
                    </a:cubicBezTo>
                    <a:cubicBezTo>
                      <a:pt x="6972" y="1139"/>
                      <a:pt x="8287" y="1006"/>
                      <a:pt x="9718" y="1006"/>
                    </a:cubicBezTo>
                    <a:cubicBezTo>
                      <a:pt x="11173" y="1006"/>
                      <a:pt x="12749" y="1143"/>
                      <a:pt x="14417" y="1570"/>
                    </a:cubicBezTo>
                    <a:cubicBezTo>
                      <a:pt x="14738" y="1651"/>
                      <a:pt x="15033" y="1749"/>
                      <a:pt x="15292" y="1847"/>
                    </a:cubicBezTo>
                    <a:cubicBezTo>
                      <a:pt x="17620" y="2801"/>
                      <a:pt x="17236" y="4586"/>
                      <a:pt x="16826" y="6486"/>
                    </a:cubicBezTo>
                    <a:cubicBezTo>
                      <a:pt x="16353" y="8663"/>
                      <a:pt x="15862" y="10920"/>
                      <a:pt x="19574" y="11990"/>
                    </a:cubicBezTo>
                    <a:cubicBezTo>
                      <a:pt x="20198" y="12169"/>
                      <a:pt x="20814" y="12258"/>
                      <a:pt x="21456" y="12258"/>
                    </a:cubicBezTo>
                    <a:cubicBezTo>
                      <a:pt x="22874" y="12258"/>
                      <a:pt x="24373" y="11803"/>
                      <a:pt x="26166" y="10848"/>
                    </a:cubicBezTo>
                    <a:cubicBezTo>
                      <a:pt x="28379" y="9671"/>
                      <a:pt x="30484" y="7940"/>
                      <a:pt x="32518" y="6263"/>
                    </a:cubicBezTo>
                    <a:cubicBezTo>
                      <a:pt x="35764" y="3597"/>
                      <a:pt x="38833" y="1069"/>
                      <a:pt x="41925" y="1069"/>
                    </a:cubicBezTo>
                    <a:cubicBezTo>
                      <a:pt x="42164" y="1069"/>
                      <a:pt x="42404" y="1084"/>
                      <a:pt x="42643" y="1115"/>
                    </a:cubicBezTo>
                    <a:cubicBezTo>
                      <a:pt x="45686" y="1508"/>
                      <a:pt x="47818" y="2079"/>
                      <a:pt x="49700" y="2587"/>
                    </a:cubicBezTo>
                    <a:cubicBezTo>
                      <a:pt x="52075" y="3230"/>
                      <a:pt x="54040" y="3761"/>
                      <a:pt x="56982" y="3761"/>
                    </a:cubicBezTo>
                    <a:cubicBezTo>
                      <a:pt x="57676" y="3761"/>
                      <a:pt x="58424" y="3732"/>
                      <a:pt x="59246" y="3667"/>
                    </a:cubicBezTo>
                    <a:cubicBezTo>
                      <a:pt x="59688" y="3632"/>
                      <a:pt x="60116" y="3615"/>
                      <a:pt x="60530" y="3615"/>
                    </a:cubicBezTo>
                    <a:cubicBezTo>
                      <a:pt x="68064" y="3615"/>
                      <a:pt x="70889" y="9119"/>
                      <a:pt x="71396" y="10277"/>
                    </a:cubicBezTo>
                    <a:lnTo>
                      <a:pt x="71494" y="10233"/>
                    </a:lnTo>
                    <a:cubicBezTo>
                      <a:pt x="70978" y="9065"/>
                      <a:pt x="68127" y="3509"/>
                      <a:pt x="60522" y="3509"/>
                    </a:cubicBezTo>
                    <a:cubicBezTo>
                      <a:pt x="60107" y="3509"/>
                      <a:pt x="59679" y="3525"/>
                      <a:pt x="59237" y="3560"/>
                    </a:cubicBezTo>
                    <a:cubicBezTo>
                      <a:pt x="58418" y="3625"/>
                      <a:pt x="57672" y="3654"/>
                      <a:pt x="56980" y="3654"/>
                    </a:cubicBezTo>
                    <a:cubicBezTo>
                      <a:pt x="54052" y="3654"/>
                      <a:pt x="52094" y="3124"/>
                      <a:pt x="49727" y="2489"/>
                    </a:cubicBezTo>
                    <a:cubicBezTo>
                      <a:pt x="47844" y="1981"/>
                      <a:pt x="45703" y="1401"/>
                      <a:pt x="42652" y="1008"/>
                    </a:cubicBezTo>
                    <a:cubicBezTo>
                      <a:pt x="42411" y="977"/>
                      <a:pt x="42169" y="962"/>
                      <a:pt x="41928" y="962"/>
                    </a:cubicBezTo>
                    <a:cubicBezTo>
                      <a:pt x="38804" y="962"/>
                      <a:pt x="35710" y="3499"/>
                      <a:pt x="32456" y="6183"/>
                    </a:cubicBezTo>
                    <a:cubicBezTo>
                      <a:pt x="30422" y="7851"/>
                      <a:pt x="28316" y="9581"/>
                      <a:pt x="26113" y="10750"/>
                    </a:cubicBezTo>
                    <a:cubicBezTo>
                      <a:pt x="24333" y="11702"/>
                      <a:pt x="22853" y="12157"/>
                      <a:pt x="21447" y="12157"/>
                    </a:cubicBezTo>
                    <a:cubicBezTo>
                      <a:pt x="20823" y="12157"/>
                      <a:pt x="20214" y="12067"/>
                      <a:pt x="19600" y="11892"/>
                    </a:cubicBezTo>
                    <a:cubicBezTo>
                      <a:pt x="15987" y="10848"/>
                      <a:pt x="16460" y="8645"/>
                      <a:pt x="16924" y="6504"/>
                    </a:cubicBezTo>
                    <a:cubicBezTo>
                      <a:pt x="17326" y="4657"/>
                      <a:pt x="17745" y="2739"/>
                      <a:pt x="15336" y="1749"/>
                    </a:cubicBezTo>
                    <a:cubicBezTo>
                      <a:pt x="15068" y="1651"/>
                      <a:pt x="14774" y="1553"/>
                      <a:pt x="14444" y="1463"/>
                    </a:cubicBezTo>
                    <a:cubicBezTo>
                      <a:pt x="12767" y="1036"/>
                      <a:pt x="11184" y="899"/>
                      <a:pt x="9724" y="899"/>
                    </a:cubicBezTo>
                    <a:cubicBezTo>
                      <a:pt x="8287" y="899"/>
                      <a:pt x="6967" y="1032"/>
                      <a:pt x="5791" y="1151"/>
                    </a:cubicBezTo>
                    <a:cubicBezTo>
                      <a:pt x="4824" y="1249"/>
                      <a:pt x="3953" y="1337"/>
                      <a:pt x="3186" y="1337"/>
                    </a:cubicBezTo>
                    <a:cubicBezTo>
                      <a:pt x="1795" y="1337"/>
                      <a:pt x="746" y="1047"/>
                      <a:pt x="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5186525" y="1602850"/>
                <a:ext cx="1790700" cy="312925"/>
              </a:xfrm>
              <a:custGeom>
                <a:rect b="b" l="l" r="r" t="t"/>
                <a:pathLst>
                  <a:path extrusionOk="0" h="12517" w="71628">
                    <a:moveTo>
                      <a:pt x="89" y="0"/>
                    </a:moveTo>
                    <a:lnTo>
                      <a:pt x="0" y="54"/>
                    </a:lnTo>
                    <a:cubicBezTo>
                      <a:pt x="750" y="1254"/>
                      <a:pt x="1915" y="1566"/>
                      <a:pt x="3452" y="1566"/>
                    </a:cubicBezTo>
                    <a:cubicBezTo>
                      <a:pt x="4201" y="1566"/>
                      <a:pt x="5039" y="1492"/>
                      <a:pt x="5959" y="1410"/>
                    </a:cubicBezTo>
                    <a:cubicBezTo>
                      <a:pt x="7046" y="1314"/>
                      <a:pt x="8255" y="1209"/>
                      <a:pt x="9567" y="1209"/>
                    </a:cubicBezTo>
                    <a:cubicBezTo>
                      <a:pt x="11066" y="1209"/>
                      <a:pt x="12698" y="1346"/>
                      <a:pt x="14434" y="1794"/>
                    </a:cubicBezTo>
                    <a:cubicBezTo>
                      <a:pt x="14764" y="1883"/>
                      <a:pt x="15059" y="1972"/>
                      <a:pt x="15318" y="2079"/>
                    </a:cubicBezTo>
                    <a:cubicBezTo>
                      <a:pt x="17646" y="3051"/>
                      <a:pt x="17182" y="4862"/>
                      <a:pt x="16682" y="6780"/>
                    </a:cubicBezTo>
                    <a:cubicBezTo>
                      <a:pt x="16112" y="9002"/>
                      <a:pt x="15514" y="11294"/>
                      <a:pt x="19368" y="12302"/>
                    </a:cubicBezTo>
                    <a:cubicBezTo>
                      <a:pt x="19921" y="12445"/>
                      <a:pt x="20474" y="12517"/>
                      <a:pt x="21036" y="12517"/>
                    </a:cubicBezTo>
                    <a:cubicBezTo>
                      <a:pt x="22544" y="12517"/>
                      <a:pt x="24123" y="11990"/>
                      <a:pt x="26032" y="10866"/>
                    </a:cubicBezTo>
                    <a:cubicBezTo>
                      <a:pt x="28092" y="9653"/>
                      <a:pt x="30091" y="7931"/>
                      <a:pt x="32009" y="6263"/>
                    </a:cubicBezTo>
                    <a:cubicBezTo>
                      <a:pt x="35290" y="3431"/>
                      <a:pt x="38407" y="740"/>
                      <a:pt x="41558" y="740"/>
                    </a:cubicBezTo>
                    <a:cubicBezTo>
                      <a:pt x="41851" y="740"/>
                      <a:pt x="42144" y="764"/>
                      <a:pt x="42438" y="812"/>
                    </a:cubicBezTo>
                    <a:cubicBezTo>
                      <a:pt x="45524" y="1321"/>
                      <a:pt x="47674" y="2017"/>
                      <a:pt x="49565" y="2632"/>
                    </a:cubicBezTo>
                    <a:cubicBezTo>
                      <a:pt x="52002" y="3422"/>
                      <a:pt x="54018" y="4078"/>
                      <a:pt x="57109" y="4078"/>
                    </a:cubicBezTo>
                    <a:cubicBezTo>
                      <a:pt x="57752" y="4078"/>
                      <a:pt x="58441" y="4050"/>
                      <a:pt x="59191" y="3988"/>
                    </a:cubicBezTo>
                    <a:cubicBezTo>
                      <a:pt x="59636" y="3952"/>
                      <a:pt x="60068" y="3934"/>
                      <a:pt x="60488" y="3934"/>
                    </a:cubicBezTo>
                    <a:cubicBezTo>
                      <a:pt x="66852" y="3934"/>
                      <a:pt x="70399" y="7937"/>
                      <a:pt x="71529" y="10456"/>
                    </a:cubicBezTo>
                    <a:lnTo>
                      <a:pt x="71627" y="10411"/>
                    </a:lnTo>
                    <a:cubicBezTo>
                      <a:pt x="70489" y="7876"/>
                      <a:pt x="66911" y="3826"/>
                      <a:pt x="60494" y="3826"/>
                    </a:cubicBezTo>
                    <a:cubicBezTo>
                      <a:pt x="60069" y="3826"/>
                      <a:pt x="59632" y="3844"/>
                      <a:pt x="59182" y="3881"/>
                    </a:cubicBezTo>
                    <a:cubicBezTo>
                      <a:pt x="58430" y="3943"/>
                      <a:pt x="57738" y="3972"/>
                      <a:pt x="57094" y="3972"/>
                    </a:cubicBezTo>
                    <a:cubicBezTo>
                      <a:pt x="54026" y="3972"/>
                      <a:pt x="52027" y="3323"/>
                      <a:pt x="49601" y="2534"/>
                    </a:cubicBezTo>
                    <a:cubicBezTo>
                      <a:pt x="47701" y="1918"/>
                      <a:pt x="45551" y="1214"/>
                      <a:pt x="42455" y="705"/>
                    </a:cubicBezTo>
                    <a:cubicBezTo>
                      <a:pt x="42155" y="655"/>
                      <a:pt x="41855" y="632"/>
                      <a:pt x="41555" y="632"/>
                    </a:cubicBezTo>
                    <a:cubicBezTo>
                      <a:pt x="38363" y="632"/>
                      <a:pt x="35233" y="3336"/>
                      <a:pt x="31946" y="6183"/>
                    </a:cubicBezTo>
                    <a:cubicBezTo>
                      <a:pt x="30019" y="7842"/>
                      <a:pt x="28030" y="9564"/>
                      <a:pt x="25978" y="10777"/>
                    </a:cubicBezTo>
                    <a:cubicBezTo>
                      <a:pt x="24088" y="11888"/>
                      <a:pt x="22529" y="12412"/>
                      <a:pt x="21043" y="12412"/>
                    </a:cubicBezTo>
                    <a:cubicBezTo>
                      <a:pt x="20488" y="12412"/>
                      <a:pt x="19943" y="12339"/>
                      <a:pt x="19394" y="12195"/>
                    </a:cubicBezTo>
                    <a:cubicBezTo>
                      <a:pt x="15648" y="11214"/>
                      <a:pt x="16227" y="8975"/>
                      <a:pt x="16781" y="6807"/>
                    </a:cubicBezTo>
                    <a:cubicBezTo>
                      <a:pt x="17271" y="4934"/>
                      <a:pt x="17771" y="2989"/>
                      <a:pt x="15353" y="1981"/>
                    </a:cubicBezTo>
                    <a:cubicBezTo>
                      <a:pt x="15095" y="1874"/>
                      <a:pt x="14791" y="1776"/>
                      <a:pt x="14461" y="1695"/>
                    </a:cubicBezTo>
                    <a:cubicBezTo>
                      <a:pt x="12724" y="1246"/>
                      <a:pt x="11092" y="1107"/>
                      <a:pt x="9593" y="1107"/>
                    </a:cubicBezTo>
                    <a:cubicBezTo>
                      <a:pt x="8268" y="1107"/>
                      <a:pt x="7047" y="1216"/>
                      <a:pt x="5950" y="1312"/>
                    </a:cubicBezTo>
                    <a:cubicBezTo>
                      <a:pt x="5038" y="1391"/>
                      <a:pt x="4208" y="1463"/>
                      <a:pt x="3467" y="1463"/>
                    </a:cubicBezTo>
                    <a:cubicBezTo>
                      <a:pt x="1956" y="1463"/>
                      <a:pt x="814" y="1162"/>
                      <a:pt x="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182725" y="1605300"/>
                <a:ext cx="1794275" cy="319400"/>
              </a:xfrm>
              <a:custGeom>
                <a:rect b="b" l="l" r="r" t="t"/>
                <a:pathLst>
                  <a:path extrusionOk="0" h="12776" w="71771">
                    <a:moveTo>
                      <a:pt x="90" y="1"/>
                    </a:moveTo>
                    <a:lnTo>
                      <a:pt x="0" y="54"/>
                    </a:lnTo>
                    <a:cubicBezTo>
                      <a:pt x="829" y="1374"/>
                      <a:pt x="2087" y="1699"/>
                      <a:pt x="3748" y="1699"/>
                    </a:cubicBezTo>
                    <a:cubicBezTo>
                      <a:pt x="4467" y="1699"/>
                      <a:pt x="5261" y="1638"/>
                      <a:pt x="6129" y="1571"/>
                    </a:cubicBezTo>
                    <a:cubicBezTo>
                      <a:pt x="7128" y="1497"/>
                      <a:pt x="8232" y="1414"/>
                      <a:pt x="9425" y="1414"/>
                    </a:cubicBezTo>
                    <a:cubicBezTo>
                      <a:pt x="10970" y="1414"/>
                      <a:pt x="12663" y="1552"/>
                      <a:pt x="14470" y="2026"/>
                    </a:cubicBezTo>
                    <a:cubicBezTo>
                      <a:pt x="14792" y="2106"/>
                      <a:pt x="15095" y="2204"/>
                      <a:pt x="15345" y="2311"/>
                    </a:cubicBezTo>
                    <a:cubicBezTo>
                      <a:pt x="17682" y="3301"/>
                      <a:pt x="17138" y="5139"/>
                      <a:pt x="16549" y="7093"/>
                    </a:cubicBezTo>
                    <a:cubicBezTo>
                      <a:pt x="16148" y="8449"/>
                      <a:pt x="15728" y="9849"/>
                      <a:pt x="16362" y="10947"/>
                    </a:cubicBezTo>
                    <a:cubicBezTo>
                      <a:pt x="16808" y="11723"/>
                      <a:pt x="17727" y="12267"/>
                      <a:pt x="19172" y="12606"/>
                    </a:cubicBezTo>
                    <a:cubicBezTo>
                      <a:pt x="19654" y="12722"/>
                      <a:pt x="20135" y="12775"/>
                      <a:pt x="20626" y="12775"/>
                    </a:cubicBezTo>
                    <a:cubicBezTo>
                      <a:pt x="22232" y="12775"/>
                      <a:pt x="23909" y="12169"/>
                      <a:pt x="25907" y="10884"/>
                    </a:cubicBezTo>
                    <a:cubicBezTo>
                      <a:pt x="27834" y="9635"/>
                      <a:pt x="29716" y="7922"/>
                      <a:pt x="31536" y="6272"/>
                    </a:cubicBezTo>
                    <a:cubicBezTo>
                      <a:pt x="34848" y="3267"/>
                      <a:pt x="37985" y="407"/>
                      <a:pt x="41203" y="407"/>
                    </a:cubicBezTo>
                    <a:cubicBezTo>
                      <a:pt x="41548" y="407"/>
                      <a:pt x="41894" y="440"/>
                      <a:pt x="42242" y="509"/>
                    </a:cubicBezTo>
                    <a:cubicBezTo>
                      <a:pt x="45382" y="1134"/>
                      <a:pt x="47541" y="1954"/>
                      <a:pt x="49450" y="2677"/>
                    </a:cubicBezTo>
                    <a:cubicBezTo>
                      <a:pt x="51940" y="3622"/>
                      <a:pt x="53989" y="4397"/>
                      <a:pt x="57198" y="4397"/>
                    </a:cubicBezTo>
                    <a:cubicBezTo>
                      <a:pt x="57805" y="4397"/>
                      <a:pt x="58454" y="4369"/>
                      <a:pt x="59156" y="4309"/>
                    </a:cubicBezTo>
                    <a:cubicBezTo>
                      <a:pt x="59624" y="4270"/>
                      <a:pt x="60085" y="4250"/>
                      <a:pt x="60538" y="4250"/>
                    </a:cubicBezTo>
                    <a:cubicBezTo>
                      <a:pt x="63342" y="4250"/>
                      <a:pt x="65857" y="5009"/>
                      <a:pt x="68015" y="6522"/>
                    </a:cubicBezTo>
                    <a:cubicBezTo>
                      <a:pt x="69941" y="7860"/>
                      <a:pt x="71190" y="9573"/>
                      <a:pt x="71672" y="10634"/>
                    </a:cubicBezTo>
                    <a:lnTo>
                      <a:pt x="71770" y="10590"/>
                    </a:lnTo>
                    <a:cubicBezTo>
                      <a:pt x="71280" y="9519"/>
                      <a:pt x="70022" y="7789"/>
                      <a:pt x="68077" y="6433"/>
                    </a:cubicBezTo>
                    <a:cubicBezTo>
                      <a:pt x="65893" y="4910"/>
                      <a:pt x="63358" y="4143"/>
                      <a:pt x="60529" y="4143"/>
                    </a:cubicBezTo>
                    <a:cubicBezTo>
                      <a:pt x="60076" y="4143"/>
                      <a:pt x="59615" y="4163"/>
                      <a:pt x="59147" y="4202"/>
                    </a:cubicBezTo>
                    <a:cubicBezTo>
                      <a:pt x="58436" y="4264"/>
                      <a:pt x="57779" y="4293"/>
                      <a:pt x="57165" y="4293"/>
                    </a:cubicBezTo>
                    <a:cubicBezTo>
                      <a:pt x="53990" y="4293"/>
                      <a:pt x="51961" y="3521"/>
                      <a:pt x="49494" y="2579"/>
                    </a:cubicBezTo>
                    <a:cubicBezTo>
                      <a:pt x="47576" y="1856"/>
                      <a:pt x="45409" y="1035"/>
                      <a:pt x="42259" y="402"/>
                    </a:cubicBezTo>
                    <a:cubicBezTo>
                      <a:pt x="41906" y="332"/>
                      <a:pt x="41553" y="298"/>
                      <a:pt x="41202" y="298"/>
                    </a:cubicBezTo>
                    <a:cubicBezTo>
                      <a:pt x="37949" y="298"/>
                      <a:pt x="34790" y="3172"/>
                      <a:pt x="31465" y="6192"/>
                    </a:cubicBezTo>
                    <a:cubicBezTo>
                      <a:pt x="29654" y="7842"/>
                      <a:pt x="27772" y="9555"/>
                      <a:pt x="25845" y="10795"/>
                    </a:cubicBezTo>
                    <a:cubicBezTo>
                      <a:pt x="23867" y="12068"/>
                      <a:pt x="22199" y="12674"/>
                      <a:pt x="20620" y="12674"/>
                    </a:cubicBezTo>
                    <a:cubicBezTo>
                      <a:pt x="20140" y="12674"/>
                      <a:pt x="19668" y="12618"/>
                      <a:pt x="19199" y="12508"/>
                    </a:cubicBezTo>
                    <a:cubicBezTo>
                      <a:pt x="17780" y="12169"/>
                      <a:pt x="16879" y="11642"/>
                      <a:pt x="16451" y="10902"/>
                    </a:cubicBezTo>
                    <a:cubicBezTo>
                      <a:pt x="15835" y="9840"/>
                      <a:pt x="16255" y="8458"/>
                      <a:pt x="16656" y="7119"/>
                    </a:cubicBezTo>
                    <a:cubicBezTo>
                      <a:pt x="17227" y="5210"/>
                      <a:pt x="17816" y="3239"/>
                      <a:pt x="15389" y="2213"/>
                    </a:cubicBezTo>
                    <a:cubicBezTo>
                      <a:pt x="15131" y="2106"/>
                      <a:pt x="14827" y="2008"/>
                      <a:pt x="14497" y="1919"/>
                    </a:cubicBezTo>
                    <a:cubicBezTo>
                      <a:pt x="12690" y="1448"/>
                      <a:pt x="10999" y="1309"/>
                      <a:pt x="9455" y="1309"/>
                    </a:cubicBezTo>
                    <a:cubicBezTo>
                      <a:pt x="8248" y="1309"/>
                      <a:pt x="7131" y="1394"/>
                      <a:pt x="6120" y="1473"/>
                    </a:cubicBezTo>
                    <a:cubicBezTo>
                      <a:pt x="5262" y="1537"/>
                      <a:pt x="4477" y="1596"/>
                      <a:pt x="3767" y="1596"/>
                    </a:cubicBezTo>
                    <a:cubicBezTo>
                      <a:pt x="2129" y="1596"/>
                      <a:pt x="892" y="1282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178925" y="1606950"/>
                <a:ext cx="1797625" cy="327125"/>
              </a:xfrm>
              <a:custGeom>
                <a:rect b="b" l="l" r="r" t="t"/>
                <a:pathLst>
                  <a:path extrusionOk="0" h="13085" w="71905">
                    <a:moveTo>
                      <a:pt x="40857" y="0"/>
                    </a:moveTo>
                    <a:cubicBezTo>
                      <a:pt x="37538" y="0"/>
                      <a:pt x="34360" y="3036"/>
                      <a:pt x="31019" y="6242"/>
                    </a:cubicBezTo>
                    <a:cubicBezTo>
                      <a:pt x="29298" y="7883"/>
                      <a:pt x="27522" y="9578"/>
                      <a:pt x="25720" y="10845"/>
                    </a:cubicBezTo>
                    <a:cubicBezTo>
                      <a:pt x="23655" y="12292"/>
                      <a:pt x="21923" y="12978"/>
                      <a:pt x="20264" y="12978"/>
                    </a:cubicBezTo>
                    <a:cubicBezTo>
                      <a:pt x="19837" y="12978"/>
                      <a:pt x="19415" y="12933"/>
                      <a:pt x="18994" y="12843"/>
                    </a:cubicBezTo>
                    <a:cubicBezTo>
                      <a:pt x="17531" y="12531"/>
                      <a:pt x="16612" y="12022"/>
                      <a:pt x="16192" y="11273"/>
                    </a:cubicBezTo>
                    <a:cubicBezTo>
                      <a:pt x="15586" y="10220"/>
                      <a:pt x="16059" y="8829"/>
                      <a:pt x="16523" y="7473"/>
                    </a:cubicBezTo>
                    <a:cubicBezTo>
                      <a:pt x="17174" y="5528"/>
                      <a:pt x="17852" y="3530"/>
                      <a:pt x="15425" y="2477"/>
                    </a:cubicBezTo>
                    <a:cubicBezTo>
                      <a:pt x="15158" y="2370"/>
                      <a:pt x="14854" y="2263"/>
                      <a:pt x="14533" y="2183"/>
                    </a:cubicBezTo>
                    <a:cubicBezTo>
                      <a:pt x="12639" y="1683"/>
                      <a:pt x="10876" y="1544"/>
                      <a:pt x="9282" y="1544"/>
                    </a:cubicBezTo>
                    <a:cubicBezTo>
                      <a:pt x="8203" y="1544"/>
                      <a:pt x="7201" y="1608"/>
                      <a:pt x="6290" y="1665"/>
                    </a:cubicBezTo>
                    <a:cubicBezTo>
                      <a:pt x="5495" y="1714"/>
                      <a:pt x="4761" y="1760"/>
                      <a:pt x="4089" y="1760"/>
                    </a:cubicBezTo>
                    <a:cubicBezTo>
                      <a:pt x="2317" y="1760"/>
                      <a:pt x="976" y="1443"/>
                      <a:pt x="90" y="33"/>
                    </a:cubicBezTo>
                    <a:lnTo>
                      <a:pt x="1" y="86"/>
                    </a:lnTo>
                    <a:cubicBezTo>
                      <a:pt x="910" y="1541"/>
                      <a:pt x="2283" y="1866"/>
                      <a:pt x="4093" y="1866"/>
                    </a:cubicBezTo>
                    <a:cubicBezTo>
                      <a:pt x="4768" y="1866"/>
                      <a:pt x="5504" y="1821"/>
                      <a:pt x="6299" y="1772"/>
                    </a:cubicBezTo>
                    <a:cubicBezTo>
                      <a:pt x="7211" y="1714"/>
                      <a:pt x="8214" y="1651"/>
                      <a:pt x="9294" y="1651"/>
                    </a:cubicBezTo>
                    <a:cubicBezTo>
                      <a:pt x="10878" y="1651"/>
                      <a:pt x="12629" y="1788"/>
                      <a:pt x="14506" y="2281"/>
                    </a:cubicBezTo>
                    <a:cubicBezTo>
                      <a:pt x="14828" y="2370"/>
                      <a:pt x="15122" y="2468"/>
                      <a:pt x="15381" y="2575"/>
                    </a:cubicBezTo>
                    <a:cubicBezTo>
                      <a:pt x="17727" y="3583"/>
                      <a:pt x="17094" y="5457"/>
                      <a:pt x="16424" y="7437"/>
                    </a:cubicBezTo>
                    <a:cubicBezTo>
                      <a:pt x="15952" y="8811"/>
                      <a:pt x="15479" y="10238"/>
                      <a:pt x="16094" y="11327"/>
                    </a:cubicBezTo>
                    <a:cubicBezTo>
                      <a:pt x="16540" y="12103"/>
                      <a:pt x="17477" y="12629"/>
                      <a:pt x="18976" y="12950"/>
                    </a:cubicBezTo>
                    <a:cubicBezTo>
                      <a:pt x="19404" y="13039"/>
                      <a:pt x="19832" y="13084"/>
                      <a:pt x="20269" y="13084"/>
                    </a:cubicBezTo>
                    <a:cubicBezTo>
                      <a:pt x="21947" y="13084"/>
                      <a:pt x="23695" y="12388"/>
                      <a:pt x="25774" y="10934"/>
                    </a:cubicBezTo>
                    <a:cubicBezTo>
                      <a:pt x="27594" y="9658"/>
                      <a:pt x="29369" y="7955"/>
                      <a:pt x="31091" y="6313"/>
                    </a:cubicBezTo>
                    <a:cubicBezTo>
                      <a:pt x="34418" y="3129"/>
                      <a:pt x="37583" y="101"/>
                      <a:pt x="40856" y="101"/>
                    </a:cubicBezTo>
                    <a:cubicBezTo>
                      <a:pt x="41251" y="101"/>
                      <a:pt x="41647" y="145"/>
                      <a:pt x="42046" y="238"/>
                    </a:cubicBezTo>
                    <a:cubicBezTo>
                      <a:pt x="45239" y="978"/>
                      <a:pt x="47425" y="1924"/>
                      <a:pt x="49352" y="2763"/>
                    </a:cubicBezTo>
                    <a:cubicBezTo>
                      <a:pt x="51867" y="3853"/>
                      <a:pt x="53939" y="4751"/>
                      <a:pt x="57233" y="4751"/>
                    </a:cubicBezTo>
                    <a:cubicBezTo>
                      <a:pt x="57818" y="4751"/>
                      <a:pt x="58441" y="4723"/>
                      <a:pt x="59112" y="4663"/>
                    </a:cubicBezTo>
                    <a:cubicBezTo>
                      <a:pt x="59597" y="4619"/>
                      <a:pt x="60069" y="4599"/>
                      <a:pt x="60526" y="4599"/>
                    </a:cubicBezTo>
                    <a:cubicBezTo>
                      <a:pt x="67322" y="4599"/>
                      <a:pt x="71021" y="9131"/>
                      <a:pt x="71815" y="10845"/>
                    </a:cubicBezTo>
                    <a:lnTo>
                      <a:pt x="71904" y="10800"/>
                    </a:lnTo>
                    <a:cubicBezTo>
                      <a:pt x="71101" y="9077"/>
                      <a:pt x="67374" y="4492"/>
                      <a:pt x="60515" y="4492"/>
                    </a:cubicBezTo>
                    <a:cubicBezTo>
                      <a:pt x="60058" y="4492"/>
                      <a:pt x="59588" y="4513"/>
                      <a:pt x="59103" y="4556"/>
                    </a:cubicBezTo>
                    <a:cubicBezTo>
                      <a:pt x="58432" y="4616"/>
                      <a:pt x="57809" y="4645"/>
                      <a:pt x="57224" y="4645"/>
                    </a:cubicBezTo>
                    <a:cubicBezTo>
                      <a:pt x="53955" y="4645"/>
                      <a:pt x="51893" y="3754"/>
                      <a:pt x="49388" y="2664"/>
                    </a:cubicBezTo>
                    <a:cubicBezTo>
                      <a:pt x="47461" y="1826"/>
                      <a:pt x="45275" y="880"/>
                      <a:pt x="42072" y="140"/>
                    </a:cubicBezTo>
                    <a:cubicBezTo>
                      <a:pt x="41665" y="45"/>
                      <a:pt x="41260" y="0"/>
                      <a:pt x="408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5175375" y="1600825"/>
                <a:ext cx="1800950" cy="342600"/>
              </a:xfrm>
              <a:custGeom>
                <a:rect b="b" l="l" r="r" t="t"/>
                <a:pathLst>
                  <a:path extrusionOk="0" h="13704" w="72038">
                    <a:moveTo>
                      <a:pt x="40507" y="0"/>
                    </a:moveTo>
                    <a:cubicBezTo>
                      <a:pt x="37136" y="0"/>
                      <a:pt x="33942" y="3217"/>
                      <a:pt x="30581" y="6594"/>
                    </a:cubicBezTo>
                    <a:cubicBezTo>
                      <a:pt x="28958" y="8226"/>
                      <a:pt x="27281" y="9912"/>
                      <a:pt x="25577" y="11206"/>
                    </a:cubicBezTo>
                    <a:cubicBezTo>
                      <a:pt x="23460" y="12821"/>
                      <a:pt x="21618" y="13601"/>
                      <a:pt x="19873" y="13601"/>
                    </a:cubicBezTo>
                    <a:cubicBezTo>
                      <a:pt x="19508" y="13601"/>
                      <a:pt x="19146" y="13567"/>
                      <a:pt x="18788" y="13499"/>
                    </a:cubicBezTo>
                    <a:cubicBezTo>
                      <a:pt x="17271" y="13213"/>
                      <a:pt x="16334" y="12714"/>
                      <a:pt x="15915" y="11973"/>
                    </a:cubicBezTo>
                    <a:cubicBezTo>
                      <a:pt x="15326" y="10920"/>
                      <a:pt x="15862" y="9502"/>
                      <a:pt x="16379" y="8137"/>
                    </a:cubicBezTo>
                    <a:cubicBezTo>
                      <a:pt x="17120" y="6157"/>
                      <a:pt x="17887" y="4123"/>
                      <a:pt x="15442" y="3052"/>
                    </a:cubicBezTo>
                    <a:cubicBezTo>
                      <a:pt x="15184" y="2945"/>
                      <a:pt x="14880" y="2838"/>
                      <a:pt x="14550" y="2749"/>
                    </a:cubicBezTo>
                    <a:cubicBezTo>
                      <a:pt x="12579" y="2225"/>
                      <a:pt x="10749" y="2089"/>
                      <a:pt x="9109" y="2089"/>
                    </a:cubicBezTo>
                    <a:cubicBezTo>
                      <a:pt x="8152" y="2089"/>
                      <a:pt x="7260" y="2135"/>
                      <a:pt x="6441" y="2178"/>
                    </a:cubicBezTo>
                    <a:cubicBezTo>
                      <a:pt x="5718" y="2213"/>
                      <a:pt x="5045" y="2246"/>
                      <a:pt x="4421" y="2246"/>
                    </a:cubicBezTo>
                    <a:cubicBezTo>
                      <a:pt x="2505" y="2246"/>
                      <a:pt x="1058" y="1931"/>
                      <a:pt x="89" y="376"/>
                    </a:cubicBezTo>
                    <a:lnTo>
                      <a:pt x="0" y="429"/>
                    </a:lnTo>
                    <a:cubicBezTo>
                      <a:pt x="987" y="2021"/>
                      <a:pt x="2455" y="2349"/>
                      <a:pt x="4392" y="2349"/>
                    </a:cubicBezTo>
                    <a:cubicBezTo>
                      <a:pt x="5027" y="2349"/>
                      <a:pt x="5714" y="2313"/>
                      <a:pt x="6450" y="2276"/>
                    </a:cubicBezTo>
                    <a:cubicBezTo>
                      <a:pt x="7254" y="2237"/>
                      <a:pt x="8129" y="2194"/>
                      <a:pt x="9067" y="2194"/>
                    </a:cubicBezTo>
                    <a:cubicBezTo>
                      <a:pt x="10711" y="2194"/>
                      <a:pt x="12547" y="2328"/>
                      <a:pt x="14524" y="2856"/>
                    </a:cubicBezTo>
                    <a:cubicBezTo>
                      <a:pt x="14845" y="2936"/>
                      <a:pt x="15148" y="3043"/>
                      <a:pt x="15407" y="3150"/>
                    </a:cubicBezTo>
                    <a:cubicBezTo>
                      <a:pt x="17753" y="4176"/>
                      <a:pt x="17039" y="6085"/>
                      <a:pt x="16281" y="8101"/>
                    </a:cubicBezTo>
                    <a:cubicBezTo>
                      <a:pt x="15755" y="9493"/>
                      <a:pt x="15219" y="10929"/>
                      <a:pt x="15826" y="12018"/>
                    </a:cubicBezTo>
                    <a:cubicBezTo>
                      <a:pt x="16263" y="12794"/>
                      <a:pt x="17227" y="13311"/>
                      <a:pt x="18770" y="13597"/>
                    </a:cubicBezTo>
                    <a:cubicBezTo>
                      <a:pt x="19136" y="13668"/>
                      <a:pt x="19501" y="13704"/>
                      <a:pt x="19876" y="13704"/>
                    </a:cubicBezTo>
                    <a:cubicBezTo>
                      <a:pt x="21643" y="13704"/>
                      <a:pt x="23507" y="12919"/>
                      <a:pt x="25639" y="11295"/>
                    </a:cubicBezTo>
                    <a:cubicBezTo>
                      <a:pt x="27343" y="9993"/>
                      <a:pt x="29029" y="8307"/>
                      <a:pt x="30653" y="6674"/>
                    </a:cubicBezTo>
                    <a:cubicBezTo>
                      <a:pt x="33997" y="3306"/>
                      <a:pt x="37181" y="106"/>
                      <a:pt x="40518" y="106"/>
                    </a:cubicBezTo>
                    <a:cubicBezTo>
                      <a:pt x="40956" y="106"/>
                      <a:pt x="41396" y="161"/>
                      <a:pt x="41840" y="278"/>
                    </a:cubicBezTo>
                    <a:cubicBezTo>
                      <a:pt x="45096" y="1143"/>
                      <a:pt x="47299" y="2214"/>
                      <a:pt x="49244" y="3159"/>
                    </a:cubicBezTo>
                    <a:cubicBezTo>
                      <a:pt x="51785" y="4403"/>
                      <a:pt x="53875" y="5418"/>
                      <a:pt x="57240" y="5418"/>
                    </a:cubicBezTo>
                    <a:cubicBezTo>
                      <a:pt x="57809" y="5418"/>
                      <a:pt x="58415" y="5389"/>
                      <a:pt x="59066" y="5327"/>
                    </a:cubicBezTo>
                    <a:cubicBezTo>
                      <a:pt x="59575" y="5280"/>
                      <a:pt x="60069" y="5258"/>
                      <a:pt x="60548" y="5258"/>
                    </a:cubicBezTo>
                    <a:cubicBezTo>
                      <a:pt x="67558" y="5258"/>
                      <a:pt x="71297" y="9997"/>
                      <a:pt x="71948" y="11366"/>
                    </a:cubicBezTo>
                    <a:lnTo>
                      <a:pt x="72038" y="11322"/>
                    </a:lnTo>
                    <a:cubicBezTo>
                      <a:pt x="71386" y="9936"/>
                      <a:pt x="67617" y="5159"/>
                      <a:pt x="60555" y="5159"/>
                    </a:cubicBezTo>
                    <a:cubicBezTo>
                      <a:pt x="60072" y="5159"/>
                      <a:pt x="59572" y="5181"/>
                      <a:pt x="59057" y="5229"/>
                    </a:cubicBezTo>
                    <a:cubicBezTo>
                      <a:pt x="58420" y="5289"/>
                      <a:pt x="57827" y="5317"/>
                      <a:pt x="57268" y="5317"/>
                    </a:cubicBezTo>
                    <a:cubicBezTo>
                      <a:pt x="53909" y="5317"/>
                      <a:pt x="51828" y="4302"/>
                      <a:pt x="49289" y="3070"/>
                    </a:cubicBezTo>
                    <a:cubicBezTo>
                      <a:pt x="47335" y="2115"/>
                      <a:pt x="45132" y="1045"/>
                      <a:pt x="41867" y="180"/>
                    </a:cubicBezTo>
                    <a:cubicBezTo>
                      <a:pt x="41410" y="58"/>
                      <a:pt x="40957" y="0"/>
                      <a:pt x="405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5171575" y="1594725"/>
                <a:ext cx="1804525" cy="358300"/>
              </a:xfrm>
              <a:custGeom>
                <a:rect b="b" l="l" r="r" t="t"/>
                <a:pathLst>
                  <a:path extrusionOk="0" h="14332" w="72181">
                    <a:moveTo>
                      <a:pt x="40191" y="0"/>
                    </a:moveTo>
                    <a:cubicBezTo>
                      <a:pt x="36757" y="0"/>
                      <a:pt x="33543" y="3396"/>
                      <a:pt x="30171" y="6963"/>
                    </a:cubicBezTo>
                    <a:cubicBezTo>
                      <a:pt x="26785" y="10539"/>
                      <a:pt x="23299" y="14222"/>
                      <a:pt x="19532" y="14222"/>
                    </a:cubicBezTo>
                    <a:cubicBezTo>
                      <a:pt x="19220" y="14222"/>
                      <a:pt x="18907" y="14196"/>
                      <a:pt x="18592" y="14144"/>
                    </a:cubicBezTo>
                    <a:cubicBezTo>
                      <a:pt x="17031" y="13885"/>
                      <a:pt x="16067" y="13404"/>
                      <a:pt x="15657" y="12663"/>
                    </a:cubicBezTo>
                    <a:cubicBezTo>
                      <a:pt x="15086" y="11628"/>
                      <a:pt x="15675" y="10192"/>
                      <a:pt x="16246" y="8800"/>
                    </a:cubicBezTo>
                    <a:cubicBezTo>
                      <a:pt x="16825" y="7400"/>
                      <a:pt x="17423" y="5946"/>
                      <a:pt x="16879" y="4831"/>
                    </a:cubicBezTo>
                    <a:cubicBezTo>
                      <a:pt x="16540" y="4144"/>
                      <a:pt x="15782" y="3644"/>
                      <a:pt x="14586" y="3323"/>
                    </a:cubicBezTo>
                    <a:cubicBezTo>
                      <a:pt x="12487" y="2757"/>
                      <a:pt x="10553" y="2627"/>
                      <a:pt x="8842" y="2627"/>
                    </a:cubicBezTo>
                    <a:cubicBezTo>
                      <a:pt x="8045" y="2627"/>
                      <a:pt x="7297" y="2655"/>
                      <a:pt x="6602" y="2681"/>
                    </a:cubicBezTo>
                    <a:cubicBezTo>
                      <a:pt x="5946" y="2708"/>
                      <a:pt x="5331" y="2733"/>
                      <a:pt x="4755" y="2733"/>
                    </a:cubicBezTo>
                    <a:cubicBezTo>
                      <a:pt x="2699" y="2733"/>
                      <a:pt x="1149" y="2412"/>
                      <a:pt x="90" y="718"/>
                    </a:cubicBezTo>
                    <a:lnTo>
                      <a:pt x="0" y="771"/>
                    </a:lnTo>
                    <a:cubicBezTo>
                      <a:pt x="1094" y="2518"/>
                      <a:pt x="2679" y="2836"/>
                      <a:pt x="4780" y="2836"/>
                    </a:cubicBezTo>
                    <a:cubicBezTo>
                      <a:pt x="5352" y="2836"/>
                      <a:pt x="5962" y="2812"/>
                      <a:pt x="6611" y="2788"/>
                    </a:cubicBezTo>
                    <a:cubicBezTo>
                      <a:pt x="7306" y="2762"/>
                      <a:pt x="8056" y="2734"/>
                      <a:pt x="8854" y="2734"/>
                    </a:cubicBezTo>
                    <a:cubicBezTo>
                      <a:pt x="10556" y="2734"/>
                      <a:pt x="12477" y="2862"/>
                      <a:pt x="14560" y="3421"/>
                    </a:cubicBezTo>
                    <a:cubicBezTo>
                      <a:pt x="15728" y="3733"/>
                      <a:pt x="16460" y="4215"/>
                      <a:pt x="16781" y="4884"/>
                    </a:cubicBezTo>
                    <a:cubicBezTo>
                      <a:pt x="17316" y="5946"/>
                      <a:pt x="16718" y="7382"/>
                      <a:pt x="16156" y="8756"/>
                    </a:cubicBezTo>
                    <a:cubicBezTo>
                      <a:pt x="15568" y="10174"/>
                      <a:pt x="14970" y="11637"/>
                      <a:pt x="15568" y="12717"/>
                    </a:cubicBezTo>
                    <a:cubicBezTo>
                      <a:pt x="15996" y="13484"/>
                      <a:pt x="16977" y="13983"/>
                      <a:pt x="18574" y="14251"/>
                    </a:cubicBezTo>
                    <a:cubicBezTo>
                      <a:pt x="18895" y="14305"/>
                      <a:pt x="19216" y="14331"/>
                      <a:pt x="19529" y="14331"/>
                    </a:cubicBezTo>
                    <a:cubicBezTo>
                      <a:pt x="23338" y="14331"/>
                      <a:pt x="26844" y="10620"/>
                      <a:pt x="30243" y="7034"/>
                    </a:cubicBezTo>
                    <a:cubicBezTo>
                      <a:pt x="33599" y="3483"/>
                      <a:pt x="36791" y="109"/>
                      <a:pt x="40184" y="109"/>
                    </a:cubicBezTo>
                    <a:cubicBezTo>
                      <a:pt x="40669" y="109"/>
                      <a:pt x="41158" y="178"/>
                      <a:pt x="41653" y="325"/>
                    </a:cubicBezTo>
                    <a:cubicBezTo>
                      <a:pt x="44962" y="1307"/>
                      <a:pt x="47184" y="2502"/>
                      <a:pt x="49146" y="3555"/>
                    </a:cubicBezTo>
                    <a:cubicBezTo>
                      <a:pt x="51716" y="4947"/>
                      <a:pt x="53820" y="6081"/>
                      <a:pt x="57262" y="6081"/>
                    </a:cubicBezTo>
                    <a:cubicBezTo>
                      <a:pt x="57812" y="6081"/>
                      <a:pt x="58396" y="6052"/>
                      <a:pt x="59022" y="5990"/>
                    </a:cubicBezTo>
                    <a:cubicBezTo>
                      <a:pt x="59538" y="5940"/>
                      <a:pt x="60040" y="5917"/>
                      <a:pt x="60529" y="5917"/>
                    </a:cubicBezTo>
                    <a:cubicBezTo>
                      <a:pt x="67108" y="5917"/>
                      <a:pt x="71269" y="10185"/>
                      <a:pt x="72091" y="11887"/>
                    </a:cubicBezTo>
                    <a:lnTo>
                      <a:pt x="72181" y="11833"/>
                    </a:lnTo>
                    <a:cubicBezTo>
                      <a:pt x="71681" y="10790"/>
                      <a:pt x="70209" y="9157"/>
                      <a:pt x="68068" y="7873"/>
                    </a:cubicBezTo>
                    <a:cubicBezTo>
                      <a:pt x="66431" y="6895"/>
                      <a:pt x="63875" y="5816"/>
                      <a:pt x="60554" y="5816"/>
                    </a:cubicBezTo>
                    <a:cubicBezTo>
                      <a:pt x="60057" y="5816"/>
                      <a:pt x="59544" y="5840"/>
                      <a:pt x="59013" y="5892"/>
                    </a:cubicBezTo>
                    <a:cubicBezTo>
                      <a:pt x="58402" y="5951"/>
                      <a:pt x="57830" y="5979"/>
                      <a:pt x="57291" y="5979"/>
                    </a:cubicBezTo>
                    <a:cubicBezTo>
                      <a:pt x="53860" y="5979"/>
                      <a:pt x="51760" y="4846"/>
                      <a:pt x="49200" y="3466"/>
                    </a:cubicBezTo>
                    <a:cubicBezTo>
                      <a:pt x="47228" y="2404"/>
                      <a:pt x="44998" y="1209"/>
                      <a:pt x="41680" y="218"/>
                    </a:cubicBezTo>
                    <a:cubicBezTo>
                      <a:pt x="41178" y="70"/>
                      <a:pt x="40682" y="0"/>
                      <a:pt x="401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4" name="Google Shape;64;p2"/>
            <p:cNvGrpSpPr/>
            <p:nvPr/>
          </p:nvGrpSpPr>
          <p:grpSpPr>
            <a:xfrm rot="3813896">
              <a:off x="-1054571" y="2679218"/>
              <a:ext cx="6915375" cy="3849761"/>
              <a:chOff x="411750" y="2489850"/>
              <a:chExt cx="3341229" cy="1860049"/>
            </a:xfrm>
          </p:grpSpPr>
          <p:sp>
            <p:nvSpPr>
              <p:cNvPr id="65" name="Google Shape;65;p2"/>
              <p:cNvSpPr/>
              <p:nvPr/>
            </p:nvSpPr>
            <p:spPr>
              <a:xfrm>
                <a:off x="411750" y="2784692"/>
                <a:ext cx="2968932" cy="1447325"/>
              </a:xfrm>
              <a:custGeom>
                <a:rect b="b" l="l" r="r" t="t"/>
                <a:pathLst>
                  <a:path extrusionOk="0" h="24102" w="49441">
                    <a:moveTo>
                      <a:pt x="46258" y="1"/>
                    </a:moveTo>
                    <a:cubicBezTo>
                      <a:pt x="44408" y="1"/>
                      <a:pt x="42511" y="366"/>
                      <a:pt x="40707" y="1086"/>
                    </a:cubicBezTo>
                    <a:cubicBezTo>
                      <a:pt x="37852" y="2218"/>
                      <a:pt x="35488" y="4145"/>
                      <a:pt x="34061" y="6509"/>
                    </a:cubicBezTo>
                    <a:cubicBezTo>
                      <a:pt x="33651" y="7187"/>
                      <a:pt x="33303" y="7919"/>
                      <a:pt x="32964" y="8615"/>
                    </a:cubicBezTo>
                    <a:cubicBezTo>
                      <a:pt x="32598" y="9391"/>
                      <a:pt x="32214" y="10194"/>
                      <a:pt x="31742" y="10934"/>
                    </a:cubicBezTo>
                    <a:cubicBezTo>
                      <a:pt x="31126" y="11898"/>
                      <a:pt x="29806" y="13566"/>
                      <a:pt x="27807" y="13941"/>
                    </a:cubicBezTo>
                    <a:cubicBezTo>
                      <a:pt x="27502" y="14000"/>
                      <a:pt x="27196" y="14024"/>
                      <a:pt x="26890" y="14024"/>
                    </a:cubicBezTo>
                    <a:cubicBezTo>
                      <a:pt x="25989" y="14024"/>
                      <a:pt x="25089" y="13808"/>
                      <a:pt x="24203" y="13602"/>
                    </a:cubicBezTo>
                    <a:cubicBezTo>
                      <a:pt x="23299" y="13382"/>
                      <a:pt x="22364" y="13162"/>
                      <a:pt x="21411" y="13162"/>
                    </a:cubicBezTo>
                    <a:cubicBezTo>
                      <a:pt x="21357" y="13162"/>
                      <a:pt x="21304" y="13163"/>
                      <a:pt x="21250" y="13165"/>
                    </a:cubicBezTo>
                    <a:cubicBezTo>
                      <a:pt x="19029" y="13236"/>
                      <a:pt x="16817" y="14583"/>
                      <a:pt x="14693" y="17179"/>
                    </a:cubicBezTo>
                    <a:cubicBezTo>
                      <a:pt x="14345" y="17607"/>
                      <a:pt x="13998" y="18062"/>
                      <a:pt x="13659" y="18499"/>
                    </a:cubicBezTo>
                    <a:cubicBezTo>
                      <a:pt x="12445" y="20078"/>
                      <a:pt x="11179" y="21711"/>
                      <a:pt x="9430" y="22764"/>
                    </a:cubicBezTo>
                    <a:cubicBezTo>
                      <a:pt x="8104" y="23563"/>
                      <a:pt x="6536" y="23957"/>
                      <a:pt x="4978" y="23957"/>
                    </a:cubicBezTo>
                    <a:cubicBezTo>
                      <a:pt x="3213" y="23957"/>
                      <a:pt x="1459" y="23451"/>
                      <a:pt x="81" y="22451"/>
                    </a:cubicBezTo>
                    <a:lnTo>
                      <a:pt x="0" y="22567"/>
                    </a:lnTo>
                    <a:cubicBezTo>
                      <a:pt x="1401" y="23584"/>
                      <a:pt x="3185" y="24102"/>
                      <a:pt x="4978" y="24102"/>
                    </a:cubicBezTo>
                    <a:cubicBezTo>
                      <a:pt x="6566" y="24102"/>
                      <a:pt x="8154" y="23700"/>
                      <a:pt x="9501" y="22888"/>
                    </a:cubicBezTo>
                    <a:cubicBezTo>
                      <a:pt x="11286" y="21818"/>
                      <a:pt x="12552" y="20176"/>
                      <a:pt x="13775" y="18589"/>
                    </a:cubicBezTo>
                    <a:cubicBezTo>
                      <a:pt x="14114" y="18151"/>
                      <a:pt x="14461" y="17705"/>
                      <a:pt x="14809" y="17268"/>
                    </a:cubicBezTo>
                    <a:cubicBezTo>
                      <a:pt x="16906" y="14717"/>
                      <a:pt x="19074" y="13379"/>
                      <a:pt x="21259" y="13316"/>
                    </a:cubicBezTo>
                    <a:cubicBezTo>
                      <a:pt x="21311" y="13315"/>
                      <a:pt x="21364" y="13314"/>
                      <a:pt x="21416" y="13314"/>
                    </a:cubicBezTo>
                    <a:cubicBezTo>
                      <a:pt x="22345" y="13314"/>
                      <a:pt x="23272" y="13533"/>
                      <a:pt x="24168" y="13744"/>
                    </a:cubicBezTo>
                    <a:cubicBezTo>
                      <a:pt x="25061" y="13958"/>
                      <a:pt x="25979" y="14176"/>
                      <a:pt x="26899" y="14176"/>
                    </a:cubicBezTo>
                    <a:cubicBezTo>
                      <a:pt x="27211" y="14176"/>
                      <a:pt x="27523" y="14151"/>
                      <a:pt x="27834" y="14092"/>
                    </a:cubicBezTo>
                    <a:cubicBezTo>
                      <a:pt x="29886" y="13709"/>
                      <a:pt x="31242" y="11996"/>
                      <a:pt x="31866" y="11015"/>
                    </a:cubicBezTo>
                    <a:cubicBezTo>
                      <a:pt x="32339" y="10265"/>
                      <a:pt x="32732" y="9462"/>
                      <a:pt x="33098" y="8677"/>
                    </a:cubicBezTo>
                    <a:cubicBezTo>
                      <a:pt x="33437" y="7981"/>
                      <a:pt x="33784" y="7259"/>
                      <a:pt x="34195" y="6590"/>
                    </a:cubicBezTo>
                    <a:cubicBezTo>
                      <a:pt x="36564" y="2655"/>
                      <a:pt x="41482" y="159"/>
                      <a:pt x="46284" y="159"/>
                    </a:cubicBezTo>
                    <a:cubicBezTo>
                      <a:pt x="47339" y="159"/>
                      <a:pt x="48389" y="280"/>
                      <a:pt x="49405" y="532"/>
                    </a:cubicBezTo>
                    <a:lnTo>
                      <a:pt x="49441" y="381"/>
                    </a:lnTo>
                    <a:cubicBezTo>
                      <a:pt x="48415" y="127"/>
                      <a:pt x="47344" y="1"/>
                      <a:pt x="4625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454085" y="2779347"/>
                <a:ext cx="2942150" cy="1450568"/>
              </a:xfrm>
              <a:custGeom>
                <a:rect b="b" l="l" r="r" t="t"/>
                <a:pathLst>
                  <a:path extrusionOk="0" h="24156" w="48995">
                    <a:moveTo>
                      <a:pt x="46438" y="0"/>
                    </a:moveTo>
                    <a:cubicBezTo>
                      <a:pt x="42623" y="0"/>
                      <a:pt x="38592" y="1606"/>
                      <a:pt x="35809" y="4359"/>
                    </a:cubicBezTo>
                    <a:cubicBezTo>
                      <a:pt x="35078" y="5082"/>
                      <a:pt x="34444" y="5876"/>
                      <a:pt x="33927" y="6706"/>
                    </a:cubicBezTo>
                    <a:cubicBezTo>
                      <a:pt x="33517" y="7357"/>
                      <a:pt x="33169" y="8053"/>
                      <a:pt x="32830" y="8722"/>
                    </a:cubicBezTo>
                    <a:cubicBezTo>
                      <a:pt x="32437" y="9498"/>
                      <a:pt x="32027" y="10301"/>
                      <a:pt x="31536" y="11041"/>
                    </a:cubicBezTo>
                    <a:cubicBezTo>
                      <a:pt x="30903" y="11978"/>
                      <a:pt x="29556" y="13601"/>
                      <a:pt x="27566" y="13949"/>
                    </a:cubicBezTo>
                    <a:cubicBezTo>
                      <a:pt x="27278" y="13999"/>
                      <a:pt x="26982" y="14028"/>
                      <a:pt x="26667" y="14028"/>
                    </a:cubicBezTo>
                    <a:cubicBezTo>
                      <a:pt x="26533" y="14028"/>
                      <a:pt x="26396" y="14022"/>
                      <a:pt x="26255" y="14012"/>
                    </a:cubicBezTo>
                    <a:cubicBezTo>
                      <a:pt x="25497" y="13958"/>
                      <a:pt x="24729" y="13771"/>
                      <a:pt x="23989" y="13593"/>
                    </a:cubicBezTo>
                    <a:cubicBezTo>
                      <a:pt x="23075" y="13373"/>
                      <a:pt x="22137" y="13144"/>
                      <a:pt x="21190" y="13144"/>
                    </a:cubicBezTo>
                    <a:cubicBezTo>
                      <a:pt x="21139" y="13144"/>
                      <a:pt x="21087" y="13145"/>
                      <a:pt x="21036" y="13147"/>
                    </a:cubicBezTo>
                    <a:cubicBezTo>
                      <a:pt x="18815" y="13200"/>
                      <a:pt x="16611" y="14538"/>
                      <a:pt x="14497" y="17107"/>
                    </a:cubicBezTo>
                    <a:cubicBezTo>
                      <a:pt x="14327" y="17322"/>
                      <a:pt x="14158" y="17527"/>
                      <a:pt x="13988" y="17741"/>
                    </a:cubicBezTo>
                    <a:cubicBezTo>
                      <a:pt x="13792" y="18000"/>
                      <a:pt x="13596" y="18258"/>
                      <a:pt x="13400" y="18508"/>
                    </a:cubicBezTo>
                    <a:cubicBezTo>
                      <a:pt x="12204" y="20060"/>
                      <a:pt x="10982" y="21657"/>
                      <a:pt x="9287" y="22719"/>
                    </a:cubicBezTo>
                    <a:cubicBezTo>
                      <a:pt x="8877" y="22977"/>
                      <a:pt x="8431" y="23200"/>
                      <a:pt x="7967" y="23388"/>
                    </a:cubicBezTo>
                    <a:cubicBezTo>
                      <a:pt x="6910" y="23808"/>
                      <a:pt x="5776" y="24015"/>
                      <a:pt x="4657" y="24015"/>
                    </a:cubicBezTo>
                    <a:cubicBezTo>
                      <a:pt x="3000" y="24015"/>
                      <a:pt x="1375" y="23562"/>
                      <a:pt x="80" y="22683"/>
                    </a:cubicBezTo>
                    <a:lnTo>
                      <a:pt x="0" y="22808"/>
                    </a:lnTo>
                    <a:cubicBezTo>
                      <a:pt x="1321" y="23700"/>
                      <a:pt x="2971" y="24155"/>
                      <a:pt x="4657" y="24155"/>
                    </a:cubicBezTo>
                    <a:cubicBezTo>
                      <a:pt x="5799" y="24155"/>
                      <a:pt x="6950" y="23950"/>
                      <a:pt x="8020" y="23522"/>
                    </a:cubicBezTo>
                    <a:cubicBezTo>
                      <a:pt x="8493" y="23334"/>
                      <a:pt x="8948" y="23102"/>
                      <a:pt x="9367" y="22835"/>
                    </a:cubicBezTo>
                    <a:cubicBezTo>
                      <a:pt x="11080" y="21764"/>
                      <a:pt x="12311" y="20149"/>
                      <a:pt x="13507" y="18597"/>
                    </a:cubicBezTo>
                    <a:cubicBezTo>
                      <a:pt x="13703" y="18339"/>
                      <a:pt x="13899" y="18089"/>
                      <a:pt x="14104" y="17830"/>
                    </a:cubicBezTo>
                    <a:cubicBezTo>
                      <a:pt x="14265" y="17616"/>
                      <a:pt x="14434" y="17411"/>
                      <a:pt x="14613" y="17197"/>
                    </a:cubicBezTo>
                    <a:cubicBezTo>
                      <a:pt x="16691" y="14663"/>
                      <a:pt x="18859" y="13343"/>
                      <a:pt x="21045" y="13289"/>
                    </a:cubicBezTo>
                    <a:cubicBezTo>
                      <a:pt x="21095" y="13288"/>
                      <a:pt x="21146" y="13287"/>
                      <a:pt x="21196" y="13287"/>
                    </a:cubicBezTo>
                    <a:cubicBezTo>
                      <a:pt x="22127" y="13287"/>
                      <a:pt x="23056" y="13515"/>
                      <a:pt x="23953" y="13726"/>
                    </a:cubicBezTo>
                    <a:cubicBezTo>
                      <a:pt x="24703" y="13905"/>
                      <a:pt x="25479" y="14092"/>
                      <a:pt x="26246" y="14155"/>
                    </a:cubicBezTo>
                    <a:cubicBezTo>
                      <a:pt x="26390" y="14165"/>
                      <a:pt x="26530" y="14170"/>
                      <a:pt x="26668" y="14170"/>
                    </a:cubicBezTo>
                    <a:cubicBezTo>
                      <a:pt x="26992" y="14170"/>
                      <a:pt x="27299" y="14142"/>
                      <a:pt x="27593" y="14092"/>
                    </a:cubicBezTo>
                    <a:cubicBezTo>
                      <a:pt x="29110" y="13825"/>
                      <a:pt x="30546" y="12772"/>
                      <a:pt x="31652" y="11121"/>
                    </a:cubicBezTo>
                    <a:cubicBezTo>
                      <a:pt x="32152" y="10372"/>
                      <a:pt x="32562" y="9569"/>
                      <a:pt x="32955" y="8784"/>
                    </a:cubicBezTo>
                    <a:cubicBezTo>
                      <a:pt x="33294" y="8115"/>
                      <a:pt x="33641" y="7428"/>
                      <a:pt x="34043" y="6777"/>
                    </a:cubicBezTo>
                    <a:cubicBezTo>
                      <a:pt x="34560" y="5956"/>
                      <a:pt x="35185" y="5180"/>
                      <a:pt x="35907" y="4466"/>
                    </a:cubicBezTo>
                    <a:cubicBezTo>
                      <a:pt x="38672" y="1731"/>
                      <a:pt x="42671" y="140"/>
                      <a:pt x="46448" y="140"/>
                    </a:cubicBezTo>
                    <a:cubicBezTo>
                      <a:pt x="47302" y="140"/>
                      <a:pt x="48144" y="222"/>
                      <a:pt x="48959" y="389"/>
                    </a:cubicBezTo>
                    <a:lnTo>
                      <a:pt x="48995" y="256"/>
                    </a:lnTo>
                    <a:cubicBezTo>
                      <a:pt x="48165" y="83"/>
                      <a:pt x="47307" y="0"/>
                      <a:pt x="464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496359" y="2771781"/>
                <a:ext cx="2914887" cy="1456513"/>
              </a:xfrm>
              <a:custGeom>
                <a:rect b="b" l="l" r="r" t="t"/>
                <a:pathLst>
                  <a:path extrusionOk="0" h="24255" w="48541">
                    <a:moveTo>
                      <a:pt x="46552" y="1"/>
                    </a:moveTo>
                    <a:cubicBezTo>
                      <a:pt x="42694" y="1"/>
                      <a:pt x="38593" y="1701"/>
                      <a:pt x="35676" y="4610"/>
                    </a:cubicBezTo>
                    <a:cubicBezTo>
                      <a:pt x="34945" y="5333"/>
                      <a:pt x="34311" y="6118"/>
                      <a:pt x="33785" y="6939"/>
                    </a:cubicBezTo>
                    <a:cubicBezTo>
                      <a:pt x="33384" y="7563"/>
                      <a:pt x="33036" y="8223"/>
                      <a:pt x="32697" y="8857"/>
                    </a:cubicBezTo>
                    <a:cubicBezTo>
                      <a:pt x="32277" y="9642"/>
                      <a:pt x="31849" y="10445"/>
                      <a:pt x="31323" y="11185"/>
                    </a:cubicBezTo>
                    <a:cubicBezTo>
                      <a:pt x="30217" y="12755"/>
                      <a:pt x="28798" y="13754"/>
                      <a:pt x="27335" y="13995"/>
                    </a:cubicBezTo>
                    <a:cubicBezTo>
                      <a:pt x="27070" y="14040"/>
                      <a:pt x="26800" y="14064"/>
                      <a:pt x="26521" y="14064"/>
                    </a:cubicBezTo>
                    <a:cubicBezTo>
                      <a:pt x="26359" y="14064"/>
                      <a:pt x="26194" y="14056"/>
                      <a:pt x="26024" y="14040"/>
                    </a:cubicBezTo>
                    <a:cubicBezTo>
                      <a:pt x="25274" y="13986"/>
                      <a:pt x="24507" y="13799"/>
                      <a:pt x="23776" y="13612"/>
                    </a:cubicBezTo>
                    <a:cubicBezTo>
                      <a:pt x="22846" y="13388"/>
                      <a:pt x="21891" y="13156"/>
                      <a:pt x="20928" y="13156"/>
                    </a:cubicBezTo>
                    <a:cubicBezTo>
                      <a:pt x="20893" y="13156"/>
                      <a:pt x="20858" y="13156"/>
                      <a:pt x="20823" y="13157"/>
                    </a:cubicBezTo>
                    <a:cubicBezTo>
                      <a:pt x="18601" y="13210"/>
                      <a:pt x="16407" y="14530"/>
                      <a:pt x="14301" y="17082"/>
                    </a:cubicBezTo>
                    <a:cubicBezTo>
                      <a:pt x="14132" y="17287"/>
                      <a:pt x="13962" y="17501"/>
                      <a:pt x="13793" y="17706"/>
                    </a:cubicBezTo>
                    <a:cubicBezTo>
                      <a:pt x="13570" y="17992"/>
                      <a:pt x="13347" y="18277"/>
                      <a:pt x="13133" y="18563"/>
                    </a:cubicBezTo>
                    <a:cubicBezTo>
                      <a:pt x="11973" y="20079"/>
                      <a:pt x="10778" y="21640"/>
                      <a:pt x="9154" y="22702"/>
                    </a:cubicBezTo>
                    <a:cubicBezTo>
                      <a:pt x="8753" y="22970"/>
                      <a:pt x="8315" y="23202"/>
                      <a:pt x="7860" y="23398"/>
                    </a:cubicBezTo>
                    <a:cubicBezTo>
                      <a:pt x="6740" y="23878"/>
                      <a:pt x="5527" y="24114"/>
                      <a:pt x="4334" y="24114"/>
                    </a:cubicBezTo>
                    <a:cubicBezTo>
                      <a:pt x="2800" y="24114"/>
                      <a:pt x="1301" y="23724"/>
                      <a:pt x="81" y="22961"/>
                    </a:cubicBezTo>
                    <a:lnTo>
                      <a:pt x="1" y="23077"/>
                    </a:lnTo>
                    <a:cubicBezTo>
                      <a:pt x="1250" y="23853"/>
                      <a:pt x="2775" y="24254"/>
                      <a:pt x="4337" y="24254"/>
                    </a:cubicBezTo>
                    <a:cubicBezTo>
                      <a:pt x="5550" y="24254"/>
                      <a:pt x="6781" y="24013"/>
                      <a:pt x="7914" y="23523"/>
                    </a:cubicBezTo>
                    <a:cubicBezTo>
                      <a:pt x="8378" y="23326"/>
                      <a:pt x="8815" y="23095"/>
                      <a:pt x="9225" y="22818"/>
                    </a:cubicBezTo>
                    <a:cubicBezTo>
                      <a:pt x="10867" y="21739"/>
                      <a:pt x="12071" y="20168"/>
                      <a:pt x="13240" y="18652"/>
                    </a:cubicBezTo>
                    <a:cubicBezTo>
                      <a:pt x="13463" y="18366"/>
                      <a:pt x="13677" y="18081"/>
                      <a:pt x="13900" y="17795"/>
                    </a:cubicBezTo>
                    <a:cubicBezTo>
                      <a:pt x="14069" y="17581"/>
                      <a:pt x="14239" y="17376"/>
                      <a:pt x="14408" y="17162"/>
                    </a:cubicBezTo>
                    <a:cubicBezTo>
                      <a:pt x="16487" y="14646"/>
                      <a:pt x="18646" y="13344"/>
                      <a:pt x="20823" y="13299"/>
                    </a:cubicBezTo>
                    <a:cubicBezTo>
                      <a:pt x="20873" y="13298"/>
                      <a:pt x="20923" y="13297"/>
                      <a:pt x="20974" y="13297"/>
                    </a:cubicBezTo>
                    <a:cubicBezTo>
                      <a:pt x="21905" y="13297"/>
                      <a:pt x="22834" y="13525"/>
                      <a:pt x="23740" y="13745"/>
                    </a:cubicBezTo>
                    <a:cubicBezTo>
                      <a:pt x="24480" y="13933"/>
                      <a:pt x="25248" y="14120"/>
                      <a:pt x="26006" y="14182"/>
                    </a:cubicBezTo>
                    <a:cubicBezTo>
                      <a:pt x="26171" y="14195"/>
                      <a:pt x="26332" y="14201"/>
                      <a:pt x="26489" y="14201"/>
                    </a:cubicBezTo>
                    <a:cubicBezTo>
                      <a:pt x="26791" y="14201"/>
                      <a:pt x="27077" y="14179"/>
                      <a:pt x="27353" y="14138"/>
                    </a:cubicBezTo>
                    <a:cubicBezTo>
                      <a:pt x="29280" y="13817"/>
                      <a:pt x="30636" y="12398"/>
                      <a:pt x="31439" y="11265"/>
                    </a:cubicBezTo>
                    <a:cubicBezTo>
                      <a:pt x="31965" y="10516"/>
                      <a:pt x="32393" y="9704"/>
                      <a:pt x="32813" y="8919"/>
                    </a:cubicBezTo>
                    <a:cubicBezTo>
                      <a:pt x="33152" y="8286"/>
                      <a:pt x="33508" y="7634"/>
                      <a:pt x="33901" y="7010"/>
                    </a:cubicBezTo>
                    <a:cubicBezTo>
                      <a:pt x="34427" y="6198"/>
                      <a:pt x="35052" y="5422"/>
                      <a:pt x="35774" y="4708"/>
                    </a:cubicBezTo>
                    <a:cubicBezTo>
                      <a:pt x="38670" y="1821"/>
                      <a:pt x="42730" y="137"/>
                      <a:pt x="46555" y="137"/>
                    </a:cubicBezTo>
                    <a:cubicBezTo>
                      <a:pt x="47220" y="137"/>
                      <a:pt x="47879" y="188"/>
                      <a:pt x="48523" y="292"/>
                    </a:cubicBezTo>
                    <a:lnTo>
                      <a:pt x="48540" y="159"/>
                    </a:lnTo>
                    <a:cubicBezTo>
                      <a:pt x="47890" y="53"/>
                      <a:pt x="47225" y="1"/>
                      <a:pt x="465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539235" y="2763434"/>
                <a:ext cx="2887564" cy="1463238"/>
              </a:xfrm>
              <a:custGeom>
                <a:rect b="b" l="l" r="r" t="t"/>
                <a:pathLst>
                  <a:path extrusionOk="0" h="24367" w="48086">
                    <a:moveTo>
                      <a:pt x="46746" y="0"/>
                    </a:moveTo>
                    <a:cubicBezTo>
                      <a:pt x="42842" y="0"/>
                      <a:pt x="38571" y="1828"/>
                      <a:pt x="35533" y="4874"/>
                    </a:cubicBezTo>
                    <a:cubicBezTo>
                      <a:pt x="34811" y="5597"/>
                      <a:pt x="34177" y="6373"/>
                      <a:pt x="33642" y="7176"/>
                    </a:cubicBezTo>
                    <a:cubicBezTo>
                      <a:pt x="33249" y="7773"/>
                      <a:pt x="32893" y="8398"/>
                      <a:pt x="32554" y="8996"/>
                    </a:cubicBezTo>
                    <a:cubicBezTo>
                      <a:pt x="32116" y="9790"/>
                      <a:pt x="31653" y="10601"/>
                      <a:pt x="31108" y="11342"/>
                    </a:cubicBezTo>
                    <a:cubicBezTo>
                      <a:pt x="30305" y="12421"/>
                      <a:pt x="28949" y="13768"/>
                      <a:pt x="27085" y="14054"/>
                    </a:cubicBezTo>
                    <a:cubicBezTo>
                      <a:pt x="26829" y="14093"/>
                      <a:pt x="26567" y="14114"/>
                      <a:pt x="26291" y="14114"/>
                    </a:cubicBezTo>
                    <a:cubicBezTo>
                      <a:pt x="26124" y="14114"/>
                      <a:pt x="25952" y="14106"/>
                      <a:pt x="25774" y="14090"/>
                    </a:cubicBezTo>
                    <a:cubicBezTo>
                      <a:pt x="25033" y="14027"/>
                      <a:pt x="24275" y="13840"/>
                      <a:pt x="23543" y="13652"/>
                    </a:cubicBezTo>
                    <a:cubicBezTo>
                      <a:pt x="22636" y="13423"/>
                      <a:pt x="21697" y="13187"/>
                      <a:pt x="20748" y="13187"/>
                    </a:cubicBezTo>
                    <a:cubicBezTo>
                      <a:pt x="20699" y="13187"/>
                      <a:pt x="20649" y="13187"/>
                      <a:pt x="20599" y="13188"/>
                    </a:cubicBezTo>
                    <a:cubicBezTo>
                      <a:pt x="18378" y="13224"/>
                      <a:pt x="16183" y="14527"/>
                      <a:pt x="14087" y="17060"/>
                    </a:cubicBezTo>
                    <a:cubicBezTo>
                      <a:pt x="13935" y="17248"/>
                      <a:pt x="13766" y="17453"/>
                      <a:pt x="13587" y="17694"/>
                    </a:cubicBezTo>
                    <a:cubicBezTo>
                      <a:pt x="13338" y="18006"/>
                      <a:pt x="13097" y="18318"/>
                      <a:pt x="12856" y="18639"/>
                    </a:cubicBezTo>
                    <a:cubicBezTo>
                      <a:pt x="11732" y="20111"/>
                      <a:pt x="10563" y="21637"/>
                      <a:pt x="9011" y="22707"/>
                    </a:cubicBezTo>
                    <a:cubicBezTo>
                      <a:pt x="8609" y="22984"/>
                      <a:pt x="8181" y="23225"/>
                      <a:pt x="7744" y="23430"/>
                    </a:cubicBezTo>
                    <a:cubicBezTo>
                      <a:pt x="6560" y="23971"/>
                      <a:pt x="5262" y="24240"/>
                      <a:pt x="3993" y="24240"/>
                    </a:cubicBezTo>
                    <a:cubicBezTo>
                      <a:pt x="2583" y="24240"/>
                      <a:pt x="1208" y="23908"/>
                      <a:pt x="63" y="23251"/>
                    </a:cubicBezTo>
                    <a:lnTo>
                      <a:pt x="1" y="23358"/>
                    </a:lnTo>
                    <a:cubicBezTo>
                      <a:pt x="1160" y="24036"/>
                      <a:pt x="2561" y="24366"/>
                      <a:pt x="3988" y="24366"/>
                    </a:cubicBezTo>
                    <a:cubicBezTo>
                      <a:pt x="5282" y="24366"/>
                      <a:pt x="6593" y="24099"/>
                      <a:pt x="7798" y="23546"/>
                    </a:cubicBezTo>
                    <a:cubicBezTo>
                      <a:pt x="8244" y="23341"/>
                      <a:pt x="8681" y="23091"/>
                      <a:pt x="9082" y="22814"/>
                    </a:cubicBezTo>
                    <a:cubicBezTo>
                      <a:pt x="10652" y="21735"/>
                      <a:pt x="11830" y="20200"/>
                      <a:pt x="12963" y="18720"/>
                    </a:cubicBezTo>
                    <a:cubicBezTo>
                      <a:pt x="13204" y="18398"/>
                      <a:pt x="13445" y="18086"/>
                      <a:pt x="13686" y="17774"/>
                    </a:cubicBezTo>
                    <a:cubicBezTo>
                      <a:pt x="13873" y="17542"/>
                      <a:pt x="14033" y="17337"/>
                      <a:pt x="14194" y="17140"/>
                    </a:cubicBezTo>
                    <a:cubicBezTo>
                      <a:pt x="16264" y="14643"/>
                      <a:pt x="18414" y="13358"/>
                      <a:pt x="20599" y="13322"/>
                    </a:cubicBezTo>
                    <a:cubicBezTo>
                      <a:pt x="20634" y="13322"/>
                      <a:pt x="20668" y="13321"/>
                      <a:pt x="20703" y="13321"/>
                    </a:cubicBezTo>
                    <a:cubicBezTo>
                      <a:pt x="21650" y="13321"/>
                      <a:pt x="22595" y="13554"/>
                      <a:pt x="23517" y="13786"/>
                    </a:cubicBezTo>
                    <a:cubicBezTo>
                      <a:pt x="24248" y="13965"/>
                      <a:pt x="25006" y="14161"/>
                      <a:pt x="25765" y="14223"/>
                    </a:cubicBezTo>
                    <a:cubicBezTo>
                      <a:pt x="25950" y="14237"/>
                      <a:pt x="26129" y="14244"/>
                      <a:pt x="26303" y="14244"/>
                    </a:cubicBezTo>
                    <a:cubicBezTo>
                      <a:pt x="26580" y="14244"/>
                      <a:pt x="26845" y="14226"/>
                      <a:pt x="27103" y="14188"/>
                    </a:cubicBezTo>
                    <a:cubicBezTo>
                      <a:pt x="29012" y="13893"/>
                      <a:pt x="30395" y="12519"/>
                      <a:pt x="31215" y="11413"/>
                    </a:cubicBezTo>
                    <a:cubicBezTo>
                      <a:pt x="31768" y="10673"/>
                      <a:pt x="32223" y="9852"/>
                      <a:pt x="32670" y="9067"/>
                    </a:cubicBezTo>
                    <a:cubicBezTo>
                      <a:pt x="33009" y="8460"/>
                      <a:pt x="33356" y="7845"/>
                      <a:pt x="33749" y="7247"/>
                    </a:cubicBezTo>
                    <a:cubicBezTo>
                      <a:pt x="34275" y="6453"/>
                      <a:pt x="34909" y="5686"/>
                      <a:pt x="35622" y="4963"/>
                    </a:cubicBezTo>
                    <a:cubicBezTo>
                      <a:pt x="38634" y="1944"/>
                      <a:pt x="42868" y="133"/>
                      <a:pt x="46731" y="133"/>
                    </a:cubicBezTo>
                    <a:cubicBezTo>
                      <a:pt x="47182" y="133"/>
                      <a:pt x="47629" y="158"/>
                      <a:pt x="48067" y="208"/>
                    </a:cubicBezTo>
                    <a:lnTo>
                      <a:pt x="48085" y="75"/>
                    </a:lnTo>
                    <a:cubicBezTo>
                      <a:pt x="47645" y="25"/>
                      <a:pt x="47198" y="0"/>
                      <a:pt x="4674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581569" y="2753166"/>
                <a:ext cx="2860182" cy="1474047"/>
              </a:xfrm>
              <a:custGeom>
                <a:rect b="b" l="l" r="r" t="t"/>
                <a:pathLst>
                  <a:path extrusionOk="0" h="24547" w="47630">
                    <a:moveTo>
                      <a:pt x="46920" y="0"/>
                    </a:moveTo>
                    <a:cubicBezTo>
                      <a:pt x="43006" y="0"/>
                      <a:pt x="38561" y="1975"/>
                      <a:pt x="35399" y="5170"/>
                    </a:cubicBezTo>
                    <a:cubicBezTo>
                      <a:pt x="34677" y="5893"/>
                      <a:pt x="34043" y="6660"/>
                      <a:pt x="33499" y="7454"/>
                    </a:cubicBezTo>
                    <a:cubicBezTo>
                      <a:pt x="33124" y="8016"/>
                      <a:pt x="32776" y="8596"/>
                      <a:pt x="32437" y="9167"/>
                    </a:cubicBezTo>
                    <a:cubicBezTo>
                      <a:pt x="31973" y="9961"/>
                      <a:pt x="31483" y="10781"/>
                      <a:pt x="30903" y="11531"/>
                    </a:cubicBezTo>
                    <a:cubicBezTo>
                      <a:pt x="30082" y="12574"/>
                      <a:pt x="28708" y="13877"/>
                      <a:pt x="26844" y="14145"/>
                    </a:cubicBezTo>
                    <a:cubicBezTo>
                      <a:pt x="26604" y="14181"/>
                      <a:pt x="26359" y="14199"/>
                      <a:pt x="26104" y="14199"/>
                    </a:cubicBezTo>
                    <a:cubicBezTo>
                      <a:pt x="25922" y="14199"/>
                      <a:pt x="25735" y="14190"/>
                      <a:pt x="25541" y="14171"/>
                    </a:cubicBezTo>
                    <a:cubicBezTo>
                      <a:pt x="24801" y="14100"/>
                      <a:pt x="24052" y="13913"/>
                      <a:pt x="23329" y="13725"/>
                    </a:cubicBezTo>
                    <a:cubicBezTo>
                      <a:pt x="22391" y="13489"/>
                      <a:pt x="21419" y="13243"/>
                      <a:pt x="20437" y="13243"/>
                    </a:cubicBezTo>
                    <a:cubicBezTo>
                      <a:pt x="20420" y="13243"/>
                      <a:pt x="20402" y="13243"/>
                      <a:pt x="20385" y="13244"/>
                    </a:cubicBezTo>
                    <a:cubicBezTo>
                      <a:pt x="18164" y="13279"/>
                      <a:pt x="15978" y="14564"/>
                      <a:pt x="13890" y="17071"/>
                    </a:cubicBezTo>
                    <a:cubicBezTo>
                      <a:pt x="13730" y="17267"/>
                      <a:pt x="13560" y="17472"/>
                      <a:pt x="13382" y="17704"/>
                    </a:cubicBezTo>
                    <a:cubicBezTo>
                      <a:pt x="13114" y="18043"/>
                      <a:pt x="12847" y="18400"/>
                      <a:pt x="12588" y="18739"/>
                    </a:cubicBezTo>
                    <a:cubicBezTo>
                      <a:pt x="11491" y="20184"/>
                      <a:pt x="10358" y="21674"/>
                      <a:pt x="8868" y="22744"/>
                    </a:cubicBezTo>
                    <a:cubicBezTo>
                      <a:pt x="8484" y="23021"/>
                      <a:pt x="8065" y="23271"/>
                      <a:pt x="7628" y="23485"/>
                    </a:cubicBezTo>
                    <a:cubicBezTo>
                      <a:pt x="6369" y="24105"/>
                      <a:pt x="4996" y="24415"/>
                      <a:pt x="3660" y="24415"/>
                    </a:cubicBezTo>
                    <a:cubicBezTo>
                      <a:pt x="2383" y="24415"/>
                      <a:pt x="1140" y="24132"/>
                      <a:pt x="63" y="23565"/>
                    </a:cubicBezTo>
                    <a:lnTo>
                      <a:pt x="0" y="23681"/>
                    </a:lnTo>
                    <a:cubicBezTo>
                      <a:pt x="1098" y="24252"/>
                      <a:pt x="2356" y="24546"/>
                      <a:pt x="3649" y="24546"/>
                    </a:cubicBezTo>
                    <a:cubicBezTo>
                      <a:pt x="5005" y="24546"/>
                      <a:pt x="6406" y="24225"/>
                      <a:pt x="7690" y="23601"/>
                    </a:cubicBezTo>
                    <a:cubicBezTo>
                      <a:pt x="8127" y="23378"/>
                      <a:pt x="8556" y="23128"/>
                      <a:pt x="8948" y="22843"/>
                    </a:cubicBezTo>
                    <a:cubicBezTo>
                      <a:pt x="10447" y="21763"/>
                      <a:pt x="11589" y="20264"/>
                      <a:pt x="12686" y="18819"/>
                    </a:cubicBezTo>
                    <a:cubicBezTo>
                      <a:pt x="12945" y="18471"/>
                      <a:pt x="13212" y="18123"/>
                      <a:pt x="13489" y="17775"/>
                    </a:cubicBezTo>
                    <a:cubicBezTo>
                      <a:pt x="13667" y="17552"/>
                      <a:pt x="13828" y="17347"/>
                      <a:pt x="13989" y="17151"/>
                    </a:cubicBezTo>
                    <a:cubicBezTo>
                      <a:pt x="16049" y="14680"/>
                      <a:pt x="18199" y="13404"/>
                      <a:pt x="20385" y="13368"/>
                    </a:cubicBezTo>
                    <a:cubicBezTo>
                      <a:pt x="20402" y="13368"/>
                      <a:pt x="20419" y="13368"/>
                      <a:pt x="20436" y="13368"/>
                    </a:cubicBezTo>
                    <a:cubicBezTo>
                      <a:pt x="21400" y="13368"/>
                      <a:pt x="22364" y="13613"/>
                      <a:pt x="23293" y="13850"/>
                    </a:cubicBezTo>
                    <a:cubicBezTo>
                      <a:pt x="24025" y="14037"/>
                      <a:pt x="24783" y="14225"/>
                      <a:pt x="25524" y="14296"/>
                    </a:cubicBezTo>
                    <a:cubicBezTo>
                      <a:pt x="25724" y="14315"/>
                      <a:pt x="25917" y="14324"/>
                      <a:pt x="26104" y="14324"/>
                    </a:cubicBezTo>
                    <a:cubicBezTo>
                      <a:pt x="26366" y="14324"/>
                      <a:pt x="26617" y="14306"/>
                      <a:pt x="26862" y="14269"/>
                    </a:cubicBezTo>
                    <a:cubicBezTo>
                      <a:pt x="28771" y="14002"/>
                      <a:pt x="30162" y="12673"/>
                      <a:pt x="31001" y="11602"/>
                    </a:cubicBezTo>
                    <a:cubicBezTo>
                      <a:pt x="31590" y="10853"/>
                      <a:pt x="32080" y="10032"/>
                      <a:pt x="32553" y="9229"/>
                    </a:cubicBezTo>
                    <a:cubicBezTo>
                      <a:pt x="32883" y="8667"/>
                      <a:pt x="33231" y="8087"/>
                      <a:pt x="33606" y="7525"/>
                    </a:cubicBezTo>
                    <a:cubicBezTo>
                      <a:pt x="34141" y="6740"/>
                      <a:pt x="34775" y="5973"/>
                      <a:pt x="35488" y="5259"/>
                    </a:cubicBezTo>
                    <a:cubicBezTo>
                      <a:pt x="38629" y="2085"/>
                      <a:pt x="43049" y="127"/>
                      <a:pt x="46941" y="127"/>
                    </a:cubicBezTo>
                    <a:cubicBezTo>
                      <a:pt x="47173" y="127"/>
                      <a:pt x="47402" y="133"/>
                      <a:pt x="47630" y="147"/>
                    </a:cubicBezTo>
                    <a:lnTo>
                      <a:pt x="47630" y="23"/>
                    </a:lnTo>
                    <a:cubicBezTo>
                      <a:pt x="47395" y="8"/>
                      <a:pt x="47158" y="0"/>
                      <a:pt x="469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624444" y="2741576"/>
                <a:ext cx="2832859" cy="1485097"/>
              </a:xfrm>
              <a:custGeom>
                <a:rect b="b" l="l" r="r" t="t"/>
                <a:pathLst>
                  <a:path extrusionOk="0" h="24731" w="47175">
                    <a:moveTo>
                      <a:pt x="47050" y="1"/>
                    </a:moveTo>
                    <a:cubicBezTo>
                      <a:pt x="43101" y="1"/>
                      <a:pt x="38584" y="2098"/>
                      <a:pt x="35256" y="5488"/>
                    </a:cubicBezTo>
                    <a:cubicBezTo>
                      <a:pt x="34542" y="6211"/>
                      <a:pt x="33900" y="6969"/>
                      <a:pt x="33356" y="7754"/>
                    </a:cubicBezTo>
                    <a:cubicBezTo>
                      <a:pt x="32990" y="8280"/>
                      <a:pt x="32651" y="8824"/>
                      <a:pt x="32321" y="9351"/>
                    </a:cubicBezTo>
                    <a:cubicBezTo>
                      <a:pt x="31795" y="10198"/>
                      <a:pt x="31295" y="10992"/>
                      <a:pt x="30680" y="11742"/>
                    </a:cubicBezTo>
                    <a:cubicBezTo>
                      <a:pt x="29841" y="12750"/>
                      <a:pt x="28458" y="14016"/>
                      <a:pt x="26594" y="14257"/>
                    </a:cubicBezTo>
                    <a:cubicBezTo>
                      <a:pt x="26361" y="14288"/>
                      <a:pt x="26122" y="14304"/>
                      <a:pt x="25874" y="14304"/>
                    </a:cubicBezTo>
                    <a:cubicBezTo>
                      <a:pt x="25686" y="14304"/>
                      <a:pt x="25492" y="14294"/>
                      <a:pt x="25291" y="14275"/>
                    </a:cubicBezTo>
                    <a:cubicBezTo>
                      <a:pt x="24560" y="14195"/>
                      <a:pt x="23819" y="14007"/>
                      <a:pt x="23106" y="13820"/>
                    </a:cubicBezTo>
                    <a:cubicBezTo>
                      <a:pt x="22159" y="13575"/>
                      <a:pt x="21186" y="13329"/>
                      <a:pt x="20205" y="13329"/>
                    </a:cubicBezTo>
                    <a:cubicBezTo>
                      <a:pt x="20187" y="13329"/>
                      <a:pt x="20170" y="13329"/>
                      <a:pt x="20153" y="13329"/>
                    </a:cubicBezTo>
                    <a:cubicBezTo>
                      <a:pt x="17396" y="13356"/>
                      <a:pt x="15112" y="15399"/>
                      <a:pt x="13685" y="17103"/>
                    </a:cubicBezTo>
                    <a:cubicBezTo>
                      <a:pt x="13524" y="17299"/>
                      <a:pt x="13355" y="17504"/>
                      <a:pt x="13176" y="17736"/>
                    </a:cubicBezTo>
                    <a:cubicBezTo>
                      <a:pt x="12882" y="18111"/>
                      <a:pt x="12588" y="18495"/>
                      <a:pt x="12302" y="18869"/>
                    </a:cubicBezTo>
                    <a:cubicBezTo>
                      <a:pt x="11241" y="20279"/>
                      <a:pt x="10143" y="21733"/>
                      <a:pt x="8725" y="22795"/>
                    </a:cubicBezTo>
                    <a:cubicBezTo>
                      <a:pt x="8341" y="23080"/>
                      <a:pt x="7940" y="23339"/>
                      <a:pt x="7512" y="23562"/>
                    </a:cubicBezTo>
                    <a:cubicBezTo>
                      <a:pt x="6182" y="24261"/>
                      <a:pt x="4717" y="24615"/>
                      <a:pt x="3302" y="24615"/>
                    </a:cubicBezTo>
                    <a:cubicBezTo>
                      <a:pt x="2153" y="24615"/>
                      <a:pt x="1037" y="24382"/>
                      <a:pt x="54" y="23910"/>
                    </a:cubicBezTo>
                    <a:lnTo>
                      <a:pt x="0" y="24017"/>
                    </a:lnTo>
                    <a:cubicBezTo>
                      <a:pt x="999" y="24499"/>
                      <a:pt x="2132" y="24730"/>
                      <a:pt x="3301" y="24730"/>
                    </a:cubicBezTo>
                    <a:cubicBezTo>
                      <a:pt x="4737" y="24730"/>
                      <a:pt x="6227" y="24374"/>
                      <a:pt x="7574" y="23669"/>
                    </a:cubicBezTo>
                    <a:cubicBezTo>
                      <a:pt x="8002" y="23446"/>
                      <a:pt x="8413" y="23187"/>
                      <a:pt x="8796" y="22893"/>
                    </a:cubicBezTo>
                    <a:cubicBezTo>
                      <a:pt x="10233" y="21822"/>
                      <a:pt x="11339" y="20359"/>
                      <a:pt x="12400" y="18950"/>
                    </a:cubicBezTo>
                    <a:cubicBezTo>
                      <a:pt x="12686" y="18575"/>
                      <a:pt x="12980" y="18182"/>
                      <a:pt x="13275" y="17808"/>
                    </a:cubicBezTo>
                    <a:cubicBezTo>
                      <a:pt x="13453" y="17585"/>
                      <a:pt x="13614" y="17380"/>
                      <a:pt x="13774" y="17183"/>
                    </a:cubicBezTo>
                    <a:cubicBezTo>
                      <a:pt x="15184" y="15497"/>
                      <a:pt x="17441" y="13481"/>
                      <a:pt x="20162" y="13445"/>
                    </a:cubicBezTo>
                    <a:cubicBezTo>
                      <a:pt x="21143" y="13445"/>
                      <a:pt x="22124" y="13695"/>
                      <a:pt x="23070" y="13936"/>
                    </a:cubicBezTo>
                    <a:cubicBezTo>
                      <a:pt x="23793" y="14123"/>
                      <a:pt x="24542" y="14320"/>
                      <a:pt x="25282" y="14391"/>
                    </a:cubicBezTo>
                    <a:cubicBezTo>
                      <a:pt x="25508" y="14412"/>
                      <a:pt x="25725" y="14423"/>
                      <a:pt x="25937" y="14423"/>
                    </a:cubicBezTo>
                    <a:cubicBezTo>
                      <a:pt x="26168" y="14423"/>
                      <a:pt x="26392" y="14410"/>
                      <a:pt x="26612" y="14382"/>
                    </a:cubicBezTo>
                    <a:cubicBezTo>
                      <a:pt x="28512" y="14132"/>
                      <a:pt x="29921" y="12848"/>
                      <a:pt x="30778" y="11813"/>
                    </a:cubicBezTo>
                    <a:cubicBezTo>
                      <a:pt x="31393" y="11064"/>
                      <a:pt x="31920" y="10225"/>
                      <a:pt x="32419" y="9413"/>
                    </a:cubicBezTo>
                    <a:cubicBezTo>
                      <a:pt x="32749" y="8887"/>
                      <a:pt x="33088" y="8343"/>
                      <a:pt x="33454" y="7825"/>
                    </a:cubicBezTo>
                    <a:cubicBezTo>
                      <a:pt x="33998" y="7049"/>
                      <a:pt x="34632" y="6291"/>
                      <a:pt x="35336" y="5568"/>
                    </a:cubicBezTo>
                    <a:cubicBezTo>
                      <a:pt x="38655" y="2196"/>
                      <a:pt x="43133" y="117"/>
                      <a:pt x="47059" y="117"/>
                    </a:cubicBezTo>
                    <a:lnTo>
                      <a:pt x="47175" y="117"/>
                    </a:lnTo>
                    <a:lnTo>
                      <a:pt x="47175" y="1"/>
                    </a:lnTo>
                    <a:cubicBezTo>
                      <a:pt x="47133" y="1"/>
                      <a:pt x="47092" y="1"/>
                      <a:pt x="470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66719" y="2728245"/>
                <a:ext cx="2806137" cy="1499509"/>
              </a:xfrm>
              <a:custGeom>
                <a:rect b="b" l="l" r="r" t="t"/>
                <a:pathLst>
                  <a:path extrusionOk="0" h="24971" w="46730">
                    <a:moveTo>
                      <a:pt x="46729" y="0"/>
                    </a:moveTo>
                    <a:cubicBezTo>
                      <a:pt x="42902" y="179"/>
                      <a:pt x="38459" y="2418"/>
                      <a:pt x="35123" y="5826"/>
                    </a:cubicBezTo>
                    <a:cubicBezTo>
                      <a:pt x="34418" y="6548"/>
                      <a:pt x="33776" y="7307"/>
                      <a:pt x="33214" y="8083"/>
                    </a:cubicBezTo>
                    <a:cubicBezTo>
                      <a:pt x="32866" y="8574"/>
                      <a:pt x="32536" y="9073"/>
                      <a:pt x="32224" y="9555"/>
                    </a:cubicBezTo>
                    <a:cubicBezTo>
                      <a:pt x="31662" y="10420"/>
                      <a:pt x="31126" y="11223"/>
                      <a:pt x="30475" y="11972"/>
                    </a:cubicBezTo>
                    <a:cubicBezTo>
                      <a:pt x="29619" y="12963"/>
                      <a:pt x="28209" y="14176"/>
                      <a:pt x="26354" y="14399"/>
                    </a:cubicBezTo>
                    <a:cubicBezTo>
                      <a:pt x="26148" y="14426"/>
                      <a:pt x="25939" y="14439"/>
                      <a:pt x="25724" y="14439"/>
                    </a:cubicBezTo>
                    <a:cubicBezTo>
                      <a:pt x="25508" y="14439"/>
                      <a:pt x="25288" y="14426"/>
                      <a:pt x="25060" y="14399"/>
                    </a:cubicBezTo>
                    <a:cubicBezTo>
                      <a:pt x="24329" y="14319"/>
                      <a:pt x="23597" y="14131"/>
                      <a:pt x="22883" y="13944"/>
                    </a:cubicBezTo>
                    <a:cubicBezTo>
                      <a:pt x="21944" y="13698"/>
                      <a:pt x="20971" y="13435"/>
                      <a:pt x="19988" y="13435"/>
                    </a:cubicBezTo>
                    <a:cubicBezTo>
                      <a:pt x="19972" y="13435"/>
                      <a:pt x="19956" y="13435"/>
                      <a:pt x="19939" y="13435"/>
                    </a:cubicBezTo>
                    <a:cubicBezTo>
                      <a:pt x="17183" y="13453"/>
                      <a:pt x="14908" y="15478"/>
                      <a:pt x="13489" y="17173"/>
                    </a:cubicBezTo>
                    <a:cubicBezTo>
                      <a:pt x="13320" y="17361"/>
                      <a:pt x="13159" y="17566"/>
                      <a:pt x="12981" y="17798"/>
                    </a:cubicBezTo>
                    <a:cubicBezTo>
                      <a:pt x="12660" y="18208"/>
                      <a:pt x="12339" y="18628"/>
                      <a:pt x="12035" y="19038"/>
                    </a:cubicBezTo>
                    <a:cubicBezTo>
                      <a:pt x="11001" y="20403"/>
                      <a:pt x="9939" y="21821"/>
                      <a:pt x="8592" y="22883"/>
                    </a:cubicBezTo>
                    <a:cubicBezTo>
                      <a:pt x="8217" y="23177"/>
                      <a:pt x="7816" y="23445"/>
                      <a:pt x="7405" y="23677"/>
                    </a:cubicBezTo>
                    <a:cubicBezTo>
                      <a:pt x="6014" y="24454"/>
                      <a:pt x="4457" y="24852"/>
                      <a:pt x="2962" y="24852"/>
                    </a:cubicBezTo>
                    <a:cubicBezTo>
                      <a:pt x="1936" y="24852"/>
                      <a:pt x="939" y="24665"/>
                      <a:pt x="45" y="24283"/>
                    </a:cubicBezTo>
                    <a:lnTo>
                      <a:pt x="1" y="24390"/>
                    </a:lnTo>
                    <a:cubicBezTo>
                      <a:pt x="911" y="24774"/>
                      <a:pt x="1919" y="24970"/>
                      <a:pt x="2963" y="24970"/>
                    </a:cubicBezTo>
                    <a:cubicBezTo>
                      <a:pt x="4470" y="24970"/>
                      <a:pt x="6049" y="24560"/>
                      <a:pt x="7459" y="23775"/>
                    </a:cubicBezTo>
                    <a:cubicBezTo>
                      <a:pt x="7878" y="23534"/>
                      <a:pt x="8289" y="23266"/>
                      <a:pt x="8663" y="22972"/>
                    </a:cubicBezTo>
                    <a:cubicBezTo>
                      <a:pt x="10028" y="21902"/>
                      <a:pt x="11090" y="20483"/>
                      <a:pt x="12125" y="19109"/>
                    </a:cubicBezTo>
                    <a:cubicBezTo>
                      <a:pt x="12428" y="18699"/>
                      <a:pt x="12749" y="18271"/>
                      <a:pt x="13070" y="17869"/>
                    </a:cubicBezTo>
                    <a:cubicBezTo>
                      <a:pt x="13249" y="17637"/>
                      <a:pt x="13409" y="17441"/>
                      <a:pt x="13570" y="17245"/>
                    </a:cubicBezTo>
                    <a:cubicBezTo>
                      <a:pt x="14979" y="15568"/>
                      <a:pt x="17227" y="13569"/>
                      <a:pt x="19939" y="13551"/>
                    </a:cubicBezTo>
                    <a:lnTo>
                      <a:pt x="19975" y="13551"/>
                    </a:lnTo>
                    <a:cubicBezTo>
                      <a:pt x="20947" y="13551"/>
                      <a:pt x="21920" y="13810"/>
                      <a:pt x="22857" y="14051"/>
                    </a:cubicBezTo>
                    <a:cubicBezTo>
                      <a:pt x="23570" y="14238"/>
                      <a:pt x="24311" y="14435"/>
                      <a:pt x="25042" y="14515"/>
                    </a:cubicBezTo>
                    <a:cubicBezTo>
                      <a:pt x="25279" y="14542"/>
                      <a:pt x="25506" y="14555"/>
                      <a:pt x="25726" y="14555"/>
                    </a:cubicBezTo>
                    <a:cubicBezTo>
                      <a:pt x="25945" y="14555"/>
                      <a:pt x="26157" y="14542"/>
                      <a:pt x="26363" y="14515"/>
                    </a:cubicBezTo>
                    <a:cubicBezTo>
                      <a:pt x="28263" y="14292"/>
                      <a:pt x="29690" y="13052"/>
                      <a:pt x="30564" y="12053"/>
                    </a:cubicBezTo>
                    <a:cubicBezTo>
                      <a:pt x="31225" y="11294"/>
                      <a:pt x="31751" y="10483"/>
                      <a:pt x="32313" y="9617"/>
                    </a:cubicBezTo>
                    <a:cubicBezTo>
                      <a:pt x="32634" y="9136"/>
                      <a:pt x="32964" y="8636"/>
                      <a:pt x="33312" y="8145"/>
                    </a:cubicBezTo>
                    <a:cubicBezTo>
                      <a:pt x="33865" y="7378"/>
                      <a:pt x="34499" y="6629"/>
                      <a:pt x="35203" y="5906"/>
                    </a:cubicBezTo>
                    <a:cubicBezTo>
                      <a:pt x="38522" y="2516"/>
                      <a:pt x="42938" y="295"/>
                      <a:pt x="46729" y="116"/>
                    </a:cubicBezTo>
                    <a:lnTo>
                      <a:pt x="467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709594" y="2714854"/>
                <a:ext cx="2779294" cy="1515062"/>
              </a:xfrm>
              <a:custGeom>
                <a:rect b="b" l="l" r="r" t="t"/>
                <a:pathLst>
                  <a:path extrusionOk="0" h="25230" w="46283">
                    <a:moveTo>
                      <a:pt x="46265" y="0"/>
                    </a:moveTo>
                    <a:cubicBezTo>
                      <a:pt x="42554" y="411"/>
                      <a:pt x="38334" y="2712"/>
                      <a:pt x="34980" y="6174"/>
                    </a:cubicBezTo>
                    <a:cubicBezTo>
                      <a:pt x="34275" y="6896"/>
                      <a:pt x="33633" y="7655"/>
                      <a:pt x="33071" y="8413"/>
                    </a:cubicBezTo>
                    <a:cubicBezTo>
                      <a:pt x="32741" y="8859"/>
                      <a:pt x="32429" y="9314"/>
                      <a:pt x="32116" y="9760"/>
                    </a:cubicBezTo>
                    <a:cubicBezTo>
                      <a:pt x="31519" y="10634"/>
                      <a:pt x="30957" y="11464"/>
                      <a:pt x="30261" y="12213"/>
                    </a:cubicBezTo>
                    <a:cubicBezTo>
                      <a:pt x="29386" y="13168"/>
                      <a:pt x="27959" y="14345"/>
                      <a:pt x="26104" y="14542"/>
                    </a:cubicBezTo>
                    <a:cubicBezTo>
                      <a:pt x="25908" y="14563"/>
                      <a:pt x="25710" y="14574"/>
                      <a:pt x="25506" y="14574"/>
                    </a:cubicBezTo>
                    <a:cubicBezTo>
                      <a:pt x="25283" y="14574"/>
                      <a:pt x="25052" y="14561"/>
                      <a:pt x="24810" y="14533"/>
                    </a:cubicBezTo>
                    <a:cubicBezTo>
                      <a:pt x="24087" y="14452"/>
                      <a:pt x="23365" y="14256"/>
                      <a:pt x="22660" y="14069"/>
                    </a:cubicBezTo>
                    <a:cubicBezTo>
                      <a:pt x="21705" y="13810"/>
                      <a:pt x="20724" y="13551"/>
                      <a:pt x="19716" y="13551"/>
                    </a:cubicBezTo>
                    <a:cubicBezTo>
                      <a:pt x="16959" y="13560"/>
                      <a:pt x="14694" y="15559"/>
                      <a:pt x="13275" y="17236"/>
                    </a:cubicBezTo>
                    <a:cubicBezTo>
                      <a:pt x="13114" y="17432"/>
                      <a:pt x="12945" y="17637"/>
                      <a:pt x="12775" y="17860"/>
                    </a:cubicBezTo>
                    <a:cubicBezTo>
                      <a:pt x="12419" y="18297"/>
                      <a:pt x="12080" y="18761"/>
                      <a:pt x="11750" y="19207"/>
                    </a:cubicBezTo>
                    <a:cubicBezTo>
                      <a:pt x="10759" y="20537"/>
                      <a:pt x="9733" y="21919"/>
                      <a:pt x="8440" y="22972"/>
                    </a:cubicBezTo>
                    <a:cubicBezTo>
                      <a:pt x="8083" y="23266"/>
                      <a:pt x="7690" y="23543"/>
                      <a:pt x="7289" y="23784"/>
                    </a:cubicBezTo>
                    <a:cubicBezTo>
                      <a:pt x="5814" y="24665"/>
                      <a:pt x="4186" y="25117"/>
                      <a:pt x="2628" y="25117"/>
                    </a:cubicBezTo>
                    <a:cubicBezTo>
                      <a:pt x="1726" y="25117"/>
                      <a:pt x="848" y="24966"/>
                      <a:pt x="36" y="24658"/>
                    </a:cubicBezTo>
                    <a:lnTo>
                      <a:pt x="1" y="24756"/>
                    </a:lnTo>
                    <a:cubicBezTo>
                      <a:pt x="821" y="25068"/>
                      <a:pt x="1713" y="25229"/>
                      <a:pt x="2632" y="25229"/>
                    </a:cubicBezTo>
                    <a:cubicBezTo>
                      <a:pt x="4211" y="25229"/>
                      <a:pt x="5853" y="24765"/>
                      <a:pt x="7343" y="23873"/>
                    </a:cubicBezTo>
                    <a:cubicBezTo>
                      <a:pt x="7753" y="23632"/>
                      <a:pt x="8145" y="23356"/>
                      <a:pt x="8511" y="23052"/>
                    </a:cubicBezTo>
                    <a:cubicBezTo>
                      <a:pt x="9814" y="21991"/>
                      <a:pt x="10840" y="20608"/>
                      <a:pt x="11830" y="19279"/>
                    </a:cubicBezTo>
                    <a:cubicBezTo>
                      <a:pt x="12169" y="18833"/>
                      <a:pt x="12508" y="18369"/>
                      <a:pt x="12856" y="17923"/>
                    </a:cubicBezTo>
                    <a:cubicBezTo>
                      <a:pt x="13034" y="17700"/>
                      <a:pt x="13195" y="17503"/>
                      <a:pt x="13364" y="17307"/>
                    </a:cubicBezTo>
                    <a:cubicBezTo>
                      <a:pt x="14756" y="15648"/>
                      <a:pt x="16995" y="13667"/>
                      <a:pt x="19716" y="13658"/>
                    </a:cubicBezTo>
                    <a:cubicBezTo>
                      <a:pt x="20706" y="13658"/>
                      <a:pt x="21679" y="13917"/>
                      <a:pt x="22633" y="14176"/>
                    </a:cubicBezTo>
                    <a:cubicBezTo>
                      <a:pt x="23338" y="14363"/>
                      <a:pt x="24070" y="14560"/>
                      <a:pt x="24801" y="14640"/>
                    </a:cubicBezTo>
                    <a:cubicBezTo>
                      <a:pt x="25064" y="14670"/>
                      <a:pt x="25316" y="14686"/>
                      <a:pt x="25562" y="14686"/>
                    </a:cubicBezTo>
                    <a:cubicBezTo>
                      <a:pt x="25748" y="14686"/>
                      <a:pt x="25931" y="14677"/>
                      <a:pt x="26112" y="14658"/>
                    </a:cubicBezTo>
                    <a:cubicBezTo>
                      <a:pt x="28004" y="14452"/>
                      <a:pt x="29458" y="13257"/>
                      <a:pt x="30341" y="12294"/>
                    </a:cubicBezTo>
                    <a:cubicBezTo>
                      <a:pt x="31037" y="11526"/>
                      <a:pt x="31608" y="10697"/>
                      <a:pt x="32214" y="9822"/>
                    </a:cubicBezTo>
                    <a:cubicBezTo>
                      <a:pt x="32518" y="9376"/>
                      <a:pt x="32830" y="8921"/>
                      <a:pt x="33160" y="8475"/>
                    </a:cubicBezTo>
                    <a:cubicBezTo>
                      <a:pt x="33722" y="7717"/>
                      <a:pt x="34355" y="6977"/>
                      <a:pt x="35060" y="6254"/>
                    </a:cubicBezTo>
                    <a:cubicBezTo>
                      <a:pt x="38397" y="2811"/>
                      <a:pt x="42590" y="509"/>
                      <a:pt x="46283" y="107"/>
                    </a:cubicBezTo>
                    <a:lnTo>
                      <a:pt x="46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751929" y="2702004"/>
                <a:ext cx="2752512" cy="1530014"/>
              </a:xfrm>
              <a:custGeom>
                <a:rect b="b" l="l" r="r" t="t"/>
                <a:pathLst>
                  <a:path extrusionOk="0" h="25479" w="45837">
                    <a:moveTo>
                      <a:pt x="45819" y="0"/>
                    </a:moveTo>
                    <a:cubicBezTo>
                      <a:pt x="42277" y="616"/>
                      <a:pt x="38173" y="3051"/>
                      <a:pt x="34846" y="6513"/>
                    </a:cubicBezTo>
                    <a:cubicBezTo>
                      <a:pt x="34150" y="7235"/>
                      <a:pt x="33499" y="7985"/>
                      <a:pt x="32928" y="8734"/>
                    </a:cubicBezTo>
                    <a:cubicBezTo>
                      <a:pt x="32625" y="9135"/>
                      <a:pt x="32330" y="9546"/>
                      <a:pt x="32045" y="9938"/>
                    </a:cubicBezTo>
                    <a:cubicBezTo>
                      <a:pt x="31402" y="10839"/>
                      <a:pt x="30796" y="11687"/>
                      <a:pt x="30046" y="12445"/>
                    </a:cubicBezTo>
                    <a:cubicBezTo>
                      <a:pt x="29163" y="13364"/>
                      <a:pt x="27709" y="14497"/>
                      <a:pt x="25862" y="14675"/>
                    </a:cubicBezTo>
                    <a:cubicBezTo>
                      <a:pt x="25685" y="14695"/>
                      <a:pt x="25506" y="14704"/>
                      <a:pt x="25323" y="14704"/>
                    </a:cubicBezTo>
                    <a:cubicBezTo>
                      <a:pt x="25083" y="14704"/>
                      <a:pt x="24836" y="14688"/>
                      <a:pt x="24578" y="14658"/>
                    </a:cubicBezTo>
                    <a:cubicBezTo>
                      <a:pt x="23864" y="14568"/>
                      <a:pt x="23141" y="14372"/>
                      <a:pt x="22446" y="14185"/>
                    </a:cubicBezTo>
                    <a:cubicBezTo>
                      <a:pt x="21491" y="13917"/>
                      <a:pt x="20501" y="13649"/>
                      <a:pt x="19502" y="13649"/>
                    </a:cubicBezTo>
                    <a:lnTo>
                      <a:pt x="19493" y="13649"/>
                    </a:lnTo>
                    <a:cubicBezTo>
                      <a:pt x="16736" y="13649"/>
                      <a:pt x="14488" y="15630"/>
                      <a:pt x="13079" y="17289"/>
                    </a:cubicBezTo>
                    <a:cubicBezTo>
                      <a:pt x="12909" y="17485"/>
                      <a:pt x="12748" y="17691"/>
                      <a:pt x="12570" y="17914"/>
                    </a:cubicBezTo>
                    <a:cubicBezTo>
                      <a:pt x="12195" y="18395"/>
                      <a:pt x="11821" y="18895"/>
                      <a:pt x="11464" y="19377"/>
                    </a:cubicBezTo>
                    <a:cubicBezTo>
                      <a:pt x="10509" y="20670"/>
                      <a:pt x="9528" y="22000"/>
                      <a:pt x="8306" y="23043"/>
                    </a:cubicBezTo>
                    <a:cubicBezTo>
                      <a:pt x="7949" y="23356"/>
                      <a:pt x="7574" y="23632"/>
                      <a:pt x="7182" y="23882"/>
                    </a:cubicBezTo>
                    <a:cubicBezTo>
                      <a:pt x="5639" y="24862"/>
                      <a:pt x="3915" y="25374"/>
                      <a:pt x="2279" y="25374"/>
                    </a:cubicBezTo>
                    <a:cubicBezTo>
                      <a:pt x="1502" y="25374"/>
                      <a:pt x="745" y="25259"/>
                      <a:pt x="36" y="25024"/>
                    </a:cubicBezTo>
                    <a:lnTo>
                      <a:pt x="0" y="25122"/>
                    </a:lnTo>
                    <a:cubicBezTo>
                      <a:pt x="723" y="25363"/>
                      <a:pt x="1499" y="25479"/>
                      <a:pt x="2284" y="25479"/>
                    </a:cubicBezTo>
                    <a:cubicBezTo>
                      <a:pt x="3943" y="25479"/>
                      <a:pt x="5683" y="24961"/>
                      <a:pt x="7235" y="23971"/>
                    </a:cubicBezTo>
                    <a:cubicBezTo>
                      <a:pt x="7637" y="23721"/>
                      <a:pt x="8011" y="23436"/>
                      <a:pt x="8377" y="23124"/>
                    </a:cubicBezTo>
                    <a:cubicBezTo>
                      <a:pt x="9599" y="22071"/>
                      <a:pt x="10590" y="20733"/>
                      <a:pt x="11553" y="19439"/>
                    </a:cubicBezTo>
                    <a:cubicBezTo>
                      <a:pt x="11910" y="18957"/>
                      <a:pt x="12276" y="18458"/>
                      <a:pt x="12659" y="17976"/>
                    </a:cubicBezTo>
                    <a:cubicBezTo>
                      <a:pt x="12829" y="17753"/>
                      <a:pt x="12989" y="17557"/>
                      <a:pt x="13159" y="17361"/>
                    </a:cubicBezTo>
                    <a:cubicBezTo>
                      <a:pt x="14551" y="15719"/>
                      <a:pt x="16781" y="13757"/>
                      <a:pt x="19493" y="13757"/>
                    </a:cubicBezTo>
                    <a:lnTo>
                      <a:pt x="19502" y="13757"/>
                    </a:lnTo>
                    <a:cubicBezTo>
                      <a:pt x="20492" y="13757"/>
                      <a:pt x="21464" y="14024"/>
                      <a:pt x="22410" y="14283"/>
                    </a:cubicBezTo>
                    <a:cubicBezTo>
                      <a:pt x="23115" y="14470"/>
                      <a:pt x="23837" y="14666"/>
                      <a:pt x="24560" y="14756"/>
                    </a:cubicBezTo>
                    <a:cubicBezTo>
                      <a:pt x="24838" y="14788"/>
                      <a:pt x="25104" y="14804"/>
                      <a:pt x="25362" y="14804"/>
                    </a:cubicBezTo>
                    <a:cubicBezTo>
                      <a:pt x="25534" y="14804"/>
                      <a:pt x="25704" y="14797"/>
                      <a:pt x="25871" y="14782"/>
                    </a:cubicBezTo>
                    <a:cubicBezTo>
                      <a:pt x="27754" y="14604"/>
                      <a:pt x="29226" y="13453"/>
                      <a:pt x="30127" y="12525"/>
                    </a:cubicBezTo>
                    <a:cubicBezTo>
                      <a:pt x="30867" y="11749"/>
                      <a:pt x="31483" y="10902"/>
                      <a:pt x="32125" y="10001"/>
                    </a:cubicBezTo>
                    <a:cubicBezTo>
                      <a:pt x="32410" y="9608"/>
                      <a:pt x="32705" y="9198"/>
                      <a:pt x="33017" y="8796"/>
                    </a:cubicBezTo>
                    <a:cubicBezTo>
                      <a:pt x="33579" y="8047"/>
                      <a:pt x="34221" y="7307"/>
                      <a:pt x="34917" y="6584"/>
                    </a:cubicBezTo>
                    <a:cubicBezTo>
                      <a:pt x="38236" y="3141"/>
                      <a:pt x="42322" y="714"/>
                      <a:pt x="45837" y="98"/>
                    </a:cubicBezTo>
                    <a:lnTo>
                      <a:pt x="458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794264" y="2688613"/>
                <a:ext cx="2725730" cy="1546107"/>
              </a:xfrm>
              <a:custGeom>
                <a:rect b="b" l="l" r="r" t="t"/>
                <a:pathLst>
                  <a:path extrusionOk="0" h="25747" w="45391">
                    <a:moveTo>
                      <a:pt x="45373" y="0"/>
                    </a:moveTo>
                    <a:cubicBezTo>
                      <a:pt x="42009" y="830"/>
                      <a:pt x="38030" y="3390"/>
                      <a:pt x="34712" y="6861"/>
                    </a:cubicBezTo>
                    <a:cubicBezTo>
                      <a:pt x="34016" y="7583"/>
                      <a:pt x="33374" y="8324"/>
                      <a:pt x="32794" y="9055"/>
                    </a:cubicBezTo>
                    <a:cubicBezTo>
                      <a:pt x="32517" y="9412"/>
                      <a:pt x="32241" y="9778"/>
                      <a:pt x="31982" y="10126"/>
                    </a:cubicBezTo>
                    <a:cubicBezTo>
                      <a:pt x="31286" y="11045"/>
                      <a:pt x="30635" y="11919"/>
                      <a:pt x="29841" y="12686"/>
                    </a:cubicBezTo>
                    <a:cubicBezTo>
                      <a:pt x="28931" y="13578"/>
                      <a:pt x="27468" y="14666"/>
                      <a:pt x="25621" y="14818"/>
                    </a:cubicBezTo>
                    <a:cubicBezTo>
                      <a:pt x="25463" y="14832"/>
                      <a:pt x="25304" y="14839"/>
                      <a:pt x="25142" y="14839"/>
                    </a:cubicBezTo>
                    <a:cubicBezTo>
                      <a:pt x="24883" y="14839"/>
                      <a:pt x="24616" y="14821"/>
                      <a:pt x="24337" y="14782"/>
                    </a:cubicBezTo>
                    <a:cubicBezTo>
                      <a:pt x="23632" y="14693"/>
                      <a:pt x="22918" y="14497"/>
                      <a:pt x="22222" y="14301"/>
                    </a:cubicBezTo>
                    <a:cubicBezTo>
                      <a:pt x="21268" y="14042"/>
                      <a:pt x="20287" y="13765"/>
                      <a:pt x="19287" y="13765"/>
                    </a:cubicBezTo>
                    <a:lnTo>
                      <a:pt x="19252" y="13765"/>
                    </a:lnTo>
                    <a:cubicBezTo>
                      <a:pt x="16513" y="13765"/>
                      <a:pt x="14274" y="15719"/>
                      <a:pt x="12882" y="17361"/>
                    </a:cubicBezTo>
                    <a:cubicBezTo>
                      <a:pt x="12713" y="17548"/>
                      <a:pt x="12543" y="17762"/>
                      <a:pt x="12374" y="17976"/>
                    </a:cubicBezTo>
                    <a:cubicBezTo>
                      <a:pt x="11963" y="18494"/>
                      <a:pt x="11571" y="19038"/>
                      <a:pt x="11187" y="19555"/>
                    </a:cubicBezTo>
                    <a:cubicBezTo>
                      <a:pt x="10268" y="20804"/>
                      <a:pt x="9323" y="22098"/>
                      <a:pt x="8172" y="23132"/>
                    </a:cubicBezTo>
                    <a:cubicBezTo>
                      <a:pt x="7824" y="23445"/>
                      <a:pt x="7449" y="23730"/>
                      <a:pt x="7074" y="23998"/>
                    </a:cubicBezTo>
                    <a:cubicBezTo>
                      <a:pt x="5479" y="25079"/>
                      <a:pt x="3666" y="25649"/>
                      <a:pt x="1952" y="25649"/>
                    </a:cubicBezTo>
                    <a:cubicBezTo>
                      <a:pt x="1289" y="25649"/>
                      <a:pt x="641" y="25564"/>
                      <a:pt x="27" y="25389"/>
                    </a:cubicBezTo>
                    <a:lnTo>
                      <a:pt x="0" y="25488"/>
                    </a:lnTo>
                    <a:cubicBezTo>
                      <a:pt x="625" y="25666"/>
                      <a:pt x="1276" y="25746"/>
                      <a:pt x="1945" y="25746"/>
                    </a:cubicBezTo>
                    <a:cubicBezTo>
                      <a:pt x="3676" y="25746"/>
                      <a:pt x="5513" y="25166"/>
                      <a:pt x="7128" y="24078"/>
                    </a:cubicBezTo>
                    <a:cubicBezTo>
                      <a:pt x="7512" y="23810"/>
                      <a:pt x="7886" y="23516"/>
                      <a:pt x="8234" y="23204"/>
                    </a:cubicBezTo>
                    <a:cubicBezTo>
                      <a:pt x="9394" y="22169"/>
                      <a:pt x="10348" y="20867"/>
                      <a:pt x="11267" y="19618"/>
                    </a:cubicBezTo>
                    <a:cubicBezTo>
                      <a:pt x="11651" y="19091"/>
                      <a:pt x="12043" y="18556"/>
                      <a:pt x="12454" y="18039"/>
                    </a:cubicBezTo>
                    <a:cubicBezTo>
                      <a:pt x="12623" y="17816"/>
                      <a:pt x="12793" y="17610"/>
                      <a:pt x="12953" y="17423"/>
                    </a:cubicBezTo>
                    <a:cubicBezTo>
                      <a:pt x="14336" y="15799"/>
                      <a:pt x="16549" y="13864"/>
                      <a:pt x="19252" y="13864"/>
                    </a:cubicBezTo>
                    <a:lnTo>
                      <a:pt x="19278" y="13864"/>
                    </a:lnTo>
                    <a:cubicBezTo>
                      <a:pt x="20269" y="13864"/>
                      <a:pt x="21250" y="14140"/>
                      <a:pt x="22196" y="14399"/>
                    </a:cubicBezTo>
                    <a:cubicBezTo>
                      <a:pt x="22891" y="14595"/>
                      <a:pt x="23614" y="14791"/>
                      <a:pt x="24328" y="14881"/>
                    </a:cubicBezTo>
                    <a:cubicBezTo>
                      <a:pt x="24607" y="14919"/>
                      <a:pt x="24877" y="14937"/>
                      <a:pt x="25141" y="14937"/>
                    </a:cubicBezTo>
                    <a:cubicBezTo>
                      <a:pt x="25306" y="14937"/>
                      <a:pt x="25469" y="14930"/>
                      <a:pt x="25630" y="14916"/>
                    </a:cubicBezTo>
                    <a:cubicBezTo>
                      <a:pt x="27504" y="14765"/>
                      <a:pt x="28993" y="13658"/>
                      <a:pt x="29912" y="12757"/>
                    </a:cubicBezTo>
                    <a:cubicBezTo>
                      <a:pt x="30706" y="11981"/>
                      <a:pt x="31366" y="11107"/>
                      <a:pt x="32062" y="10179"/>
                    </a:cubicBezTo>
                    <a:cubicBezTo>
                      <a:pt x="32321" y="9831"/>
                      <a:pt x="32589" y="9474"/>
                      <a:pt x="32874" y="9118"/>
                    </a:cubicBezTo>
                    <a:cubicBezTo>
                      <a:pt x="33445" y="8386"/>
                      <a:pt x="34087" y="7655"/>
                      <a:pt x="34783" y="6923"/>
                    </a:cubicBezTo>
                    <a:cubicBezTo>
                      <a:pt x="38084" y="3471"/>
                      <a:pt x="42054" y="919"/>
                      <a:pt x="45390" y="98"/>
                    </a:cubicBezTo>
                    <a:lnTo>
                      <a:pt x="453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837079" y="2675222"/>
                <a:ext cx="2698947" cy="1563762"/>
              </a:xfrm>
              <a:custGeom>
                <a:rect b="b" l="l" r="r" t="t"/>
                <a:pathLst>
                  <a:path extrusionOk="0" h="26041" w="44945">
                    <a:moveTo>
                      <a:pt x="44918" y="0"/>
                    </a:moveTo>
                    <a:cubicBezTo>
                      <a:pt x="41698" y="1044"/>
                      <a:pt x="37924" y="3667"/>
                      <a:pt x="34570" y="7208"/>
                    </a:cubicBezTo>
                    <a:cubicBezTo>
                      <a:pt x="33874" y="7931"/>
                      <a:pt x="33232" y="8663"/>
                      <a:pt x="32643" y="9385"/>
                    </a:cubicBezTo>
                    <a:cubicBezTo>
                      <a:pt x="32402" y="9688"/>
                      <a:pt x="32161" y="9992"/>
                      <a:pt x="31929" y="10286"/>
                    </a:cubicBezTo>
                    <a:cubicBezTo>
                      <a:pt x="31189" y="11241"/>
                      <a:pt x="30475" y="12142"/>
                      <a:pt x="29628" y="12927"/>
                    </a:cubicBezTo>
                    <a:cubicBezTo>
                      <a:pt x="28298" y="14158"/>
                      <a:pt x="26835" y="14854"/>
                      <a:pt x="25372" y="14961"/>
                    </a:cubicBezTo>
                    <a:cubicBezTo>
                      <a:pt x="25231" y="14973"/>
                      <a:pt x="25090" y="14979"/>
                      <a:pt x="24946" y="14979"/>
                    </a:cubicBezTo>
                    <a:cubicBezTo>
                      <a:pt x="24671" y="14979"/>
                      <a:pt x="24389" y="14957"/>
                      <a:pt x="24096" y="14916"/>
                    </a:cubicBezTo>
                    <a:cubicBezTo>
                      <a:pt x="23392" y="14818"/>
                      <a:pt x="22687" y="14622"/>
                      <a:pt x="22000" y="14426"/>
                    </a:cubicBezTo>
                    <a:cubicBezTo>
                      <a:pt x="21045" y="14158"/>
                      <a:pt x="20064" y="13881"/>
                      <a:pt x="19056" y="13872"/>
                    </a:cubicBezTo>
                    <a:cubicBezTo>
                      <a:pt x="19037" y="13872"/>
                      <a:pt x="19019" y="13872"/>
                      <a:pt x="19000" y="13872"/>
                    </a:cubicBezTo>
                    <a:cubicBezTo>
                      <a:pt x="16278" y="13872"/>
                      <a:pt x="14060" y="15802"/>
                      <a:pt x="12669" y="17423"/>
                    </a:cubicBezTo>
                    <a:cubicBezTo>
                      <a:pt x="12508" y="17619"/>
                      <a:pt x="12339" y="17824"/>
                      <a:pt x="12169" y="18039"/>
                    </a:cubicBezTo>
                    <a:cubicBezTo>
                      <a:pt x="11732" y="18592"/>
                      <a:pt x="11304" y="19180"/>
                      <a:pt x="10893" y="19742"/>
                    </a:cubicBezTo>
                    <a:cubicBezTo>
                      <a:pt x="10019" y="20956"/>
                      <a:pt x="9109" y="22205"/>
                      <a:pt x="8030" y="23222"/>
                    </a:cubicBezTo>
                    <a:cubicBezTo>
                      <a:pt x="7691" y="23534"/>
                      <a:pt x="7325" y="23837"/>
                      <a:pt x="6950" y="24105"/>
                    </a:cubicBezTo>
                    <a:cubicBezTo>
                      <a:pt x="5294" y="25303"/>
                      <a:pt x="3386" y="25944"/>
                      <a:pt x="1600" y="25944"/>
                    </a:cubicBezTo>
                    <a:cubicBezTo>
                      <a:pt x="1058" y="25944"/>
                      <a:pt x="527" y="25885"/>
                      <a:pt x="19" y="25764"/>
                    </a:cubicBezTo>
                    <a:lnTo>
                      <a:pt x="1" y="25853"/>
                    </a:lnTo>
                    <a:cubicBezTo>
                      <a:pt x="509" y="25978"/>
                      <a:pt x="1045" y="26041"/>
                      <a:pt x="1598" y="26041"/>
                    </a:cubicBezTo>
                    <a:cubicBezTo>
                      <a:pt x="3400" y="26041"/>
                      <a:pt x="5336" y="25389"/>
                      <a:pt x="7013" y="24176"/>
                    </a:cubicBezTo>
                    <a:cubicBezTo>
                      <a:pt x="7387" y="23909"/>
                      <a:pt x="7744" y="23605"/>
                      <a:pt x="8092" y="23284"/>
                    </a:cubicBezTo>
                    <a:cubicBezTo>
                      <a:pt x="9181" y="22258"/>
                      <a:pt x="10090" y="21009"/>
                      <a:pt x="10965" y="19805"/>
                    </a:cubicBezTo>
                    <a:cubicBezTo>
                      <a:pt x="11375" y="19234"/>
                      <a:pt x="11803" y="18654"/>
                      <a:pt x="12240" y="18092"/>
                    </a:cubicBezTo>
                    <a:cubicBezTo>
                      <a:pt x="12410" y="17887"/>
                      <a:pt x="12579" y="17682"/>
                      <a:pt x="12740" y="17485"/>
                    </a:cubicBezTo>
                    <a:cubicBezTo>
                      <a:pt x="14114" y="15880"/>
                      <a:pt x="16317" y="13962"/>
                      <a:pt x="19012" y="13962"/>
                    </a:cubicBezTo>
                    <a:lnTo>
                      <a:pt x="19056" y="13962"/>
                    </a:lnTo>
                    <a:cubicBezTo>
                      <a:pt x="20046" y="13979"/>
                      <a:pt x="21028" y="14256"/>
                      <a:pt x="21973" y="14515"/>
                    </a:cubicBezTo>
                    <a:cubicBezTo>
                      <a:pt x="22660" y="14711"/>
                      <a:pt x="23374" y="14916"/>
                      <a:pt x="24079" y="15005"/>
                    </a:cubicBezTo>
                    <a:cubicBezTo>
                      <a:pt x="24403" y="15049"/>
                      <a:pt x="24706" y="15071"/>
                      <a:pt x="25003" y="15071"/>
                    </a:cubicBezTo>
                    <a:cubicBezTo>
                      <a:pt x="25130" y="15071"/>
                      <a:pt x="25255" y="15067"/>
                      <a:pt x="25381" y="15059"/>
                    </a:cubicBezTo>
                    <a:cubicBezTo>
                      <a:pt x="26862" y="14952"/>
                      <a:pt x="28352" y="14238"/>
                      <a:pt x="29690" y="12998"/>
                    </a:cubicBezTo>
                    <a:cubicBezTo>
                      <a:pt x="30546" y="12204"/>
                      <a:pt x="31251" y="11303"/>
                      <a:pt x="32001" y="10349"/>
                    </a:cubicBezTo>
                    <a:cubicBezTo>
                      <a:pt x="32232" y="10054"/>
                      <a:pt x="32473" y="9751"/>
                      <a:pt x="32714" y="9448"/>
                    </a:cubicBezTo>
                    <a:cubicBezTo>
                      <a:pt x="33303" y="8725"/>
                      <a:pt x="33945" y="7994"/>
                      <a:pt x="34632" y="7271"/>
                    </a:cubicBezTo>
                    <a:cubicBezTo>
                      <a:pt x="37987" y="3738"/>
                      <a:pt x="41742" y="1124"/>
                      <a:pt x="44945" y="89"/>
                    </a:cubicBezTo>
                    <a:lnTo>
                      <a:pt x="449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879413" y="2662371"/>
                <a:ext cx="2672165" cy="1581417"/>
              </a:xfrm>
              <a:custGeom>
                <a:rect b="b" l="l" r="r" t="t"/>
                <a:pathLst>
                  <a:path extrusionOk="0" h="26335" w="44499">
                    <a:moveTo>
                      <a:pt x="44463" y="0"/>
                    </a:moveTo>
                    <a:cubicBezTo>
                      <a:pt x="41412" y="1240"/>
                      <a:pt x="37853" y="3917"/>
                      <a:pt x="34436" y="7547"/>
                    </a:cubicBezTo>
                    <a:cubicBezTo>
                      <a:pt x="33749" y="8270"/>
                      <a:pt x="33098" y="9001"/>
                      <a:pt x="32509" y="9706"/>
                    </a:cubicBezTo>
                    <a:cubicBezTo>
                      <a:pt x="32304" y="9947"/>
                      <a:pt x="32107" y="10188"/>
                      <a:pt x="31911" y="10429"/>
                    </a:cubicBezTo>
                    <a:cubicBezTo>
                      <a:pt x="31099" y="11419"/>
                      <a:pt x="30341" y="12356"/>
                      <a:pt x="29413" y="13159"/>
                    </a:cubicBezTo>
                    <a:cubicBezTo>
                      <a:pt x="28066" y="14336"/>
                      <a:pt x="26585" y="15005"/>
                      <a:pt x="25131" y="15095"/>
                    </a:cubicBezTo>
                    <a:cubicBezTo>
                      <a:pt x="25008" y="15103"/>
                      <a:pt x="24884" y="15107"/>
                      <a:pt x="24759" y="15107"/>
                    </a:cubicBezTo>
                    <a:cubicBezTo>
                      <a:pt x="24467" y="15107"/>
                      <a:pt x="24168" y="15085"/>
                      <a:pt x="23855" y="15041"/>
                    </a:cubicBezTo>
                    <a:cubicBezTo>
                      <a:pt x="23160" y="14943"/>
                      <a:pt x="22464" y="14738"/>
                      <a:pt x="21786" y="14541"/>
                    </a:cubicBezTo>
                    <a:cubicBezTo>
                      <a:pt x="20831" y="14274"/>
                      <a:pt x="19850" y="13988"/>
                      <a:pt x="18842" y="13979"/>
                    </a:cubicBezTo>
                    <a:cubicBezTo>
                      <a:pt x="18816" y="13979"/>
                      <a:pt x="18791" y="13979"/>
                      <a:pt x="18766" y="13979"/>
                    </a:cubicBezTo>
                    <a:cubicBezTo>
                      <a:pt x="16044" y="13979"/>
                      <a:pt x="13851" y="15877"/>
                      <a:pt x="12472" y="17476"/>
                    </a:cubicBezTo>
                    <a:cubicBezTo>
                      <a:pt x="12312" y="17673"/>
                      <a:pt x="12142" y="17878"/>
                      <a:pt x="11973" y="18092"/>
                    </a:cubicBezTo>
                    <a:cubicBezTo>
                      <a:pt x="11500" y="18690"/>
                      <a:pt x="11045" y="19323"/>
                      <a:pt x="10608" y="19930"/>
                    </a:cubicBezTo>
                    <a:cubicBezTo>
                      <a:pt x="9769" y="21098"/>
                      <a:pt x="8913" y="22294"/>
                      <a:pt x="7887" y="23293"/>
                    </a:cubicBezTo>
                    <a:cubicBezTo>
                      <a:pt x="7557" y="23623"/>
                      <a:pt x="7209" y="23926"/>
                      <a:pt x="6843" y="24203"/>
                    </a:cubicBezTo>
                    <a:cubicBezTo>
                      <a:pt x="5115" y="25533"/>
                      <a:pt x="3152" y="26248"/>
                      <a:pt x="1297" y="26248"/>
                    </a:cubicBezTo>
                    <a:cubicBezTo>
                      <a:pt x="864" y="26248"/>
                      <a:pt x="436" y="26209"/>
                      <a:pt x="18" y="26130"/>
                    </a:cubicBezTo>
                    <a:lnTo>
                      <a:pt x="1" y="26219"/>
                    </a:lnTo>
                    <a:cubicBezTo>
                      <a:pt x="420" y="26299"/>
                      <a:pt x="857" y="26335"/>
                      <a:pt x="1294" y="26335"/>
                    </a:cubicBezTo>
                    <a:cubicBezTo>
                      <a:pt x="3167" y="26335"/>
                      <a:pt x="5148" y="25612"/>
                      <a:pt x="6896" y="24274"/>
                    </a:cubicBezTo>
                    <a:cubicBezTo>
                      <a:pt x="7262" y="23998"/>
                      <a:pt x="7619" y="23685"/>
                      <a:pt x="7949" y="23355"/>
                    </a:cubicBezTo>
                    <a:cubicBezTo>
                      <a:pt x="8975" y="22356"/>
                      <a:pt x="9840" y="21152"/>
                      <a:pt x="10679" y="19983"/>
                    </a:cubicBezTo>
                    <a:cubicBezTo>
                      <a:pt x="11116" y="19377"/>
                      <a:pt x="11562" y="18743"/>
                      <a:pt x="12035" y="18145"/>
                    </a:cubicBezTo>
                    <a:cubicBezTo>
                      <a:pt x="12205" y="17931"/>
                      <a:pt x="12374" y="17726"/>
                      <a:pt x="12535" y="17539"/>
                    </a:cubicBezTo>
                    <a:cubicBezTo>
                      <a:pt x="13900" y="15951"/>
                      <a:pt x="16085" y="14060"/>
                      <a:pt x="18770" y="14060"/>
                    </a:cubicBezTo>
                    <a:lnTo>
                      <a:pt x="18842" y="14060"/>
                    </a:lnTo>
                    <a:cubicBezTo>
                      <a:pt x="19832" y="14078"/>
                      <a:pt x="20813" y="14354"/>
                      <a:pt x="21759" y="14631"/>
                    </a:cubicBezTo>
                    <a:cubicBezTo>
                      <a:pt x="22437" y="14827"/>
                      <a:pt x="23142" y="15023"/>
                      <a:pt x="23846" y="15121"/>
                    </a:cubicBezTo>
                    <a:cubicBezTo>
                      <a:pt x="24169" y="15172"/>
                      <a:pt x="24473" y="15196"/>
                      <a:pt x="24772" y="15196"/>
                    </a:cubicBezTo>
                    <a:cubicBezTo>
                      <a:pt x="24896" y="15196"/>
                      <a:pt x="25018" y="15192"/>
                      <a:pt x="25140" y="15184"/>
                    </a:cubicBezTo>
                    <a:cubicBezTo>
                      <a:pt x="26612" y="15095"/>
                      <a:pt x="28111" y="14417"/>
                      <a:pt x="29476" y="13230"/>
                    </a:cubicBezTo>
                    <a:cubicBezTo>
                      <a:pt x="30403" y="12418"/>
                      <a:pt x="31171" y="11482"/>
                      <a:pt x="31982" y="10491"/>
                    </a:cubicBezTo>
                    <a:cubicBezTo>
                      <a:pt x="32179" y="10250"/>
                      <a:pt x="32375" y="10010"/>
                      <a:pt x="32571" y="9769"/>
                    </a:cubicBezTo>
                    <a:cubicBezTo>
                      <a:pt x="33160" y="9064"/>
                      <a:pt x="33811" y="8332"/>
                      <a:pt x="34498" y="7601"/>
                    </a:cubicBezTo>
                    <a:cubicBezTo>
                      <a:pt x="37906" y="3988"/>
                      <a:pt x="41457" y="1312"/>
                      <a:pt x="44499" y="80"/>
                    </a:cubicBezTo>
                    <a:lnTo>
                      <a:pt x="4446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921748" y="2648980"/>
                <a:ext cx="2645383" cy="1600753"/>
              </a:xfrm>
              <a:custGeom>
                <a:rect b="b" l="l" r="r" t="t"/>
                <a:pathLst>
                  <a:path extrusionOk="0" h="26657" w="44053">
                    <a:moveTo>
                      <a:pt x="44017" y="0"/>
                    </a:moveTo>
                    <a:cubicBezTo>
                      <a:pt x="40413" y="1793"/>
                      <a:pt x="36746" y="5281"/>
                      <a:pt x="34302" y="7886"/>
                    </a:cubicBezTo>
                    <a:cubicBezTo>
                      <a:pt x="33606" y="8627"/>
                      <a:pt x="32964" y="9349"/>
                      <a:pt x="32366" y="10036"/>
                    </a:cubicBezTo>
                    <a:cubicBezTo>
                      <a:pt x="32214" y="10215"/>
                      <a:pt x="32071" y="10393"/>
                      <a:pt x="31920" y="10563"/>
                    </a:cubicBezTo>
                    <a:cubicBezTo>
                      <a:pt x="31037" y="11597"/>
                      <a:pt x="30207" y="12579"/>
                      <a:pt x="29208" y="13399"/>
                    </a:cubicBezTo>
                    <a:cubicBezTo>
                      <a:pt x="27843" y="14532"/>
                      <a:pt x="26344" y="15166"/>
                      <a:pt x="24890" y="15237"/>
                    </a:cubicBezTo>
                    <a:cubicBezTo>
                      <a:pt x="24795" y="15241"/>
                      <a:pt x="24699" y="15244"/>
                      <a:pt x="24601" y="15244"/>
                    </a:cubicBezTo>
                    <a:cubicBezTo>
                      <a:pt x="24285" y="15244"/>
                      <a:pt x="23955" y="15220"/>
                      <a:pt x="23614" y="15166"/>
                    </a:cubicBezTo>
                    <a:cubicBezTo>
                      <a:pt x="22927" y="15068"/>
                      <a:pt x="22240" y="14863"/>
                      <a:pt x="21562" y="14666"/>
                    </a:cubicBezTo>
                    <a:cubicBezTo>
                      <a:pt x="20617" y="14390"/>
                      <a:pt x="19627" y="14104"/>
                      <a:pt x="18627" y="14086"/>
                    </a:cubicBezTo>
                    <a:lnTo>
                      <a:pt x="18529" y="14086"/>
                    </a:lnTo>
                    <a:cubicBezTo>
                      <a:pt x="15826" y="14086"/>
                      <a:pt x="13641" y="15960"/>
                      <a:pt x="12276" y="17548"/>
                    </a:cubicBezTo>
                    <a:cubicBezTo>
                      <a:pt x="12106" y="17735"/>
                      <a:pt x="11937" y="17940"/>
                      <a:pt x="11776" y="18154"/>
                    </a:cubicBezTo>
                    <a:cubicBezTo>
                      <a:pt x="11259" y="18797"/>
                      <a:pt x="10786" y="19475"/>
                      <a:pt x="10313" y="20135"/>
                    </a:cubicBezTo>
                    <a:cubicBezTo>
                      <a:pt x="9528" y="21250"/>
                      <a:pt x="8707" y="22401"/>
                      <a:pt x="7753" y="23382"/>
                    </a:cubicBezTo>
                    <a:cubicBezTo>
                      <a:pt x="7432" y="23712"/>
                      <a:pt x="7093" y="24024"/>
                      <a:pt x="6736" y="24310"/>
                    </a:cubicBezTo>
                    <a:cubicBezTo>
                      <a:pt x="4946" y="25778"/>
                      <a:pt x="2895" y="26571"/>
                      <a:pt x="969" y="26571"/>
                    </a:cubicBezTo>
                    <a:cubicBezTo>
                      <a:pt x="648" y="26571"/>
                      <a:pt x="330" y="26549"/>
                      <a:pt x="18" y="26504"/>
                    </a:cubicBezTo>
                    <a:lnTo>
                      <a:pt x="0" y="26585"/>
                    </a:lnTo>
                    <a:cubicBezTo>
                      <a:pt x="321" y="26629"/>
                      <a:pt x="643" y="26656"/>
                      <a:pt x="964" y="26656"/>
                    </a:cubicBezTo>
                    <a:cubicBezTo>
                      <a:pt x="2909" y="26656"/>
                      <a:pt x="4987" y="25853"/>
                      <a:pt x="6789" y="24381"/>
                    </a:cubicBezTo>
                    <a:cubicBezTo>
                      <a:pt x="7146" y="24087"/>
                      <a:pt x="7485" y="23775"/>
                      <a:pt x="7815" y="23436"/>
                    </a:cubicBezTo>
                    <a:cubicBezTo>
                      <a:pt x="8770" y="22454"/>
                      <a:pt x="9590" y="21303"/>
                      <a:pt x="10384" y="20179"/>
                    </a:cubicBezTo>
                    <a:cubicBezTo>
                      <a:pt x="10848" y="19528"/>
                      <a:pt x="11330" y="18850"/>
                      <a:pt x="11839" y="18208"/>
                    </a:cubicBezTo>
                    <a:cubicBezTo>
                      <a:pt x="11999" y="17994"/>
                      <a:pt x="12169" y="17789"/>
                      <a:pt x="12338" y="17601"/>
                    </a:cubicBezTo>
                    <a:cubicBezTo>
                      <a:pt x="13687" y="16023"/>
                      <a:pt x="15855" y="14166"/>
                      <a:pt x="18533" y="14166"/>
                    </a:cubicBezTo>
                    <a:cubicBezTo>
                      <a:pt x="18564" y="14166"/>
                      <a:pt x="18596" y="14166"/>
                      <a:pt x="18627" y="14167"/>
                    </a:cubicBezTo>
                    <a:cubicBezTo>
                      <a:pt x="19618" y="14185"/>
                      <a:pt x="20599" y="14470"/>
                      <a:pt x="21545" y="14747"/>
                    </a:cubicBezTo>
                    <a:cubicBezTo>
                      <a:pt x="22214" y="14943"/>
                      <a:pt x="22910" y="15148"/>
                      <a:pt x="23605" y="15246"/>
                    </a:cubicBezTo>
                    <a:cubicBezTo>
                      <a:pt x="23937" y="15299"/>
                      <a:pt x="24265" y="15328"/>
                      <a:pt x="24580" y="15328"/>
                    </a:cubicBezTo>
                    <a:cubicBezTo>
                      <a:pt x="24688" y="15328"/>
                      <a:pt x="24794" y="15324"/>
                      <a:pt x="24899" y="15318"/>
                    </a:cubicBezTo>
                    <a:cubicBezTo>
                      <a:pt x="26371" y="15246"/>
                      <a:pt x="27879" y="14604"/>
                      <a:pt x="29261" y="13462"/>
                    </a:cubicBezTo>
                    <a:cubicBezTo>
                      <a:pt x="30260" y="12641"/>
                      <a:pt x="31099" y="11660"/>
                      <a:pt x="31982" y="10616"/>
                    </a:cubicBezTo>
                    <a:cubicBezTo>
                      <a:pt x="32134" y="10447"/>
                      <a:pt x="32277" y="10268"/>
                      <a:pt x="32428" y="10090"/>
                    </a:cubicBezTo>
                    <a:cubicBezTo>
                      <a:pt x="33017" y="9403"/>
                      <a:pt x="33668" y="8680"/>
                      <a:pt x="34364" y="7949"/>
                    </a:cubicBezTo>
                    <a:cubicBezTo>
                      <a:pt x="36800" y="5344"/>
                      <a:pt x="40457" y="1856"/>
                      <a:pt x="44052" y="72"/>
                    </a:cubicBezTo>
                    <a:lnTo>
                      <a:pt x="440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964563" y="2635589"/>
                <a:ext cx="2618120" cy="1620569"/>
              </a:xfrm>
              <a:custGeom>
                <a:rect b="b" l="l" r="r" t="t"/>
                <a:pathLst>
                  <a:path extrusionOk="0" h="26987" w="43599">
                    <a:moveTo>
                      <a:pt x="43562" y="0"/>
                    </a:moveTo>
                    <a:cubicBezTo>
                      <a:pt x="40957" y="1552"/>
                      <a:pt x="37791" y="4327"/>
                      <a:pt x="34160" y="8234"/>
                    </a:cubicBezTo>
                    <a:cubicBezTo>
                      <a:pt x="33464" y="8984"/>
                      <a:pt x="32804" y="9706"/>
                      <a:pt x="32224" y="10366"/>
                    </a:cubicBezTo>
                    <a:lnTo>
                      <a:pt x="31956" y="10670"/>
                    </a:lnTo>
                    <a:cubicBezTo>
                      <a:pt x="30993" y="11767"/>
                      <a:pt x="30083" y="12793"/>
                      <a:pt x="28994" y="13640"/>
                    </a:cubicBezTo>
                    <a:cubicBezTo>
                      <a:pt x="27585" y="14747"/>
                      <a:pt x="26122" y="15326"/>
                      <a:pt x="24641" y="15380"/>
                    </a:cubicBezTo>
                    <a:cubicBezTo>
                      <a:pt x="24561" y="15383"/>
                      <a:pt x="24479" y="15385"/>
                      <a:pt x="24397" y="15385"/>
                    </a:cubicBezTo>
                    <a:cubicBezTo>
                      <a:pt x="24068" y="15385"/>
                      <a:pt x="23724" y="15357"/>
                      <a:pt x="23374" y="15300"/>
                    </a:cubicBezTo>
                    <a:cubicBezTo>
                      <a:pt x="22687" y="15193"/>
                      <a:pt x="22000" y="14987"/>
                      <a:pt x="21340" y="14791"/>
                    </a:cubicBezTo>
                    <a:cubicBezTo>
                      <a:pt x="20394" y="14515"/>
                      <a:pt x="19404" y="14220"/>
                      <a:pt x="18405" y="14193"/>
                    </a:cubicBezTo>
                    <a:cubicBezTo>
                      <a:pt x="18367" y="14193"/>
                      <a:pt x="18329" y="14192"/>
                      <a:pt x="18291" y="14192"/>
                    </a:cubicBezTo>
                    <a:cubicBezTo>
                      <a:pt x="16184" y="14192"/>
                      <a:pt x="13972" y="15402"/>
                      <a:pt x="12062" y="17610"/>
                    </a:cubicBezTo>
                    <a:cubicBezTo>
                      <a:pt x="11902" y="17798"/>
                      <a:pt x="11732" y="18003"/>
                      <a:pt x="11563" y="18217"/>
                    </a:cubicBezTo>
                    <a:cubicBezTo>
                      <a:pt x="11018" y="18904"/>
                      <a:pt x="10510" y="19635"/>
                      <a:pt x="10019" y="20340"/>
                    </a:cubicBezTo>
                    <a:cubicBezTo>
                      <a:pt x="9270" y="21411"/>
                      <a:pt x="8494" y="22517"/>
                      <a:pt x="7611" y="23462"/>
                    </a:cubicBezTo>
                    <a:cubicBezTo>
                      <a:pt x="7289" y="23810"/>
                      <a:pt x="6959" y="24131"/>
                      <a:pt x="6620" y="24426"/>
                    </a:cubicBezTo>
                    <a:cubicBezTo>
                      <a:pt x="4778" y="26025"/>
                      <a:pt x="2622" y="26908"/>
                      <a:pt x="628" y="26908"/>
                    </a:cubicBezTo>
                    <a:cubicBezTo>
                      <a:pt x="420" y="26908"/>
                      <a:pt x="214" y="26898"/>
                      <a:pt x="10" y="26879"/>
                    </a:cubicBezTo>
                    <a:lnTo>
                      <a:pt x="1" y="26950"/>
                    </a:lnTo>
                    <a:cubicBezTo>
                      <a:pt x="206" y="26977"/>
                      <a:pt x="420" y="26986"/>
                      <a:pt x="634" y="26986"/>
                    </a:cubicBezTo>
                    <a:cubicBezTo>
                      <a:pt x="2651" y="26986"/>
                      <a:pt x="4818" y="26094"/>
                      <a:pt x="6674" y="24479"/>
                    </a:cubicBezTo>
                    <a:cubicBezTo>
                      <a:pt x="7013" y="24185"/>
                      <a:pt x="7352" y="23864"/>
                      <a:pt x="7664" y="23516"/>
                    </a:cubicBezTo>
                    <a:cubicBezTo>
                      <a:pt x="8556" y="22561"/>
                      <a:pt x="9332" y="21455"/>
                      <a:pt x="10082" y="20385"/>
                    </a:cubicBezTo>
                    <a:cubicBezTo>
                      <a:pt x="10572" y="19680"/>
                      <a:pt x="11081" y="18948"/>
                      <a:pt x="11625" y="18261"/>
                    </a:cubicBezTo>
                    <a:cubicBezTo>
                      <a:pt x="11795" y="18056"/>
                      <a:pt x="11955" y="17851"/>
                      <a:pt x="12125" y="17664"/>
                    </a:cubicBezTo>
                    <a:cubicBezTo>
                      <a:pt x="14016" y="15469"/>
                      <a:pt x="16202" y="14274"/>
                      <a:pt x="18289" y="14274"/>
                    </a:cubicBezTo>
                    <a:lnTo>
                      <a:pt x="18396" y="14274"/>
                    </a:lnTo>
                    <a:cubicBezTo>
                      <a:pt x="19395" y="14300"/>
                      <a:pt x="20377" y="14586"/>
                      <a:pt x="21322" y="14863"/>
                    </a:cubicBezTo>
                    <a:cubicBezTo>
                      <a:pt x="21982" y="15068"/>
                      <a:pt x="22678" y="15264"/>
                      <a:pt x="23365" y="15380"/>
                    </a:cubicBezTo>
                    <a:cubicBezTo>
                      <a:pt x="23726" y="15431"/>
                      <a:pt x="24087" y="15465"/>
                      <a:pt x="24433" y="15465"/>
                    </a:cubicBezTo>
                    <a:cubicBezTo>
                      <a:pt x="24506" y="15465"/>
                      <a:pt x="24578" y="15463"/>
                      <a:pt x="24650" y="15460"/>
                    </a:cubicBezTo>
                    <a:cubicBezTo>
                      <a:pt x="26140" y="15407"/>
                      <a:pt x="27612" y="14818"/>
                      <a:pt x="29039" y="13703"/>
                    </a:cubicBezTo>
                    <a:cubicBezTo>
                      <a:pt x="30136" y="12855"/>
                      <a:pt x="31046" y="11820"/>
                      <a:pt x="32010" y="10723"/>
                    </a:cubicBezTo>
                    <a:lnTo>
                      <a:pt x="32277" y="10420"/>
                    </a:lnTo>
                    <a:cubicBezTo>
                      <a:pt x="32866" y="9760"/>
                      <a:pt x="33517" y="9037"/>
                      <a:pt x="34213" y="8288"/>
                    </a:cubicBezTo>
                    <a:cubicBezTo>
                      <a:pt x="37844" y="4380"/>
                      <a:pt x="41002" y="1615"/>
                      <a:pt x="43598" y="72"/>
                    </a:cubicBezTo>
                    <a:lnTo>
                      <a:pt x="435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006898" y="2622739"/>
                <a:ext cx="2591818" cy="1640926"/>
              </a:xfrm>
              <a:custGeom>
                <a:rect b="b" l="l" r="r" t="t"/>
                <a:pathLst>
                  <a:path extrusionOk="0" h="27326" w="43161">
                    <a:moveTo>
                      <a:pt x="43116" y="0"/>
                    </a:moveTo>
                    <a:cubicBezTo>
                      <a:pt x="40145" y="2088"/>
                      <a:pt x="36854" y="5504"/>
                      <a:pt x="34026" y="8573"/>
                    </a:cubicBezTo>
                    <a:cubicBezTo>
                      <a:pt x="33437" y="9215"/>
                      <a:pt x="32750" y="9956"/>
                      <a:pt x="32081" y="10687"/>
                    </a:cubicBezTo>
                    <a:lnTo>
                      <a:pt x="32036" y="10732"/>
                    </a:lnTo>
                    <a:cubicBezTo>
                      <a:pt x="30984" y="11901"/>
                      <a:pt x="29975" y="12998"/>
                      <a:pt x="28780" y="13881"/>
                    </a:cubicBezTo>
                    <a:cubicBezTo>
                      <a:pt x="27353" y="14925"/>
                      <a:pt x="25881" y="15478"/>
                      <a:pt x="24400" y="15514"/>
                    </a:cubicBezTo>
                    <a:cubicBezTo>
                      <a:pt x="24350" y="15515"/>
                      <a:pt x="24301" y="15515"/>
                      <a:pt x="24250" y="15515"/>
                    </a:cubicBezTo>
                    <a:cubicBezTo>
                      <a:pt x="23893" y="15515"/>
                      <a:pt x="23516" y="15487"/>
                      <a:pt x="23133" y="15424"/>
                    </a:cubicBezTo>
                    <a:cubicBezTo>
                      <a:pt x="22464" y="15308"/>
                      <a:pt x="21777" y="15103"/>
                      <a:pt x="21126" y="14907"/>
                    </a:cubicBezTo>
                    <a:cubicBezTo>
                      <a:pt x="20171" y="14622"/>
                      <a:pt x="19190" y="14327"/>
                      <a:pt x="18182" y="14300"/>
                    </a:cubicBezTo>
                    <a:cubicBezTo>
                      <a:pt x="18135" y="14299"/>
                      <a:pt x="18088" y="14299"/>
                      <a:pt x="18042" y="14299"/>
                    </a:cubicBezTo>
                    <a:cubicBezTo>
                      <a:pt x="15226" y="14299"/>
                      <a:pt x="12972" y="16400"/>
                      <a:pt x="11866" y="17664"/>
                    </a:cubicBezTo>
                    <a:cubicBezTo>
                      <a:pt x="11696" y="17860"/>
                      <a:pt x="11536" y="18056"/>
                      <a:pt x="11366" y="18270"/>
                    </a:cubicBezTo>
                    <a:cubicBezTo>
                      <a:pt x="10786" y="19011"/>
                      <a:pt x="10242" y="19796"/>
                      <a:pt x="9716" y="20554"/>
                    </a:cubicBezTo>
                    <a:cubicBezTo>
                      <a:pt x="9020" y="21571"/>
                      <a:pt x="8288" y="22624"/>
                      <a:pt x="7477" y="23543"/>
                    </a:cubicBezTo>
                    <a:cubicBezTo>
                      <a:pt x="7164" y="23890"/>
                      <a:pt x="6843" y="24221"/>
                      <a:pt x="6513" y="24524"/>
                    </a:cubicBezTo>
                    <a:cubicBezTo>
                      <a:pt x="4598" y="26295"/>
                      <a:pt x="2410" y="27253"/>
                      <a:pt x="330" y="27253"/>
                    </a:cubicBezTo>
                    <a:cubicBezTo>
                      <a:pt x="220" y="27253"/>
                      <a:pt x="110" y="27250"/>
                      <a:pt x="1" y="27245"/>
                    </a:cubicBezTo>
                    <a:lnTo>
                      <a:pt x="1" y="27316"/>
                    </a:lnTo>
                    <a:cubicBezTo>
                      <a:pt x="117" y="27316"/>
                      <a:pt x="233" y="27325"/>
                      <a:pt x="340" y="27325"/>
                    </a:cubicBezTo>
                    <a:cubicBezTo>
                      <a:pt x="2436" y="27325"/>
                      <a:pt x="4631" y="26353"/>
                      <a:pt x="6558" y="24577"/>
                    </a:cubicBezTo>
                    <a:cubicBezTo>
                      <a:pt x="6888" y="24274"/>
                      <a:pt x="7218" y="23935"/>
                      <a:pt x="7530" y="23587"/>
                    </a:cubicBezTo>
                    <a:cubicBezTo>
                      <a:pt x="8351" y="22668"/>
                      <a:pt x="9073" y="21607"/>
                      <a:pt x="9778" y="20590"/>
                    </a:cubicBezTo>
                    <a:cubicBezTo>
                      <a:pt x="10296" y="19831"/>
                      <a:pt x="10840" y="19046"/>
                      <a:pt x="11420" y="18315"/>
                    </a:cubicBezTo>
                    <a:cubicBezTo>
                      <a:pt x="11589" y="18101"/>
                      <a:pt x="11759" y="17904"/>
                      <a:pt x="11919" y="17717"/>
                    </a:cubicBezTo>
                    <a:cubicBezTo>
                      <a:pt x="13016" y="16454"/>
                      <a:pt x="15252" y="14370"/>
                      <a:pt x="18042" y="14370"/>
                    </a:cubicBezTo>
                    <a:cubicBezTo>
                      <a:pt x="18088" y="14370"/>
                      <a:pt x="18135" y="14371"/>
                      <a:pt x="18182" y="14372"/>
                    </a:cubicBezTo>
                    <a:cubicBezTo>
                      <a:pt x="19181" y="14399"/>
                      <a:pt x="20162" y="14693"/>
                      <a:pt x="21108" y="14978"/>
                    </a:cubicBezTo>
                    <a:cubicBezTo>
                      <a:pt x="21759" y="15175"/>
                      <a:pt x="22446" y="15380"/>
                      <a:pt x="23124" y="15496"/>
                    </a:cubicBezTo>
                    <a:cubicBezTo>
                      <a:pt x="23507" y="15558"/>
                      <a:pt x="23891" y="15587"/>
                      <a:pt x="24250" y="15587"/>
                    </a:cubicBezTo>
                    <a:cubicBezTo>
                      <a:pt x="24300" y="15587"/>
                      <a:pt x="24350" y="15586"/>
                      <a:pt x="24400" y="15585"/>
                    </a:cubicBezTo>
                    <a:cubicBezTo>
                      <a:pt x="25890" y="15549"/>
                      <a:pt x="27379" y="14996"/>
                      <a:pt x="28825" y="13935"/>
                    </a:cubicBezTo>
                    <a:cubicBezTo>
                      <a:pt x="30029" y="13051"/>
                      <a:pt x="31028" y="11945"/>
                      <a:pt x="32090" y="10786"/>
                    </a:cubicBezTo>
                    <a:lnTo>
                      <a:pt x="32134" y="10732"/>
                    </a:lnTo>
                    <a:cubicBezTo>
                      <a:pt x="32794" y="10009"/>
                      <a:pt x="33481" y="9260"/>
                      <a:pt x="34079" y="8618"/>
                    </a:cubicBezTo>
                    <a:cubicBezTo>
                      <a:pt x="36907" y="5558"/>
                      <a:pt x="40190" y="2141"/>
                      <a:pt x="43161" y="54"/>
                    </a:cubicBezTo>
                    <a:lnTo>
                      <a:pt x="431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049233" y="2609348"/>
                <a:ext cx="2565036" cy="1662304"/>
              </a:xfrm>
              <a:custGeom>
                <a:rect b="b" l="l" r="r" t="t"/>
                <a:pathLst>
                  <a:path extrusionOk="0" h="27682" w="42715">
                    <a:moveTo>
                      <a:pt x="42670" y="0"/>
                    </a:moveTo>
                    <a:cubicBezTo>
                      <a:pt x="40154" y="2070"/>
                      <a:pt x="37415" y="5067"/>
                      <a:pt x="34516" y="8234"/>
                    </a:cubicBezTo>
                    <a:lnTo>
                      <a:pt x="33892" y="8921"/>
                    </a:lnTo>
                    <a:cubicBezTo>
                      <a:pt x="33312" y="9554"/>
                      <a:pt x="32669" y="10241"/>
                      <a:pt x="31947" y="11017"/>
                    </a:cubicBezTo>
                    <a:cubicBezTo>
                      <a:pt x="30823" y="12213"/>
                      <a:pt x="29788" y="13274"/>
                      <a:pt x="28575" y="14122"/>
                    </a:cubicBezTo>
                    <a:cubicBezTo>
                      <a:pt x="27120" y="15121"/>
                      <a:pt x="25640" y="15639"/>
                      <a:pt x="24159" y="15656"/>
                    </a:cubicBezTo>
                    <a:cubicBezTo>
                      <a:pt x="24118" y="15657"/>
                      <a:pt x="24077" y="15658"/>
                      <a:pt x="24036" y="15658"/>
                    </a:cubicBezTo>
                    <a:cubicBezTo>
                      <a:pt x="23671" y="15658"/>
                      <a:pt x="23286" y="15622"/>
                      <a:pt x="22901" y="15558"/>
                    </a:cubicBezTo>
                    <a:cubicBezTo>
                      <a:pt x="22232" y="15442"/>
                      <a:pt x="21554" y="15228"/>
                      <a:pt x="20911" y="15032"/>
                    </a:cubicBezTo>
                    <a:cubicBezTo>
                      <a:pt x="19957" y="14746"/>
                      <a:pt x="18976" y="14443"/>
                      <a:pt x="17967" y="14407"/>
                    </a:cubicBezTo>
                    <a:lnTo>
                      <a:pt x="17798" y="14407"/>
                    </a:lnTo>
                    <a:cubicBezTo>
                      <a:pt x="14997" y="14407"/>
                      <a:pt x="12758" y="16477"/>
                      <a:pt x="11669" y="17735"/>
                    </a:cubicBezTo>
                    <a:cubicBezTo>
                      <a:pt x="11500" y="17922"/>
                      <a:pt x="11330" y="18127"/>
                      <a:pt x="11170" y="18333"/>
                    </a:cubicBezTo>
                    <a:cubicBezTo>
                      <a:pt x="10545" y="19118"/>
                      <a:pt x="9974" y="19965"/>
                      <a:pt x="9421" y="20777"/>
                    </a:cubicBezTo>
                    <a:cubicBezTo>
                      <a:pt x="8770" y="21740"/>
                      <a:pt x="8092" y="22740"/>
                      <a:pt x="7334" y="23632"/>
                    </a:cubicBezTo>
                    <a:cubicBezTo>
                      <a:pt x="7039" y="23980"/>
                      <a:pt x="6727" y="24319"/>
                      <a:pt x="6406" y="24631"/>
                    </a:cubicBezTo>
                    <a:cubicBezTo>
                      <a:pt x="4443" y="26558"/>
                      <a:pt x="2186" y="27619"/>
                      <a:pt x="36" y="27619"/>
                    </a:cubicBezTo>
                    <a:lnTo>
                      <a:pt x="0" y="27619"/>
                    </a:lnTo>
                    <a:lnTo>
                      <a:pt x="0" y="27682"/>
                    </a:lnTo>
                    <a:lnTo>
                      <a:pt x="36" y="27682"/>
                    </a:lnTo>
                    <a:cubicBezTo>
                      <a:pt x="2204" y="27682"/>
                      <a:pt x="4479" y="26620"/>
                      <a:pt x="6450" y="24684"/>
                    </a:cubicBezTo>
                    <a:cubicBezTo>
                      <a:pt x="6772" y="24363"/>
                      <a:pt x="7084" y="24024"/>
                      <a:pt x="7387" y="23667"/>
                    </a:cubicBezTo>
                    <a:cubicBezTo>
                      <a:pt x="8145" y="22775"/>
                      <a:pt x="8823" y="21776"/>
                      <a:pt x="9475" y="20813"/>
                    </a:cubicBezTo>
                    <a:cubicBezTo>
                      <a:pt x="10028" y="20001"/>
                      <a:pt x="10599" y="19162"/>
                      <a:pt x="11223" y="18368"/>
                    </a:cubicBezTo>
                    <a:cubicBezTo>
                      <a:pt x="11384" y="18163"/>
                      <a:pt x="11553" y="17967"/>
                      <a:pt x="11714" y="17771"/>
                    </a:cubicBezTo>
                    <a:cubicBezTo>
                      <a:pt x="12797" y="16530"/>
                      <a:pt x="15019" y="14476"/>
                      <a:pt x="17792" y="14476"/>
                    </a:cubicBezTo>
                    <a:cubicBezTo>
                      <a:pt x="17850" y="14476"/>
                      <a:pt x="17909" y="14477"/>
                      <a:pt x="17967" y="14479"/>
                    </a:cubicBezTo>
                    <a:cubicBezTo>
                      <a:pt x="18967" y="14506"/>
                      <a:pt x="19939" y="14809"/>
                      <a:pt x="20894" y="15094"/>
                    </a:cubicBezTo>
                    <a:cubicBezTo>
                      <a:pt x="21545" y="15300"/>
                      <a:pt x="22214" y="15505"/>
                      <a:pt x="22892" y="15621"/>
                    </a:cubicBezTo>
                    <a:cubicBezTo>
                      <a:pt x="23320" y="15692"/>
                      <a:pt x="23748" y="15728"/>
                      <a:pt x="24159" y="15728"/>
                    </a:cubicBezTo>
                    <a:cubicBezTo>
                      <a:pt x="25648" y="15710"/>
                      <a:pt x="27147" y="15184"/>
                      <a:pt x="28610" y="14175"/>
                    </a:cubicBezTo>
                    <a:cubicBezTo>
                      <a:pt x="29832" y="13328"/>
                      <a:pt x="30867" y="12266"/>
                      <a:pt x="31991" y="11062"/>
                    </a:cubicBezTo>
                    <a:cubicBezTo>
                      <a:pt x="32723" y="10286"/>
                      <a:pt x="33356" y="9599"/>
                      <a:pt x="33936" y="8966"/>
                    </a:cubicBezTo>
                    <a:lnTo>
                      <a:pt x="34570" y="8279"/>
                    </a:lnTo>
                    <a:cubicBezTo>
                      <a:pt x="37460" y="5112"/>
                      <a:pt x="40199" y="2114"/>
                      <a:pt x="42714" y="54"/>
                    </a:cubicBezTo>
                    <a:lnTo>
                      <a:pt x="426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91567" y="2596437"/>
                <a:ext cx="2538253" cy="1683802"/>
              </a:xfrm>
              <a:custGeom>
                <a:rect b="b" l="l" r="r" t="t"/>
                <a:pathLst>
                  <a:path extrusionOk="0" h="28040" w="42269">
                    <a:moveTo>
                      <a:pt x="42224" y="1"/>
                    </a:moveTo>
                    <a:cubicBezTo>
                      <a:pt x="40484" y="1651"/>
                      <a:pt x="38619" y="3774"/>
                      <a:pt x="36639" y="6014"/>
                    </a:cubicBezTo>
                    <a:cubicBezTo>
                      <a:pt x="35711" y="7075"/>
                      <a:pt x="34748" y="8173"/>
                      <a:pt x="33757" y="9261"/>
                    </a:cubicBezTo>
                    <a:cubicBezTo>
                      <a:pt x="33142" y="9939"/>
                      <a:pt x="32482" y="10635"/>
                      <a:pt x="31804" y="11339"/>
                    </a:cubicBezTo>
                    <a:cubicBezTo>
                      <a:pt x="30831" y="12348"/>
                      <a:pt x="29681" y="13498"/>
                      <a:pt x="28369" y="14355"/>
                    </a:cubicBezTo>
                    <a:cubicBezTo>
                      <a:pt x="26897" y="15309"/>
                      <a:pt x="25398" y="15791"/>
                      <a:pt x="23918" y="15791"/>
                    </a:cubicBezTo>
                    <a:cubicBezTo>
                      <a:pt x="23516" y="15791"/>
                      <a:pt x="23088" y="15755"/>
                      <a:pt x="22660" y="15675"/>
                    </a:cubicBezTo>
                    <a:cubicBezTo>
                      <a:pt x="22000" y="15559"/>
                      <a:pt x="21330" y="15354"/>
                      <a:pt x="20688" y="15149"/>
                    </a:cubicBezTo>
                    <a:cubicBezTo>
                      <a:pt x="19743" y="14854"/>
                      <a:pt x="18761" y="14551"/>
                      <a:pt x="17753" y="14515"/>
                    </a:cubicBezTo>
                    <a:lnTo>
                      <a:pt x="17557" y="14515"/>
                    </a:lnTo>
                    <a:cubicBezTo>
                      <a:pt x="14765" y="14515"/>
                      <a:pt x="12552" y="16549"/>
                      <a:pt x="11464" y="17789"/>
                    </a:cubicBezTo>
                    <a:cubicBezTo>
                      <a:pt x="11303" y="17977"/>
                      <a:pt x="11134" y="18182"/>
                      <a:pt x="10973" y="18387"/>
                    </a:cubicBezTo>
                    <a:cubicBezTo>
                      <a:pt x="10304" y="19226"/>
                      <a:pt x="9697" y="20136"/>
                      <a:pt x="9118" y="21010"/>
                    </a:cubicBezTo>
                    <a:cubicBezTo>
                      <a:pt x="8511" y="21920"/>
                      <a:pt x="7886" y="22856"/>
                      <a:pt x="7200" y="23704"/>
                    </a:cubicBezTo>
                    <a:cubicBezTo>
                      <a:pt x="6905" y="24070"/>
                      <a:pt x="6602" y="24418"/>
                      <a:pt x="6299" y="24739"/>
                    </a:cubicBezTo>
                    <a:cubicBezTo>
                      <a:pt x="4372" y="26746"/>
                      <a:pt x="2132" y="27897"/>
                      <a:pt x="0" y="27986"/>
                    </a:cubicBezTo>
                    <a:lnTo>
                      <a:pt x="0" y="28040"/>
                    </a:lnTo>
                    <a:cubicBezTo>
                      <a:pt x="2150" y="27959"/>
                      <a:pt x="4407" y="26800"/>
                      <a:pt x="6343" y="24775"/>
                    </a:cubicBezTo>
                    <a:cubicBezTo>
                      <a:pt x="6646" y="24453"/>
                      <a:pt x="6950" y="24105"/>
                      <a:pt x="7244" y="23740"/>
                    </a:cubicBezTo>
                    <a:cubicBezTo>
                      <a:pt x="7940" y="22892"/>
                      <a:pt x="8564" y="21947"/>
                      <a:pt x="9171" y="21037"/>
                    </a:cubicBezTo>
                    <a:cubicBezTo>
                      <a:pt x="9751" y="20162"/>
                      <a:pt x="10349" y="19261"/>
                      <a:pt x="11018" y="18423"/>
                    </a:cubicBezTo>
                    <a:cubicBezTo>
                      <a:pt x="11178" y="18218"/>
                      <a:pt x="11348" y="18021"/>
                      <a:pt x="11508" y="17825"/>
                    </a:cubicBezTo>
                    <a:cubicBezTo>
                      <a:pt x="12588" y="16603"/>
                      <a:pt x="14791" y="14569"/>
                      <a:pt x="17557" y="14569"/>
                    </a:cubicBezTo>
                    <a:cubicBezTo>
                      <a:pt x="17619" y="14569"/>
                      <a:pt x="17682" y="14569"/>
                      <a:pt x="17753" y="14578"/>
                    </a:cubicBezTo>
                    <a:cubicBezTo>
                      <a:pt x="18752" y="14605"/>
                      <a:pt x="19725" y="14917"/>
                      <a:pt x="20670" y="15211"/>
                    </a:cubicBezTo>
                    <a:cubicBezTo>
                      <a:pt x="21322" y="15407"/>
                      <a:pt x="21982" y="15613"/>
                      <a:pt x="22651" y="15738"/>
                    </a:cubicBezTo>
                    <a:cubicBezTo>
                      <a:pt x="23088" y="15818"/>
                      <a:pt x="23507" y="15854"/>
                      <a:pt x="23918" y="15854"/>
                    </a:cubicBezTo>
                    <a:cubicBezTo>
                      <a:pt x="25407" y="15854"/>
                      <a:pt x="26915" y="15363"/>
                      <a:pt x="28396" y="14399"/>
                    </a:cubicBezTo>
                    <a:cubicBezTo>
                      <a:pt x="29716" y="13543"/>
                      <a:pt x="30867" y="12392"/>
                      <a:pt x="31848" y="11375"/>
                    </a:cubicBezTo>
                    <a:cubicBezTo>
                      <a:pt x="32526" y="10679"/>
                      <a:pt x="33187" y="9975"/>
                      <a:pt x="33802" y="9297"/>
                    </a:cubicBezTo>
                    <a:cubicBezTo>
                      <a:pt x="34792" y="8208"/>
                      <a:pt x="35756" y="7111"/>
                      <a:pt x="36684" y="6058"/>
                    </a:cubicBezTo>
                    <a:cubicBezTo>
                      <a:pt x="38664" y="3810"/>
                      <a:pt x="40529" y="1696"/>
                      <a:pt x="42268" y="37"/>
                    </a:cubicBezTo>
                    <a:lnTo>
                      <a:pt x="422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133902" y="2583046"/>
                <a:ext cx="2511411" cy="1705780"/>
              </a:xfrm>
              <a:custGeom>
                <a:rect b="b" l="l" r="r" t="t"/>
                <a:pathLst>
                  <a:path extrusionOk="0" h="28406" w="41822">
                    <a:moveTo>
                      <a:pt x="41777" y="1"/>
                    </a:moveTo>
                    <a:cubicBezTo>
                      <a:pt x="40591" y="1294"/>
                      <a:pt x="39351" y="2802"/>
                      <a:pt x="38039" y="4399"/>
                    </a:cubicBezTo>
                    <a:cubicBezTo>
                      <a:pt x="36639" y="6103"/>
                      <a:pt x="35194" y="7860"/>
                      <a:pt x="33623" y="9600"/>
                    </a:cubicBezTo>
                    <a:cubicBezTo>
                      <a:pt x="32999" y="10296"/>
                      <a:pt x="32339" y="10992"/>
                      <a:pt x="31670" y="11670"/>
                    </a:cubicBezTo>
                    <a:cubicBezTo>
                      <a:pt x="30688" y="12651"/>
                      <a:pt x="29502" y="13775"/>
                      <a:pt x="28155" y="14596"/>
                    </a:cubicBezTo>
                    <a:cubicBezTo>
                      <a:pt x="26692" y="15488"/>
                      <a:pt x="25220" y="15934"/>
                      <a:pt x="23766" y="15934"/>
                    </a:cubicBezTo>
                    <a:lnTo>
                      <a:pt x="23676" y="15934"/>
                    </a:lnTo>
                    <a:cubicBezTo>
                      <a:pt x="23275" y="15934"/>
                      <a:pt x="22847" y="15889"/>
                      <a:pt x="22428" y="15809"/>
                    </a:cubicBezTo>
                    <a:cubicBezTo>
                      <a:pt x="21767" y="15684"/>
                      <a:pt x="21107" y="15479"/>
                      <a:pt x="20474" y="15274"/>
                    </a:cubicBezTo>
                    <a:cubicBezTo>
                      <a:pt x="19528" y="14979"/>
                      <a:pt x="18547" y="14667"/>
                      <a:pt x="17539" y="14622"/>
                    </a:cubicBezTo>
                    <a:lnTo>
                      <a:pt x="17316" y="14622"/>
                    </a:lnTo>
                    <a:cubicBezTo>
                      <a:pt x="14541" y="14622"/>
                      <a:pt x="12347" y="16630"/>
                      <a:pt x="11267" y="17852"/>
                    </a:cubicBezTo>
                    <a:cubicBezTo>
                      <a:pt x="11098" y="18048"/>
                      <a:pt x="10937" y="18244"/>
                      <a:pt x="10768" y="18449"/>
                    </a:cubicBezTo>
                    <a:cubicBezTo>
                      <a:pt x="10063" y="19342"/>
                      <a:pt x="9430" y="20314"/>
                      <a:pt x="8814" y="21251"/>
                    </a:cubicBezTo>
                    <a:cubicBezTo>
                      <a:pt x="8261" y="22107"/>
                      <a:pt x="7690" y="22981"/>
                      <a:pt x="7065" y="23793"/>
                    </a:cubicBezTo>
                    <a:cubicBezTo>
                      <a:pt x="6780" y="24168"/>
                      <a:pt x="6486" y="24516"/>
                      <a:pt x="6191" y="24846"/>
                    </a:cubicBezTo>
                    <a:cubicBezTo>
                      <a:pt x="4862" y="26318"/>
                      <a:pt x="2703" y="28129"/>
                      <a:pt x="0" y="28352"/>
                    </a:cubicBezTo>
                    <a:lnTo>
                      <a:pt x="9" y="28405"/>
                    </a:lnTo>
                    <a:cubicBezTo>
                      <a:pt x="2730" y="28173"/>
                      <a:pt x="4889" y="26362"/>
                      <a:pt x="6227" y="24882"/>
                    </a:cubicBezTo>
                    <a:cubicBezTo>
                      <a:pt x="6530" y="24551"/>
                      <a:pt x="6825" y="24195"/>
                      <a:pt x="7110" y="23820"/>
                    </a:cubicBezTo>
                    <a:cubicBezTo>
                      <a:pt x="7735" y="23017"/>
                      <a:pt x="8306" y="22134"/>
                      <a:pt x="8859" y="21286"/>
                    </a:cubicBezTo>
                    <a:cubicBezTo>
                      <a:pt x="9474" y="20350"/>
                      <a:pt x="10108" y="19377"/>
                      <a:pt x="10812" y="18485"/>
                    </a:cubicBezTo>
                    <a:cubicBezTo>
                      <a:pt x="10973" y="18280"/>
                      <a:pt x="11142" y="18075"/>
                      <a:pt x="11312" y="17887"/>
                    </a:cubicBezTo>
                    <a:cubicBezTo>
                      <a:pt x="12382" y="16678"/>
                      <a:pt x="14563" y="14672"/>
                      <a:pt x="17318" y="14672"/>
                    </a:cubicBezTo>
                    <a:cubicBezTo>
                      <a:pt x="17388" y="14672"/>
                      <a:pt x="17459" y="14673"/>
                      <a:pt x="17530" y="14676"/>
                    </a:cubicBezTo>
                    <a:cubicBezTo>
                      <a:pt x="18538" y="14721"/>
                      <a:pt x="19510" y="15024"/>
                      <a:pt x="20456" y="15327"/>
                    </a:cubicBezTo>
                    <a:cubicBezTo>
                      <a:pt x="21098" y="15532"/>
                      <a:pt x="21758" y="15738"/>
                      <a:pt x="22419" y="15862"/>
                    </a:cubicBezTo>
                    <a:cubicBezTo>
                      <a:pt x="22847" y="15943"/>
                      <a:pt x="23266" y="15987"/>
                      <a:pt x="23676" y="15987"/>
                    </a:cubicBezTo>
                    <a:cubicBezTo>
                      <a:pt x="23705" y="15988"/>
                      <a:pt x="23733" y="15988"/>
                      <a:pt x="23761" y="15988"/>
                    </a:cubicBezTo>
                    <a:cubicBezTo>
                      <a:pt x="25224" y="15988"/>
                      <a:pt x="26711" y="15533"/>
                      <a:pt x="28182" y="14640"/>
                    </a:cubicBezTo>
                    <a:cubicBezTo>
                      <a:pt x="29538" y="13819"/>
                      <a:pt x="30724" y="12695"/>
                      <a:pt x="31705" y="11705"/>
                    </a:cubicBezTo>
                    <a:cubicBezTo>
                      <a:pt x="32383" y="11027"/>
                      <a:pt x="33044" y="10331"/>
                      <a:pt x="33668" y="9636"/>
                    </a:cubicBezTo>
                    <a:cubicBezTo>
                      <a:pt x="35229" y="7896"/>
                      <a:pt x="36683" y="6139"/>
                      <a:pt x="38084" y="4435"/>
                    </a:cubicBezTo>
                    <a:cubicBezTo>
                      <a:pt x="39395" y="2838"/>
                      <a:pt x="40635" y="1330"/>
                      <a:pt x="41822" y="37"/>
                    </a:cubicBezTo>
                    <a:lnTo>
                      <a:pt x="4177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176177" y="2569655"/>
                <a:ext cx="2484148" cy="1728239"/>
              </a:xfrm>
              <a:custGeom>
                <a:rect b="b" l="l" r="r" t="t"/>
                <a:pathLst>
                  <a:path extrusionOk="0" h="28780" w="41368">
                    <a:moveTo>
                      <a:pt x="41332" y="1"/>
                    </a:moveTo>
                    <a:cubicBezTo>
                      <a:pt x="40556" y="973"/>
                      <a:pt x="39771" y="2035"/>
                      <a:pt x="38923" y="3150"/>
                    </a:cubicBezTo>
                    <a:cubicBezTo>
                      <a:pt x="37326" y="5282"/>
                      <a:pt x="35507" y="7700"/>
                      <a:pt x="33490" y="9948"/>
                    </a:cubicBezTo>
                    <a:cubicBezTo>
                      <a:pt x="32866" y="10644"/>
                      <a:pt x="32206" y="11339"/>
                      <a:pt x="31528" y="12000"/>
                    </a:cubicBezTo>
                    <a:cubicBezTo>
                      <a:pt x="30172" y="13320"/>
                      <a:pt x="29074" y="14194"/>
                      <a:pt x="27950" y="14836"/>
                    </a:cubicBezTo>
                    <a:cubicBezTo>
                      <a:pt x="26505" y="15666"/>
                      <a:pt x="25042" y="16085"/>
                      <a:pt x="23624" y="16085"/>
                    </a:cubicBezTo>
                    <a:cubicBezTo>
                      <a:pt x="23561" y="16085"/>
                      <a:pt x="23499" y="16076"/>
                      <a:pt x="23436" y="16076"/>
                    </a:cubicBezTo>
                    <a:cubicBezTo>
                      <a:pt x="23035" y="16068"/>
                      <a:pt x="22616" y="16023"/>
                      <a:pt x="22187" y="15943"/>
                    </a:cubicBezTo>
                    <a:cubicBezTo>
                      <a:pt x="21536" y="15809"/>
                      <a:pt x="20885" y="15604"/>
                      <a:pt x="20260" y="15398"/>
                    </a:cubicBezTo>
                    <a:cubicBezTo>
                      <a:pt x="19315" y="15095"/>
                      <a:pt x="18334" y="14783"/>
                      <a:pt x="17317" y="14738"/>
                    </a:cubicBezTo>
                    <a:cubicBezTo>
                      <a:pt x="17233" y="14735"/>
                      <a:pt x="17150" y="14733"/>
                      <a:pt x="17067" y="14733"/>
                    </a:cubicBezTo>
                    <a:cubicBezTo>
                      <a:pt x="14312" y="14733"/>
                      <a:pt x="12137" y="16711"/>
                      <a:pt x="11072" y="17923"/>
                    </a:cubicBezTo>
                    <a:cubicBezTo>
                      <a:pt x="10902" y="18110"/>
                      <a:pt x="10733" y="18307"/>
                      <a:pt x="10572" y="18512"/>
                    </a:cubicBezTo>
                    <a:cubicBezTo>
                      <a:pt x="9814" y="19466"/>
                      <a:pt x="9154" y="20510"/>
                      <a:pt x="8511" y="21518"/>
                    </a:cubicBezTo>
                    <a:cubicBezTo>
                      <a:pt x="8003" y="22303"/>
                      <a:pt x="7486" y="23115"/>
                      <a:pt x="6932" y="23873"/>
                    </a:cubicBezTo>
                    <a:cubicBezTo>
                      <a:pt x="6656" y="24257"/>
                      <a:pt x="6370" y="24623"/>
                      <a:pt x="6085" y="24953"/>
                    </a:cubicBezTo>
                    <a:cubicBezTo>
                      <a:pt x="4782" y="26487"/>
                      <a:pt x="2677" y="28379"/>
                      <a:pt x="1" y="28726"/>
                    </a:cubicBezTo>
                    <a:lnTo>
                      <a:pt x="10" y="28780"/>
                    </a:lnTo>
                    <a:cubicBezTo>
                      <a:pt x="2695" y="28432"/>
                      <a:pt x="4818" y="26523"/>
                      <a:pt x="6121" y="24989"/>
                    </a:cubicBezTo>
                    <a:cubicBezTo>
                      <a:pt x="6406" y="24650"/>
                      <a:pt x="6692" y="24284"/>
                      <a:pt x="6968" y="23900"/>
                    </a:cubicBezTo>
                    <a:cubicBezTo>
                      <a:pt x="7530" y="23142"/>
                      <a:pt x="8048" y="22330"/>
                      <a:pt x="8547" y="21536"/>
                    </a:cubicBezTo>
                    <a:cubicBezTo>
                      <a:pt x="9189" y="20537"/>
                      <a:pt x="9859" y="19493"/>
                      <a:pt x="10608" y="18539"/>
                    </a:cubicBezTo>
                    <a:cubicBezTo>
                      <a:pt x="10768" y="18342"/>
                      <a:pt x="10938" y="18137"/>
                      <a:pt x="11107" y="17950"/>
                    </a:cubicBezTo>
                    <a:cubicBezTo>
                      <a:pt x="12169" y="16754"/>
                      <a:pt x="14328" y="14783"/>
                      <a:pt x="17076" y="14783"/>
                    </a:cubicBezTo>
                    <a:lnTo>
                      <a:pt x="17317" y="14783"/>
                    </a:lnTo>
                    <a:cubicBezTo>
                      <a:pt x="18325" y="14828"/>
                      <a:pt x="19297" y="15140"/>
                      <a:pt x="20243" y="15443"/>
                    </a:cubicBezTo>
                    <a:cubicBezTo>
                      <a:pt x="20876" y="15648"/>
                      <a:pt x="21527" y="15862"/>
                      <a:pt x="22178" y="15987"/>
                    </a:cubicBezTo>
                    <a:cubicBezTo>
                      <a:pt x="22607" y="16068"/>
                      <a:pt x="23026" y="16121"/>
                      <a:pt x="23436" y="16130"/>
                    </a:cubicBezTo>
                    <a:cubicBezTo>
                      <a:pt x="23495" y="16131"/>
                      <a:pt x="23554" y="16132"/>
                      <a:pt x="23613" y="16132"/>
                    </a:cubicBezTo>
                    <a:cubicBezTo>
                      <a:pt x="25055" y="16132"/>
                      <a:pt x="26520" y="15712"/>
                      <a:pt x="27968" y="14881"/>
                    </a:cubicBezTo>
                    <a:cubicBezTo>
                      <a:pt x="29101" y="14230"/>
                      <a:pt x="30207" y="13356"/>
                      <a:pt x="31563" y="12035"/>
                    </a:cubicBezTo>
                    <a:cubicBezTo>
                      <a:pt x="32241" y="11366"/>
                      <a:pt x="32902" y="10679"/>
                      <a:pt x="33526" y="9983"/>
                    </a:cubicBezTo>
                    <a:cubicBezTo>
                      <a:pt x="35542" y="7726"/>
                      <a:pt x="37362" y="5309"/>
                      <a:pt x="38968" y="3177"/>
                    </a:cubicBezTo>
                    <a:cubicBezTo>
                      <a:pt x="39806" y="2062"/>
                      <a:pt x="40600" y="1009"/>
                      <a:pt x="41368" y="37"/>
                    </a:cubicBezTo>
                    <a:lnTo>
                      <a:pt x="41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1218511" y="2556805"/>
                <a:ext cx="2457366" cy="1749677"/>
              </a:xfrm>
              <a:custGeom>
                <a:rect b="b" l="l" r="r" t="t"/>
                <a:pathLst>
                  <a:path extrusionOk="0" h="29137" w="40922">
                    <a:moveTo>
                      <a:pt x="40886" y="1"/>
                    </a:moveTo>
                    <a:cubicBezTo>
                      <a:pt x="40413" y="688"/>
                      <a:pt x="39931" y="1392"/>
                      <a:pt x="39423" y="2151"/>
                    </a:cubicBezTo>
                    <a:cubicBezTo>
                      <a:pt x="37683" y="4720"/>
                      <a:pt x="35711" y="7637"/>
                      <a:pt x="33356" y="10287"/>
                    </a:cubicBezTo>
                    <a:cubicBezTo>
                      <a:pt x="32732" y="10991"/>
                      <a:pt x="32072" y="11669"/>
                      <a:pt x="31394" y="12321"/>
                    </a:cubicBezTo>
                    <a:cubicBezTo>
                      <a:pt x="30064" y="13570"/>
                      <a:pt x="28905" y="14444"/>
                      <a:pt x="27736" y="15068"/>
                    </a:cubicBezTo>
                    <a:cubicBezTo>
                      <a:pt x="26304" y="15830"/>
                      <a:pt x="24872" y="16215"/>
                      <a:pt x="23469" y="16215"/>
                    </a:cubicBezTo>
                    <a:cubicBezTo>
                      <a:pt x="23378" y="16215"/>
                      <a:pt x="23287" y="16213"/>
                      <a:pt x="23195" y="16210"/>
                    </a:cubicBezTo>
                    <a:cubicBezTo>
                      <a:pt x="22794" y="16201"/>
                      <a:pt x="22375" y="16148"/>
                      <a:pt x="21955" y="16059"/>
                    </a:cubicBezTo>
                    <a:cubicBezTo>
                      <a:pt x="21304" y="15934"/>
                      <a:pt x="20662" y="15720"/>
                      <a:pt x="20046" y="15514"/>
                    </a:cubicBezTo>
                    <a:cubicBezTo>
                      <a:pt x="19092" y="15211"/>
                      <a:pt x="18110" y="14890"/>
                      <a:pt x="17102" y="14836"/>
                    </a:cubicBezTo>
                    <a:cubicBezTo>
                      <a:pt x="17012" y="14832"/>
                      <a:pt x="16922" y="14830"/>
                      <a:pt x="16833" y="14830"/>
                    </a:cubicBezTo>
                    <a:cubicBezTo>
                      <a:pt x="14088" y="14830"/>
                      <a:pt x="11929" y="16784"/>
                      <a:pt x="10866" y="17977"/>
                    </a:cubicBezTo>
                    <a:cubicBezTo>
                      <a:pt x="10706" y="18164"/>
                      <a:pt x="10536" y="18360"/>
                      <a:pt x="10376" y="18565"/>
                    </a:cubicBezTo>
                    <a:cubicBezTo>
                      <a:pt x="9564" y="19582"/>
                      <a:pt x="8877" y="20697"/>
                      <a:pt x="8199" y="21777"/>
                    </a:cubicBezTo>
                    <a:cubicBezTo>
                      <a:pt x="7753" y="22499"/>
                      <a:pt x="7289" y="23249"/>
                      <a:pt x="6798" y="23954"/>
                    </a:cubicBezTo>
                    <a:cubicBezTo>
                      <a:pt x="6522" y="24346"/>
                      <a:pt x="6245" y="24712"/>
                      <a:pt x="5978" y="25051"/>
                    </a:cubicBezTo>
                    <a:cubicBezTo>
                      <a:pt x="4158" y="27335"/>
                      <a:pt x="2088" y="28726"/>
                      <a:pt x="1" y="29092"/>
                    </a:cubicBezTo>
                    <a:lnTo>
                      <a:pt x="9" y="29137"/>
                    </a:lnTo>
                    <a:cubicBezTo>
                      <a:pt x="2106" y="28771"/>
                      <a:pt x="4185" y="27370"/>
                      <a:pt x="6013" y="25078"/>
                    </a:cubicBezTo>
                    <a:cubicBezTo>
                      <a:pt x="6281" y="24739"/>
                      <a:pt x="6558" y="24364"/>
                      <a:pt x="6834" y="23980"/>
                    </a:cubicBezTo>
                    <a:cubicBezTo>
                      <a:pt x="7325" y="23276"/>
                      <a:pt x="7789" y="22526"/>
                      <a:pt x="8235" y="21804"/>
                    </a:cubicBezTo>
                    <a:cubicBezTo>
                      <a:pt x="8913" y="20724"/>
                      <a:pt x="9600" y="19609"/>
                      <a:pt x="10411" y="18592"/>
                    </a:cubicBezTo>
                    <a:cubicBezTo>
                      <a:pt x="10572" y="18387"/>
                      <a:pt x="10733" y="18191"/>
                      <a:pt x="10902" y="18003"/>
                    </a:cubicBezTo>
                    <a:cubicBezTo>
                      <a:pt x="11956" y="16820"/>
                      <a:pt x="14106" y="14875"/>
                      <a:pt x="16834" y="14875"/>
                    </a:cubicBezTo>
                    <a:cubicBezTo>
                      <a:pt x="16923" y="14875"/>
                      <a:pt x="17012" y="14877"/>
                      <a:pt x="17102" y="14881"/>
                    </a:cubicBezTo>
                    <a:cubicBezTo>
                      <a:pt x="18110" y="14934"/>
                      <a:pt x="19083" y="15247"/>
                      <a:pt x="20028" y="15559"/>
                    </a:cubicBezTo>
                    <a:cubicBezTo>
                      <a:pt x="20653" y="15764"/>
                      <a:pt x="21295" y="15969"/>
                      <a:pt x="21946" y="16103"/>
                    </a:cubicBezTo>
                    <a:cubicBezTo>
                      <a:pt x="22366" y="16192"/>
                      <a:pt x="22785" y="16237"/>
                      <a:pt x="23195" y="16255"/>
                    </a:cubicBezTo>
                    <a:cubicBezTo>
                      <a:pt x="23287" y="16258"/>
                      <a:pt x="23379" y="16260"/>
                      <a:pt x="23471" y="16260"/>
                    </a:cubicBezTo>
                    <a:cubicBezTo>
                      <a:pt x="24882" y="16260"/>
                      <a:pt x="26322" y="15874"/>
                      <a:pt x="27763" y="15104"/>
                    </a:cubicBezTo>
                    <a:cubicBezTo>
                      <a:pt x="28931" y="14480"/>
                      <a:pt x="30091" y="13605"/>
                      <a:pt x="31420" y="12347"/>
                    </a:cubicBezTo>
                    <a:cubicBezTo>
                      <a:pt x="32107" y="11696"/>
                      <a:pt x="32768" y="11018"/>
                      <a:pt x="33392" y="10313"/>
                    </a:cubicBezTo>
                    <a:cubicBezTo>
                      <a:pt x="35738" y="7664"/>
                      <a:pt x="37719" y="4747"/>
                      <a:pt x="39458" y="2177"/>
                    </a:cubicBezTo>
                    <a:cubicBezTo>
                      <a:pt x="39967" y="1419"/>
                      <a:pt x="40449" y="714"/>
                      <a:pt x="40921" y="19"/>
                    </a:cubicBezTo>
                    <a:lnTo>
                      <a:pt x="408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260846" y="2543414"/>
                <a:ext cx="2430584" cy="1771655"/>
              </a:xfrm>
              <a:custGeom>
                <a:rect b="b" l="l" r="r" t="t"/>
                <a:pathLst>
                  <a:path extrusionOk="0" h="29503" w="40476">
                    <a:moveTo>
                      <a:pt x="40448" y="1"/>
                    </a:moveTo>
                    <a:cubicBezTo>
                      <a:pt x="40172" y="447"/>
                      <a:pt x="39904" y="893"/>
                      <a:pt x="39619" y="1375"/>
                    </a:cubicBezTo>
                    <a:cubicBezTo>
                      <a:pt x="37834" y="4336"/>
                      <a:pt x="35818" y="7691"/>
                      <a:pt x="33222" y="10635"/>
                    </a:cubicBezTo>
                    <a:cubicBezTo>
                      <a:pt x="32607" y="11330"/>
                      <a:pt x="31938" y="12008"/>
                      <a:pt x="31251" y="12651"/>
                    </a:cubicBezTo>
                    <a:cubicBezTo>
                      <a:pt x="29957" y="13837"/>
                      <a:pt x="28744" y="14703"/>
                      <a:pt x="27531" y="15309"/>
                    </a:cubicBezTo>
                    <a:cubicBezTo>
                      <a:pt x="26129" y="16006"/>
                      <a:pt x="24736" y="16364"/>
                      <a:pt x="23369" y="16364"/>
                    </a:cubicBezTo>
                    <a:cubicBezTo>
                      <a:pt x="23231" y="16364"/>
                      <a:pt x="23092" y="16360"/>
                      <a:pt x="22954" y="16353"/>
                    </a:cubicBezTo>
                    <a:cubicBezTo>
                      <a:pt x="22553" y="16335"/>
                      <a:pt x="22133" y="16282"/>
                      <a:pt x="21714" y="16192"/>
                    </a:cubicBezTo>
                    <a:cubicBezTo>
                      <a:pt x="21081" y="16059"/>
                      <a:pt x="20438" y="15844"/>
                      <a:pt x="19832" y="15639"/>
                    </a:cubicBezTo>
                    <a:cubicBezTo>
                      <a:pt x="18877" y="15327"/>
                      <a:pt x="17896" y="15006"/>
                      <a:pt x="16888" y="14952"/>
                    </a:cubicBezTo>
                    <a:cubicBezTo>
                      <a:pt x="16785" y="14947"/>
                      <a:pt x="16683" y="14944"/>
                      <a:pt x="16582" y="14944"/>
                    </a:cubicBezTo>
                    <a:cubicBezTo>
                      <a:pt x="13856" y="14944"/>
                      <a:pt x="11719" y="16869"/>
                      <a:pt x="10670" y="18039"/>
                    </a:cubicBezTo>
                    <a:cubicBezTo>
                      <a:pt x="10500" y="18226"/>
                      <a:pt x="10340" y="18432"/>
                      <a:pt x="10179" y="18628"/>
                    </a:cubicBezTo>
                    <a:cubicBezTo>
                      <a:pt x="9314" y="19707"/>
                      <a:pt x="8591" y="20912"/>
                      <a:pt x="7887" y="22062"/>
                    </a:cubicBezTo>
                    <a:cubicBezTo>
                      <a:pt x="7494" y="22722"/>
                      <a:pt x="7084" y="23392"/>
                      <a:pt x="6664" y="24034"/>
                    </a:cubicBezTo>
                    <a:cubicBezTo>
                      <a:pt x="6388" y="24444"/>
                      <a:pt x="6129" y="24810"/>
                      <a:pt x="5870" y="25167"/>
                    </a:cubicBezTo>
                    <a:cubicBezTo>
                      <a:pt x="4068" y="27567"/>
                      <a:pt x="2097" y="29012"/>
                      <a:pt x="0" y="29467"/>
                    </a:cubicBezTo>
                    <a:lnTo>
                      <a:pt x="9" y="29502"/>
                    </a:lnTo>
                    <a:cubicBezTo>
                      <a:pt x="2115" y="29047"/>
                      <a:pt x="4095" y="27593"/>
                      <a:pt x="5897" y="25185"/>
                    </a:cubicBezTo>
                    <a:cubicBezTo>
                      <a:pt x="6165" y="24837"/>
                      <a:pt x="6423" y="24462"/>
                      <a:pt x="6691" y="24061"/>
                    </a:cubicBezTo>
                    <a:cubicBezTo>
                      <a:pt x="7119" y="23418"/>
                      <a:pt x="7530" y="22740"/>
                      <a:pt x="7922" y="22089"/>
                    </a:cubicBezTo>
                    <a:cubicBezTo>
                      <a:pt x="8627" y="20929"/>
                      <a:pt x="9350" y="19734"/>
                      <a:pt x="10206" y="18655"/>
                    </a:cubicBezTo>
                    <a:cubicBezTo>
                      <a:pt x="10367" y="18449"/>
                      <a:pt x="10527" y="18253"/>
                      <a:pt x="10697" y="18066"/>
                    </a:cubicBezTo>
                    <a:cubicBezTo>
                      <a:pt x="11746" y="16896"/>
                      <a:pt x="13865" y="14980"/>
                      <a:pt x="16582" y="14980"/>
                    </a:cubicBezTo>
                    <a:cubicBezTo>
                      <a:pt x="16683" y="14980"/>
                      <a:pt x="16785" y="14983"/>
                      <a:pt x="16888" y="14988"/>
                    </a:cubicBezTo>
                    <a:cubicBezTo>
                      <a:pt x="17896" y="15042"/>
                      <a:pt x="18868" y="15363"/>
                      <a:pt x="19814" y="15675"/>
                    </a:cubicBezTo>
                    <a:cubicBezTo>
                      <a:pt x="20429" y="15880"/>
                      <a:pt x="21072" y="16094"/>
                      <a:pt x="21705" y="16228"/>
                    </a:cubicBezTo>
                    <a:cubicBezTo>
                      <a:pt x="22124" y="16317"/>
                      <a:pt x="22544" y="16371"/>
                      <a:pt x="22954" y="16389"/>
                    </a:cubicBezTo>
                    <a:cubicBezTo>
                      <a:pt x="23092" y="16396"/>
                      <a:pt x="23231" y="16400"/>
                      <a:pt x="23369" y="16400"/>
                    </a:cubicBezTo>
                    <a:cubicBezTo>
                      <a:pt x="24737" y="16400"/>
                      <a:pt x="26139" y="16041"/>
                      <a:pt x="27548" y="15345"/>
                    </a:cubicBezTo>
                    <a:cubicBezTo>
                      <a:pt x="28762" y="14738"/>
                      <a:pt x="29984" y="13864"/>
                      <a:pt x="31277" y="12677"/>
                    </a:cubicBezTo>
                    <a:cubicBezTo>
                      <a:pt x="31964" y="12035"/>
                      <a:pt x="32633" y="11357"/>
                      <a:pt x="33249" y="10661"/>
                    </a:cubicBezTo>
                    <a:cubicBezTo>
                      <a:pt x="35854" y="7708"/>
                      <a:pt x="37870" y="4354"/>
                      <a:pt x="39645" y="1392"/>
                    </a:cubicBezTo>
                    <a:cubicBezTo>
                      <a:pt x="39931" y="920"/>
                      <a:pt x="40207" y="465"/>
                      <a:pt x="40475" y="19"/>
                    </a:cubicBezTo>
                    <a:lnTo>
                      <a:pt x="404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303181" y="2530023"/>
                <a:ext cx="2403741" cy="1794174"/>
              </a:xfrm>
              <a:custGeom>
                <a:rect b="b" l="l" r="r" t="t"/>
                <a:pathLst>
                  <a:path extrusionOk="0" h="29878" w="40029">
                    <a:moveTo>
                      <a:pt x="40002" y="1"/>
                    </a:moveTo>
                    <a:cubicBezTo>
                      <a:pt x="39868" y="259"/>
                      <a:pt x="39725" y="518"/>
                      <a:pt x="39592" y="777"/>
                    </a:cubicBezTo>
                    <a:cubicBezTo>
                      <a:pt x="37843" y="4078"/>
                      <a:pt x="35854" y="7815"/>
                      <a:pt x="33088" y="10982"/>
                    </a:cubicBezTo>
                    <a:cubicBezTo>
                      <a:pt x="32473" y="11678"/>
                      <a:pt x="31813" y="12356"/>
                      <a:pt x="31108" y="12981"/>
                    </a:cubicBezTo>
                    <a:cubicBezTo>
                      <a:pt x="29841" y="14114"/>
                      <a:pt x="28592" y="14952"/>
                      <a:pt x="27316" y="15550"/>
                    </a:cubicBezTo>
                    <a:cubicBezTo>
                      <a:pt x="25938" y="16188"/>
                      <a:pt x="24574" y="16513"/>
                      <a:pt x="23242" y="16513"/>
                    </a:cubicBezTo>
                    <a:cubicBezTo>
                      <a:pt x="23065" y="16513"/>
                      <a:pt x="22889" y="16507"/>
                      <a:pt x="22713" y="16496"/>
                    </a:cubicBezTo>
                    <a:cubicBezTo>
                      <a:pt x="22303" y="16469"/>
                      <a:pt x="21892" y="16415"/>
                      <a:pt x="21473" y="16326"/>
                    </a:cubicBezTo>
                    <a:cubicBezTo>
                      <a:pt x="20849" y="16183"/>
                      <a:pt x="20215" y="15978"/>
                      <a:pt x="19609" y="15773"/>
                    </a:cubicBezTo>
                    <a:cubicBezTo>
                      <a:pt x="18663" y="15452"/>
                      <a:pt x="17682" y="15122"/>
                      <a:pt x="16673" y="15059"/>
                    </a:cubicBezTo>
                    <a:cubicBezTo>
                      <a:pt x="16567" y="15053"/>
                      <a:pt x="16461" y="15050"/>
                      <a:pt x="16354" y="15050"/>
                    </a:cubicBezTo>
                    <a:cubicBezTo>
                      <a:pt x="15333" y="15050"/>
                      <a:pt x="14300" y="15321"/>
                      <a:pt x="13275" y="15862"/>
                    </a:cubicBezTo>
                    <a:cubicBezTo>
                      <a:pt x="12293" y="16380"/>
                      <a:pt x="11321" y="17156"/>
                      <a:pt x="10473" y="18110"/>
                    </a:cubicBezTo>
                    <a:cubicBezTo>
                      <a:pt x="10304" y="18298"/>
                      <a:pt x="10134" y="18494"/>
                      <a:pt x="9974" y="18690"/>
                    </a:cubicBezTo>
                    <a:cubicBezTo>
                      <a:pt x="9064" y="19841"/>
                      <a:pt x="8306" y="21126"/>
                      <a:pt x="7574" y="22375"/>
                    </a:cubicBezTo>
                    <a:cubicBezTo>
                      <a:pt x="7235" y="22954"/>
                      <a:pt x="6887" y="23552"/>
                      <a:pt x="6521" y="24123"/>
                    </a:cubicBezTo>
                    <a:cubicBezTo>
                      <a:pt x="6263" y="24542"/>
                      <a:pt x="6013" y="24917"/>
                      <a:pt x="5763" y="25274"/>
                    </a:cubicBezTo>
                    <a:cubicBezTo>
                      <a:pt x="4015" y="27763"/>
                      <a:pt x="2070" y="29297"/>
                      <a:pt x="0" y="29841"/>
                    </a:cubicBezTo>
                    <a:lnTo>
                      <a:pt x="9" y="29877"/>
                    </a:lnTo>
                    <a:cubicBezTo>
                      <a:pt x="2088" y="29333"/>
                      <a:pt x="4032" y="27790"/>
                      <a:pt x="5790" y="25292"/>
                    </a:cubicBezTo>
                    <a:cubicBezTo>
                      <a:pt x="6040" y="24935"/>
                      <a:pt x="6289" y="24560"/>
                      <a:pt x="6548" y="24141"/>
                    </a:cubicBezTo>
                    <a:cubicBezTo>
                      <a:pt x="6914" y="23561"/>
                      <a:pt x="7262" y="22963"/>
                      <a:pt x="7601" y="22383"/>
                    </a:cubicBezTo>
                    <a:cubicBezTo>
                      <a:pt x="8332" y="21143"/>
                      <a:pt x="9091" y="19859"/>
                      <a:pt x="10001" y="18708"/>
                    </a:cubicBezTo>
                    <a:cubicBezTo>
                      <a:pt x="10161" y="18512"/>
                      <a:pt x="10331" y="18316"/>
                      <a:pt x="10491" y="18128"/>
                    </a:cubicBezTo>
                    <a:cubicBezTo>
                      <a:pt x="11529" y="16970"/>
                      <a:pt x="13640" y="15086"/>
                      <a:pt x="16347" y="15086"/>
                    </a:cubicBezTo>
                    <a:cubicBezTo>
                      <a:pt x="16455" y="15086"/>
                      <a:pt x="16564" y="15089"/>
                      <a:pt x="16673" y="15095"/>
                    </a:cubicBezTo>
                    <a:cubicBezTo>
                      <a:pt x="17682" y="15149"/>
                      <a:pt x="18654" y="15479"/>
                      <a:pt x="19600" y="15800"/>
                    </a:cubicBezTo>
                    <a:cubicBezTo>
                      <a:pt x="20206" y="16005"/>
                      <a:pt x="20840" y="16219"/>
                      <a:pt x="21473" y="16353"/>
                    </a:cubicBezTo>
                    <a:cubicBezTo>
                      <a:pt x="21883" y="16442"/>
                      <a:pt x="22303" y="16505"/>
                      <a:pt x="22713" y="16531"/>
                    </a:cubicBezTo>
                    <a:cubicBezTo>
                      <a:pt x="22879" y="16541"/>
                      <a:pt x="23046" y="16546"/>
                      <a:pt x="23213" y="16546"/>
                    </a:cubicBezTo>
                    <a:cubicBezTo>
                      <a:pt x="24556" y="16546"/>
                      <a:pt x="25938" y="16227"/>
                      <a:pt x="27334" y="15577"/>
                    </a:cubicBezTo>
                    <a:cubicBezTo>
                      <a:pt x="28610" y="14979"/>
                      <a:pt x="29859" y="14140"/>
                      <a:pt x="31135" y="12999"/>
                    </a:cubicBezTo>
                    <a:cubicBezTo>
                      <a:pt x="31830" y="12374"/>
                      <a:pt x="32499" y="11705"/>
                      <a:pt x="33115" y="11000"/>
                    </a:cubicBezTo>
                    <a:cubicBezTo>
                      <a:pt x="35881" y="7833"/>
                      <a:pt x="37870" y="4095"/>
                      <a:pt x="39618" y="795"/>
                    </a:cubicBezTo>
                    <a:cubicBezTo>
                      <a:pt x="39752" y="527"/>
                      <a:pt x="39895" y="268"/>
                      <a:pt x="40029" y="19"/>
                    </a:cubicBezTo>
                    <a:lnTo>
                      <a:pt x="4000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1345456" y="2516632"/>
                <a:ext cx="2377019" cy="1816092"/>
              </a:xfrm>
              <a:custGeom>
                <a:rect b="b" l="l" r="r" t="t"/>
                <a:pathLst>
                  <a:path extrusionOk="0" h="30243" w="39584">
                    <a:moveTo>
                      <a:pt x="39557" y="1"/>
                    </a:moveTo>
                    <a:lnTo>
                      <a:pt x="39405" y="340"/>
                    </a:lnTo>
                    <a:cubicBezTo>
                      <a:pt x="37648" y="4113"/>
                      <a:pt x="35828" y="8012"/>
                      <a:pt x="32955" y="11321"/>
                    </a:cubicBezTo>
                    <a:cubicBezTo>
                      <a:pt x="32349" y="12026"/>
                      <a:pt x="31679" y="12695"/>
                      <a:pt x="30975" y="13302"/>
                    </a:cubicBezTo>
                    <a:cubicBezTo>
                      <a:pt x="29717" y="14390"/>
                      <a:pt x="28423" y="15229"/>
                      <a:pt x="27112" y="15791"/>
                    </a:cubicBezTo>
                    <a:cubicBezTo>
                      <a:pt x="25761" y="16371"/>
                      <a:pt x="24430" y="16663"/>
                      <a:pt x="23130" y="16663"/>
                    </a:cubicBezTo>
                    <a:cubicBezTo>
                      <a:pt x="22910" y="16663"/>
                      <a:pt x="22691" y="16655"/>
                      <a:pt x="22473" y="16638"/>
                    </a:cubicBezTo>
                    <a:cubicBezTo>
                      <a:pt x="22063" y="16612"/>
                      <a:pt x="21652" y="16549"/>
                      <a:pt x="21242" y="16451"/>
                    </a:cubicBezTo>
                    <a:cubicBezTo>
                      <a:pt x="20617" y="16317"/>
                      <a:pt x="19993" y="16103"/>
                      <a:pt x="19395" y="15898"/>
                    </a:cubicBezTo>
                    <a:cubicBezTo>
                      <a:pt x="18450" y="15568"/>
                      <a:pt x="17468" y="15238"/>
                      <a:pt x="16451" y="15175"/>
                    </a:cubicBezTo>
                    <a:cubicBezTo>
                      <a:pt x="16331" y="15168"/>
                      <a:pt x="16210" y="15164"/>
                      <a:pt x="16089" y="15164"/>
                    </a:cubicBezTo>
                    <a:cubicBezTo>
                      <a:pt x="15091" y="15164"/>
                      <a:pt x="14081" y="15426"/>
                      <a:pt x="13070" y="15951"/>
                    </a:cubicBezTo>
                    <a:cubicBezTo>
                      <a:pt x="12089" y="16469"/>
                      <a:pt x="11116" y="17236"/>
                      <a:pt x="10269" y="18173"/>
                    </a:cubicBezTo>
                    <a:cubicBezTo>
                      <a:pt x="10108" y="18360"/>
                      <a:pt x="9939" y="18556"/>
                      <a:pt x="9778" y="18753"/>
                    </a:cubicBezTo>
                    <a:cubicBezTo>
                      <a:pt x="8806" y="19975"/>
                      <a:pt x="8021" y="21358"/>
                      <a:pt x="7263" y="22696"/>
                    </a:cubicBezTo>
                    <a:cubicBezTo>
                      <a:pt x="6977" y="23195"/>
                      <a:pt x="6692" y="23704"/>
                      <a:pt x="6388" y="24203"/>
                    </a:cubicBezTo>
                    <a:cubicBezTo>
                      <a:pt x="6130" y="24640"/>
                      <a:pt x="5889" y="25024"/>
                      <a:pt x="5657" y="25381"/>
                    </a:cubicBezTo>
                    <a:cubicBezTo>
                      <a:pt x="3926" y="28004"/>
                      <a:pt x="2079" y="29583"/>
                      <a:pt x="1" y="30216"/>
                    </a:cubicBezTo>
                    <a:lnTo>
                      <a:pt x="10" y="30243"/>
                    </a:lnTo>
                    <a:cubicBezTo>
                      <a:pt x="1125" y="29904"/>
                      <a:pt x="2204" y="29262"/>
                      <a:pt x="3212" y="28343"/>
                    </a:cubicBezTo>
                    <a:cubicBezTo>
                      <a:pt x="4069" y="27575"/>
                      <a:pt x="4898" y="26585"/>
                      <a:pt x="5675" y="25399"/>
                    </a:cubicBezTo>
                    <a:cubicBezTo>
                      <a:pt x="5915" y="25042"/>
                      <a:pt x="6156" y="24658"/>
                      <a:pt x="6415" y="24221"/>
                    </a:cubicBezTo>
                    <a:cubicBezTo>
                      <a:pt x="6709" y="23722"/>
                      <a:pt x="7004" y="23204"/>
                      <a:pt x="7289" y="22705"/>
                    </a:cubicBezTo>
                    <a:cubicBezTo>
                      <a:pt x="8048" y="21375"/>
                      <a:pt x="8824" y="19993"/>
                      <a:pt x="9796" y="18770"/>
                    </a:cubicBezTo>
                    <a:cubicBezTo>
                      <a:pt x="9957" y="18574"/>
                      <a:pt x="10126" y="18378"/>
                      <a:pt x="10296" y="18191"/>
                    </a:cubicBezTo>
                    <a:cubicBezTo>
                      <a:pt x="12024" y="16276"/>
                      <a:pt x="14120" y="15191"/>
                      <a:pt x="16107" y="15191"/>
                    </a:cubicBezTo>
                    <a:cubicBezTo>
                      <a:pt x="16222" y="15191"/>
                      <a:pt x="16337" y="15195"/>
                      <a:pt x="16451" y="15202"/>
                    </a:cubicBezTo>
                    <a:cubicBezTo>
                      <a:pt x="17468" y="15264"/>
                      <a:pt x="18441" y="15595"/>
                      <a:pt x="19386" y="15916"/>
                    </a:cubicBezTo>
                    <a:cubicBezTo>
                      <a:pt x="19993" y="16130"/>
                      <a:pt x="20608" y="16335"/>
                      <a:pt x="21233" y="16478"/>
                    </a:cubicBezTo>
                    <a:cubicBezTo>
                      <a:pt x="21643" y="16576"/>
                      <a:pt x="22063" y="16638"/>
                      <a:pt x="22473" y="16665"/>
                    </a:cubicBezTo>
                    <a:cubicBezTo>
                      <a:pt x="22691" y="16682"/>
                      <a:pt x="22910" y="16690"/>
                      <a:pt x="23131" y="16690"/>
                    </a:cubicBezTo>
                    <a:cubicBezTo>
                      <a:pt x="24433" y="16690"/>
                      <a:pt x="25770" y="16398"/>
                      <a:pt x="27121" y="15818"/>
                    </a:cubicBezTo>
                    <a:cubicBezTo>
                      <a:pt x="28432" y="15247"/>
                      <a:pt x="29735" y="14408"/>
                      <a:pt x="30993" y="13329"/>
                    </a:cubicBezTo>
                    <a:cubicBezTo>
                      <a:pt x="31697" y="12713"/>
                      <a:pt x="32366" y="12044"/>
                      <a:pt x="32982" y="11339"/>
                    </a:cubicBezTo>
                    <a:cubicBezTo>
                      <a:pt x="35855" y="8030"/>
                      <a:pt x="37665" y="4122"/>
                      <a:pt x="39423" y="349"/>
                    </a:cubicBezTo>
                    <a:lnTo>
                      <a:pt x="39584" y="10"/>
                    </a:lnTo>
                    <a:lnTo>
                      <a:pt x="395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1387790" y="2503241"/>
                <a:ext cx="2350237" cy="1838070"/>
              </a:xfrm>
              <a:custGeom>
                <a:rect b="b" l="l" r="r" t="t"/>
                <a:pathLst>
                  <a:path extrusionOk="0" h="30609" w="39138">
                    <a:moveTo>
                      <a:pt x="39110" y="1"/>
                    </a:moveTo>
                    <a:lnTo>
                      <a:pt x="39102" y="27"/>
                    </a:lnTo>
                    <a:cubicBezTo>
                      <a:pt x="37460" y="4078"/>
                      <a:pt x="35756" y="8261"/>
                      <a:pt x="32821" y="11669"/>
                    </a:cubicBezTo>
                    <a:cubicBezTo>
                      <a:pt x="32214" y="12374"/>
                      <a:pt x="31545" y="13034"/>
                      <a:pt x="30832" y="13632"/>
                    </a:cubicBezTo>
                    <a:cubicBezTo>
                      <a:pt x="29583" y="14685"/>
                      <a:pt x="28262" y="15496"/>
                      <a:pt x="26898" y="16041"/>
                    </a:cubicBezTo>
                    <a:cubicBezTo>
                      <a:pt x="25594" y="16556"/>
                      <a:pt x="24298" y="16816"/>
                      <a:pt x="23032" y="16816"/>
                    </a:cubicBezTo>
                    <a:cubicBezTo>
                      <a:pt x="22764" y="16816"/>
                      <a:pt x="22497" y="16804"/>
                      <a:pt x="22232" y="16781"/>
                    </a:cubicBezTo>
                    <a:cubicBezTo>
                      <a:pt x="21821" y="16745"/>
                      <a:pt x="21411" y="16683"/>
                      <a:pt x="21001" y="16585"/>
                    </a:cubicBezTo>
                    <a:cubicBezTo>
                      <a:pt x="20385" y="16442"/>
                      <a:pt x="19770" y="16228"/>
                      <a:pt x="19181" y="16023"/>
                    </a:cubicBezTo>
                    <a:cubicBezTo>
                      <a:pt x="18235" y="15693"/>
                      <a:pt x="17254" y="15354"/>
                      <a:pt x="16237" y="15282"/>
                    </a:cubicBezTo>
                    <a:cubicBezTo>
                      <a:pt x="16116" y="15275"/>
                      <a:pt x="15995" y="15271"/>
                      <a:pt x="15874" y="15271"/>
                    </a:cubicBezTo>
                    <a:cubicBezTo>
                      <a:pt x="14876" y="15271"/>
                      <a:pt x="13868" y="15532"/>
                      <a:pt x="12874" y="16041"/>
                    </a:cubicBezTo>
                    <a:cubicBezTo>
                      <a:pt x="11883" y="16549"/>
                      <a:pt x="10920" y="17307"/>
                      <a:pt x="10072" y="18235"/>
                    </a:cubicBezTo>
                    <a:cubicBezTo>
                      <a:pt x="9903" y="18423"/>
                      <a:pt x="9742" y="18619"/>
                      <a:pt x="9582" y="18815"/>
                    </a:cubicBezTo>
                    <a:cubicBezTo>
                      <a:pt x="8547" y="20117"/>
                      <a:pt x="7735" y="21598"/>
                      <a:pt x="6950" y="23035"/>
                    </a:cubicBezTo>
                    <a:cubicBezTo>
                      <a:pt x="6727" y="23454"/>
                      <a:pt x="6486" y="23873"/>
                      <a:pt x="6254" y="24293"/>
                    </a:cubicBezTo>
                    <a:cubicBezTo>
                      <a:pt x="6004" y="24739"/>
                      <a:pt x="5773" y="25131"/>
                      <a:pt x="5549" y="25488"/>
                    </a:cubicBezTo>
                    <a:cubicBezTo>
                      <a:pt x="3872" y="28209"/>
                      <a:pt x="2052" y="29877"/>
                      <a:pt x="1" y="30591"/>
                    </a:cubicBezTo>
                    <a:lnTo>
                      <a:pt x="10" y="30609"/>
                    </a:lnTo>
                    <a:cubicBezTo>
                      <a:pt x="2070" y="29895"/>
                      <a:pt x="3881" y="28218"/>
                      <a:pt x="5567" y="25497"/>
                    </a:cubicBezTo>
                    <a:cubicBezTo>
                      <a:pt x="5790" y="25140"/>
                      <a:pt x="6022" y="24747"/>
                      <a:pt x="6272" y="24301"/>
                    </a:cubicBezTo>
                    <a:cubicBezTo>
                      <a:pt x="6504" y="23882"/>
                      <a:pt x="6745" y="23463"/>
                      <a:pt x="6968" y="23044"/>
                    </a:cubicBezTo>
                    <a:cubicBezTo>
                      <a:pt x="7753" y="21616"/>
                      <a:pt x="8565" y="20126"/>
                      <a:pt x="9600" y="18833"/>
                    </a:cubicBezTo>
                    <a:cubicBezTo>
                      <a:pt x="9751" y="18637"/>
                      <a:pt x="9921" y="18440"/>
                      <a:pt x="10090" y="18253"/>
                    </a:cubicBezTo>
                    <a:cubicBezTo>
                      <a:pt x="11809" y="16357"/>
                      <a:pt x="13902" y="15289"/>
                      <a:pt x="15888" y="15289"/>
                    </a:cubicBezTo>
                    <a:cubicBezTo>
                      <a:pt x="16005" y="15289"/>
                      <a:pt x="16121" y="15293"/>
                      <a:pt x="16237" y="15300"/>
                    </a:cubicBezTo>
                    <a:cubicBezTo>
                      <a:pt x="17254" y="15372"/>
                      <a:pt x="18226" y="15711"/>
                      <a:pt x="19172" y="16041"/>
                    </a:cubicBezTo>
                    <a:cubicBezTo>
                      <a:pt x="19770" y="16246"/>
                      <a:pt x="20385" y="16460"/>
                      <a:pt x="21001" y="16603"/>
                    </a:cubicBezTo>
                    <a:cubicBezTo>
                      <a:pt x="21402" y="16701"/>
                      <a:pt x="21821" y="16772"/>
                      <a:pt x="22232" y="16808"/>
                    </a:cubicBezTo>
                    <a:cubicBezTo>
                      <a:pt x="22492" y="16831"/>
                      <a:pt x="22753" y="16842"/>
                      <a:pt x="23016" y="16842"/>
                    </a:cubicBezTo>
                    <a:cubicBezTo>
                      <a:pt x="24287" y="16842"/>
                      <a:pt x="25591" y="16576"/>
                      <a:pt x="26906" y="16058"/>
                    </a:cubicBezTo>
                    <a:cubicBezTo>
                      <a:pt x="28271" y="15514"/>
                      <a:pt x="29592" y="14702"/>
                      <a:pt x="30850" y="13650"/>
                    </a:cubicBezTo>
                    <a:cubicBezTo>
                      <a:pt x="31563" y="13052"/>
                      <a:pt x="32232" y="12392"/>
                      <a:pt x="32839" y="11687"/>
                    </a:cubicBezTo>
                    <a:cubicBezTo>
                      <a:pt x="35774" y="8270"/>
                      <a:pt x="37478" y="4086"/>
                      <a:pt x="39119" y="36"/>
                    </a:cubicBezTo>
                    <a:lnTo>
                      <a:pt x="39137" y="10"/>
                    </a:lnTo>
                    <a:lnTo>
                      <a:pt x="39110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1430125" y="2489850"/>
                <a:ext cx="2322854" cy="1860049"/>
              </a:xfrm>
              <a:custGeom>
                <a:rect b="b" l="l" r="r" t="t"/>
                <a:pathLst>
                  <a:path extrusionOk="0" h="30975" w="38682">
                    <a:moveTo>
                      <a:pt x="38673" y="1"/>
                    </a:moveTo>
                    <a:cubicBezTo>
                      <a:pt x="37255" y="4015"/>
                      <a:pt x="35649" y="8556"/>
                      <a:pt x="32687" y="12017"/>
                    </a:cubicBezTo>
                    <a:cubicBezTo>
                      <a:pt x="30004" y="15163"/>
                      <a:pt x="26352" y="16971"/>
                      <a:pt x="22924" y="16971"/>
                    </a:cubicBezTo>
                    <a:cubicBezTo>
                      <a:pt x="22191" y="16971"/>
                      <a:pt x="21469" y="16888"/>
                      <a:pt x="20769" y="16719"/>
                    </a:cubicBezTo>
                    <a:cubicBezTo>
                      <a:pt x="20153" y="16567"/>
                      <a:pt x="19546" y="16353"/>
                      <a:pt x="18966" y="16148"/>
                    </a:cubicBezTo>
                    <a:cubicBezTo>
                      <a:pt x="18021" y="15809"/>
                      <a:pt x="17040" y="15470"/>
                      <a:pt x="16023" y="15398"/>
                    </a:cubicBezTo>
                    <a:cubicBezTo>
                      <a:pt x="15884" y="15388"/>
                      <a:pt x="15745" y="15383"/>
                      <a:pt x="15605" y="15383"/>
                    </a:cubicBezTo>
                    <a:cubicBezTo>
                      <a:pt x="14519" y="15383"/>
                      <a:pt x="13421" y="15691"/>
                      <a:pt x="12338" y="16308"/>
                    </a:cubicBezTo>
                    <a:cubicBezTo>
                      <a:pt x="11259" y="16915"/>
                      <a:pt x="10242" y="17807"/>
                      <a:pt x="9385" y="18877"/>
                    </a:cubicBezTo>
                    <a:cubicBezTo>
                      <a:pt x="8279" y="20260"/>
                      <a:pt x="7441" y="21857"/>
                      <a:pt x="6638" y="23400"/>
                    </a:cubicBezTo>
                    <a:cubicBezTo>
                      <a:pt x="6254" y="24123"/>
                      <a:pt x="5861" y="24881"/>
                      <a:pt x="5442" y="25595"/>
                    </a:cubicBezTo>
                    <a:cubicBezTo>
                      <a:pt x="3810" y="28414"/>
                      <a:pt x="2034" y="30171"/>
                      <a:pt x="0" y="30965"/>
                    </a:cubicBezTo>
                    <a:lnTo>
                      <a:pt x="9" y="30974"/>
                    </a:lnTo>
                    <a:cubicBezTo>
                      <a:pt x="1124" y="30537"/>
                      <a:pt x="2186" y="29806"/>
                      <a:pt x="3149" y="28780"/>
                    </a:cubicBezTo>
                    <a:cubicBezTo>
                      <a:pt x="3952" y="27932"/>
                      <a:pt x="4711" y="26897"/>
                      <a:pt x="5460" y="25604"/>
                    </a:cubicBezTo>
                    <a:cubicBezTo>
                      <a:pt x="5870" y="24881"/>
                      <a:pt x="6263" y="24132"/>
                      <a:pt x="6647" y="23409"/>
                    </a:cubicBezTo>
                    <a:cubicBezTo>
                      <a:pt x="7458" y="21866"/>
                      <a:pt x="8297" y="20269"/>
                      <a:pt x="9394" y="18886"/>
                    </a:cubicBezTo>
                    <a:cubicBezTo>
                      <a:pt x="11152" y="16683"/>
                      <a:pt x="13462" y="15398"/>
                      <a:pt x="15639" y="15398"/>
                    </a:cubicBezTo>
                    <a:cubicBezTo>
                      <a:pt x="15764" y="15398"/>
                      <a:pt x="15898" y="15398"/>
                      <a:pt x="16023" y="15407"/>
                    </a:cubicBezTo>
                    <a:cubicBezTo>
                      <a:pt x="17040" y="15479"/>
                      <a:pt x="18012" y="15826"/>
                      <a:pt x="18958" y="16165"/>
                    </a:cubicBezTo>
                    <a:cubicBezTo>
                      <a:pt x="19546" y="16371"/>
                      <a:pt x="20153" y="16585"/>
                      <a:pt x="20760" y="16727"/>
                    </a:cubicBezTo>
                    <a:cubicBezTo>
                      <a:pt x="21468" y="16899"/>
                      <a:pt x="22198" y="16984"/>
                      <a:pt x="22941" y="16984"/>
                    </a:cubicBezTo>
                    <a:cubicBezTo>
                      <a:pt x="24361" y="16984"/>
                      <a:pt x="25829" y="16673"/>
                      <a:pt x="27281" y="16058"/>
                    </a:cubicBezTo>
                    <a:cubicBezTo>
                      <a:pt x="28298" y="15630"/>
                      <a:pt x="29288" y="15059"/>
                      <a:pt x="30216" y="14355"/>
                    </a:cubicBezTo>
                    <a:cubicBezTo>
                      <a:pt x="31126" y="13677"/>
                      <a:pt x="31964" y="12891"/>
                      <a:pt x="32705" y="12026"/>
                    </a:cubicBezTo>
                    <a:cubicBezTo>
                      <a:pt x="34016" y="10492"/>
                      <a:pt x="35167" y="8627"/>
                      <a:pt x="36229" y="6326"/>
                    </a:cubicBezTo>
                    <a:cubicBezTo>
                      <a:pt x="37192" y="4229"/>
                      <a:pt x="37986" y="1990"/>
                      <a:pt x="38682" y="10"/>
                    </a:cubicBezTo>
                    <a:lnTo>
                      <a:pt x="38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90" name="Google Shape;90;p2"/>
          <p:cNvSpPr/>
          <p:nvPr/>
        </p:nvSpPr>
        <p:spPr>
          <a:xfrm>
            <a:off x="5521088" y="35700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" name="Google Shape;91;p2"/>
          <p:cNvSpPr/>
          <p:nvPr/>
        </p:nvSpPr>
        <p:spPr>
          <a:xfrm>
            <a:off x="5453750" y="39490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" name="Google Shape;92;p2"/>
          <p:cNvSpPr/>
          <p:nvPr/>
        </p:nvSpPr>
        <p:spPr>
          <a:xfrm>
            <a:off x="1040600" y="35092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" name="Google Shape;93;p2"/>
          <p:cNvSpPr/>
          <p:nvPr/>
        </p:nvSpPr>
        <p:spPr>
          <a:xfrm>
            <a:off x="-384400" y="314152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" name="Google Shape;94;p2"/>
          <p:cNvSpPr/>
          <p:nvPr/>
        </p:nvSpPr>
        <p:spPr>
          <a:xfrm>
            <a:off x="2483200" y="3768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" name="Google Shape;95;p2"/>
          <p:cNvSpPr/>
          <p:nvPr/>
        </p:nvSpPr>
        <p:spPr>
          <a:xfrm>
            <a:off x="-579000" y="26764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" name="Google Shape;96;p2"/>
          <p:cNvSpPr/>
          <p:nvPr/>
        </p:nvSpPr>
        <p:spPr>
          <a:xfrm>
            <a:off x="7075675" y="35700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" name="Google Shape;97;p2"/>
          <p:cNvSpPr/>
          <p:nvPr/>
        </p:nvSpPr>
        <p:spPr>
          <a:xfrm>
            <a:off x="3653287" y="4080378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" name="Google Shape;98;p2"/>
          <p:cNvSpPr/>
          <p:nvPr/>
        </p:nvSpPr>
        <p:spPr>
          <a:xfrm>
            <a:off x="2828063" y="4273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" name="Google Shape;99;p2"/>
          <p:cNvSpPr/>
          <p:nvPr/>
        </p:nvSpPr>
        <p:spPr>
          <a:xfrm>
            <a:off x="2132800" y="4509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" name="Google Shape;100;p2"/>
          <p:cNvSpPr/>
          <p:nvPr/>
        </p:nvSpPr>
        <p:spPr>
          <a:xfrm>
            <a:off x="164913" y="3192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" name="Google Shape;101;p2"/>
          <p:cNvSpPr/>
          <p:nvPr/>
        </p:nvSpPr>
        <p:spPr>
          <a:xfrm>
            <a:off x="1430198" y="3760849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" name="Google Shape;102;p2"/>
          <p:cNvSpPr/>
          <p:nvPr/>
        </p:nvSpPr>
        <p:spPr>
          <a:xfrm>
            <a:off x="143438" y="4262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" name="Google Shape;103;p2"/>
          <p:cNvSpPr/>
          <p:nvPr/>
        </p:nvSpPr>
        <p:spPr>
          <a:xfrm>
            <a:off x="8487013" y="3883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" name="Google Shape;104;p2"/>
          <p:cNvSpPr/>
          <p:nvPr/>
        </p:nvSpPr>
        <p:spPr>
          <a:xfrm>
            <a:off x="1331563" y="4383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" name="Google Shape;105;p2"/>
          <p:cNvGrpSpPr/>
          <p:nvPr/>
        </p:nvGrpSpPr>
        <p:grpSpPr>
          <a:xfrm>
            <a:off x="367100" y="2392375"/>
            <a:ext cx="37200" cy="2435125"/>
            <a:chOff x="367100" y="2392375"/>
            <a:chExt cx="37200" cy="2435125"/>
          </a:xfrm>
        </p:grpSpPr>
        <p:sp>
          <p:nvSpPr>
            <p:cNvPr id="106" name="Google Shape;106;p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" name="Google Shape;108;p2"/>
          <p:cNvGrpSpPr/>
          <p:nvPr/>
        </p:nvGrpSpPr>
        <p:grpSpPr>
          <a:xfrm>
            <a:off x="694500" y="3499725"/>
            <a:ext cx="37200" cy="833425"/>
            <a:chOff x="367100" y="2392375"/>
            <a:chExt cx="37200" cy="833425"/>
          </a:xfrm>
        </p:grpSpPr>
        <p:sp>
          <p:nvSpPr>
            <p:cNvPr id="109" name="Google Shape;109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" name="Google Shape;111;p2"/>
          <p:cNvGrpSpPr/>
          <p:nvPr/>
        </p:nvGrpSpPr>
        <p:grpSpPr>
          <a:xfrm>
            <a:off x="949750" y="3609950"/>
            <a:ext cx="37200" cy="1232425"/>
            <a:chOff x="367100" y="2392375"/>
            <a:chExt cx="37200" cy="1232425"/>
          </a:xfrm>
        </p:grpSpPr>
        <p:sp>
          <p:nvSpPr>
            <p:cNvPr id="112" name="Google Shape;112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" name="Google Shape;114;p2"/>
          <p:cNvGrpSpPr/>
          <p:nvPr/>
        </p:nvGrpSpPr>
        <p:grpSpPr>
          <a:xfrm>
            <a:off x="207600" y="3814875"/>
            <a:ext cx="37200" cy="1232425"/>
            <a:chOff x="367100" y="2392375"/>
            <a:chExt cx="37200" cy="1232425"/>
          </a:xfrm>
        </p:grpSpPr>
        <p:sp>
          <p:nvSpPr>
            <p:cNvPr id="115" name="Google Shape;115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" name="Google Shape;117;p2"/>
          <p:cNvGrpSpPr/>
          <p:nvPr/>
        </p:nvGrpSpPr>
        <p:grpSpPr>
          <a:xfrm>
            <a:off x="1304375" y="4187388"/>
            <a:ext cx="37200" cy="833425"/>
            <a:chOff x="367100" y="2392375"/>
            <a:chExt cx="37200" cy="833425"/>
          </a:xfrm>
        </p:grpSpPr>
        <p:sp>
          <p:nvSpPr>
            <p:cNvPr id="118" name="Google Shape;118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" name="Google Shape;120;p2"/>
          <p:cNvGrpSpPr/>
          <p:nvPr/>
        </p:nvGrpSpPr>
        <p:grpSpPr>
          <a:xfrm>
            <a:off x="1176575" y="1752275"/>
            <a:ext cx="37200" cy="2435125"/>
            <a:chOff x="367100" y="2392375"/>
            <a:chExt cx="37200" cy="2435125"/>
          </a:xfrm>
        </p:grpSpPr>
        <p:sp>
          <p:nvSpPr>
            <p:cNvPr id="121" name="Google Shape;121;p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" name="Google Shape;123;p2"/>
          <p:cNvGrpSpPr/>
          <p:nvPr/>
        </p:nvGrpSpPr>
        <p:grpSpPr>
          <a:xfrm>
            <a:off x="582225" y="3814075"/>
            <a:ext cx="37200" cy="1232425"/>
            <a:chOff x="367100" y="2392375"/>
            <a:chExt cx="37200" cy="1232425"/>
          </a:xfrm>
        </p:grpSpPr>
        <p:sp>
          <p:nvSpPr>
            <p:cNvPr id="124" name="Google Shape;124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" name="Google Shape;126;p2"/>
          <p:cNvGrpSpPr/>
          <p:nvPr/>
        </p:nvGrpSpPr>
        <p:grpSpPr>
          <a:xfrm>
            <a:off x="3295625" y="4162125"/>
            <a:ext cx="37200" cy="833425"/>
            <a:chOff x="367100" y="2392375"/>
            <a:chExt cx="37200" cy="833425"/>
          </a:xfrm>
        </p:grpSpPr>
        <p:sp>
          <p:nvSpPr>
            <p:cNvPr id="127" name="Google Shape;127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" name="Google Shape;129;p2"/>
          <p:cNvGrpSpPr/>
          <p:nvPr/>
        </p:nvGrpSpPr>
        <p:grpSpPr>
          <a:xfrm>
            <a:off x="4478650" y="3990888"/>
            <a:ext cx="37200" cy="833425"/>
            <a:chOff x="367100" y="2392375"/>
            <a:chExt cx="37200" cy="833425"/>
          </a:xfrm>
        </p:grpSpPr>
        <p:sp>
          <p:nvSpPr>
            <p:cNvPr id="130" name="Google Shape;130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" name="Google Shape;132;p2"/>
          <p:cNvGrpSpPr/>
          <p:nvPr/>
        </p:nvGrpSpPr>
        <p:grpSpPr>
          <a:xfrm>
            <a:off x="2145550" y="4187388"/>
            <a:ext cx="37200" cy="833425"/>
            <a:chOff x="367100" y="2392375"/>
            <a:chExt cx="37200" cy="833425"/>
          </a:xfrm>
        </p:grpSpPr>
        <p:sp>
          <p:nvSpPr>
            <p:cNvPr id="133" name="Google Shape;133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" name="Google Shape;135;p2"/>
          <p:cNvGrpSpPr/>
          <p:nvPr/>
        </p:nvGrpSpPr>
        <p:grpSpPr>
          <a:xfrm>
            <a:off x="8262800" y="2520063"/>
            <a:ext cx="37200" cy="2435125"/>
            <a:chOff x="367100" y="2392375"/>
            <a:chExt cx="37200" cy="2435125"/>
          </a:xfrm>
        </p:grpSpPr>
        <p:sp>
          <p:nvSpPr>
            <p:cNvPr id="136" name="Google Shape;136;p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" name="Google Shape;138;p2"/>
          <p:cNvGrpSpPr/>
          <p:nvPr/>
        </p:nvGrpSpPr>
        <p:grpSpPr>
          <a:xfrm>
            <a:off x="7740600" y="4121775"/>
            <a:ext cx="37200" cy="833425"/>
            <a:chOff x="367100" y="2392375"/>
            <a:chExt cx="37200" cy="833425"/>
          </a:xfrm>
        </p:grpSpPr>
        <p:sp>
          <p:nvSpPr>
            <p:cNvPr id="139" name="Google Shape;139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" name="Google Shape;141;p2"/>
          <p:cNvGrpSpPr/>
          <p:nvPr/>
        </p:nvGrpSpPr>
        <p:grpSpPr>
          <a:xfrm>
            <a:off x="8635600" y="3300225"/>
            <a:ext cx="37200" cy="1232425"/>
            <a:chOff x="367100" y="2392375"/>
            <a:chExt cx="37200" cy="1232425"/>
          </a:xfrm>
        </p:grpSpPr>
        <p:sp>
          <p:nvSpPr>
            <p:cNvPr id="142" name="Google Shape;142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" name="Google Shape;144;p2"/>
          <p:cNvGrpSpPr/>
          <p:nvPr/>
        </p:nvGrpSpPr>
        <p:grpSpPr>
          <a:xfrm>
            <a:off x="8872675" y="1608338"/>
            <a:ext cx="37200" cy="2435125"/>
            <a:chOff x="367100" y="2392375"/>
            <a:chExt cx="37200" cy="2435125"/>
          </a:xfrm>
        </p:grpSpPr>
        <p:sp>
          <p:nvSpPr>
            <p:cNvPr id="145" name="Google Shape;145;p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" name="Google Shape;147;p2"/>
          <p:cNvGrpSpPr/>
          <p:nvPr/>
        </p:nvGrpSpPr>
        <p:grpSpPr>
          <a:xfrm>
            <a:off x="6006525" y="4220275"/>
            <a:ext cx="37200" cy="833425"/>
            <a:chOff x="367100" y="2392375"/>
            <a:chExt cx="37200" cy="833425"/>
          </a:xfrm>
        </p:grpSpPr>
        <p:sp>
          <p:nvSpPr>
            <p:cNvPr id="148" name="Google Shape;148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" name="Google Shape;150;p2"/>
          <p:cNvGrpSpPr/>
          <p:nvPr/>
        </p:nvGrpSpPr>
        <p:grpSpPr>
          <a:xfrm>
            <a:off x="5316300" y="4009713"/>
            <a:ext cx="37200" cy="833425"/>
            <a:chOff x="367100" y="2392375"/>
            <a:chExt cx="37200" cy="833425"/>
          </a:xfrm>
        </p:grpSpPr>
        <p:sp>
          <p:nvSpPr>
            <p:cNvPr id="151" name="Google Shape;151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" name="Google Shape;153;p2"/>
          <p:cNvGrpSpPr/>
          <p:nvPr/>
        </p:nvGrpSpPr>
        <p:grpSpPr>
          <a:xfrm>
            <a:off x="7269875" y="3483600"/>
            <a:ext cx="37200" cy="1232425"/>
            <a:chOff x="367100" y="2392375"/>
            <a:chExt cx="37200" cy="1232425"/>
          </a:xfrm>
        </p:grpSpPr>
        <p:sp>
          <p:nvSpPr>
            <p:cNvPr id="154" name="Google Shape;154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" name="Google Shape;156;p2"/>
          <p:cNvGrpSpPr/>
          <p:nvPr/>
        </p:nvGrpSpPr>
        <p:grpSpPr>
          <a:xfrm>
            <a:off x="8909875" y="4143300"/>
            <a:ext cx="37200" cy="833425"/>
            <a:chOff x="367100" y="2392375"/>
            <a:chExt cx="37200" cy="833425"/>
          </a:xfrm>
        </p:grpSpPr>
        <p:sp>
          <p:nvSpPr>
            <p:cNvPr id="157" name="Google Shape;157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" name="Google Shape;159;p2"/>
          <p:cNvGrpSpPr/>
          <p:nvPr/>
        </p:nvGrpSpPr>
        <p:grpSpPr>
          <a:xfrm>
            <a:off x="8487050" y="4543125"/>
            <a:ext cx="37200" cy="537325"/>
            <a:chOff x="367100" y="2392375"/>
            <a:chExt cx="37200" cy="537325"/>
          </a:xfrm>
        </p:grpSpPr>
        <p:sp>
          <p:nvSpPr>
            <p:cNvPr id="160" name="Google Shape;160;p2"/>
            <p:cNvSpPr/>
            <p:nvPr/>
          </p:nvSpPr>
          <p:spPr>
            <a:xfrm>
              <a:off x="382100" y="2424800"/>
              <a:ext cx="7200" cy="5049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" name="Google Shape;162;p2"/>
          <p:cNvGrpSpPr/>
          <p:nvPr/>
        </p:nvGrpSpPr>
        <p:grpSpPr>
          <a:xfrm>
            <a:off x="8071275" y="3858675"/>
            <a:ext cx="37200" cy="1232425"/>
            <a:chOff x="367100" y="2392375"/>
            <a:chExt cx="37200" cy="1232425"/>
          </a:xfrm>
        </p:grpSpPr>
        <p:sp>
          <p:nvSpPr>
            <p:cNvPr id="163" name="Google Shape;163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5" name="Google Shape;165;p2"/>
          <p:cNvSpPr/>
          <p:nvPr/>
        </p:nvSpPr>
        <p:spPr>
          <a:xfrm>
            <a:off x="7556900" y="3788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" name="Google Shape;166;p2"/>
          <p:cNvSpPr/>
          <p:nvPr/>
        </p:nvSpPr>
        <p:spPr>
          <a:xfrm>
            <a:off x="6215491" y="3903819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7" name="Google Shape;167;p2"/>
          <p:cNvSpPr/>
          <p:nvPr/>
        </p:nvSpPr>
        <p:spPr>
          <a:xfrm>
            <a:off x="6547866" y="4262431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" name="Google Shape;168;p2"/>
          <p:cNvSpPr/>
          <p:nvPr/>
        </p:nvSpPr>
        <p:spPr>
          <a:xfrm>
            <a:off x="2411725" y="404346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" name="Google Shape;169;p2"/>
          <p:cNvSpPr/>
          <p:nvPr/>
        </p:nvSpPr>
        <p:spPr>
          <a:xfrm>
            <a:off x="5559938" y="3858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0" name="Google Shape;170;p2"/>
          <p:cNvSpPr txBox="1"/>
          <p:nvPr>
            <p:ph type="ctrTitle"/>
          </p:nvPr>
        </p:nvSpPr>
        <p:spPr>
          <a:xfrm>
            <a:off x="1403400" y="1324088"/>
            <a:ext cx="6337200" cy="182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solidFill>
                  <a:srgbClr val="D789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71" name="Google Shape;171;p2"/>
          <p:cNvSpPr txBox="1"/>
          <p:nvPr>
            <p:ph idx="1" type="subTitle"/>
          </p:nvPr>
        </p:nvSpPr>
        <p:spPr>
          <a:xfrm>
            <a:off x="2307550" y="3099750"/>
            <a:ext cx="4528800" cy="47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1220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1" name="Google Shape;1221;p11"/>
          <p:cNvGrpSpPr/>
          <p:nvPr/>
        </p:nvGrpSpPr>
        <p:grpSpPr>
          <a:xfrm rot="10223896">
            <a:off x="3795173" y="3596445"/>
            <a:ext cx="7141715" cy="2247479"/>
            <a:chOff x="3025400" y="1754925"/>
            <a:chExt cx="7141649" cy="2247459"/>
          </a:xfrm>
        </p:grpSpPr>
        <p:sp>
          <p:nvSpPr>
            <p:cNvPr id="1222" name="Google Shape;1222;p11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11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11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11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11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11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11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11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11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11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11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11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11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11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11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11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11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11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11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11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11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11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11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11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11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11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11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" name="Google Shape;1249;p11"/>
          <p:cNvGrpSpPr/>
          <p:nvPr/>
        </p:nvGrpSpPr>
        <p:grpSpPr>
          <a:xfrm rot="-9074154">
            <a:off x="-1366930" y="3863014"/>
            <a:ext cx="7141582" cy="2247437"/>
            <a:chOff x="3025400" y="1754925"/>
            <a:chExt cx="7141649" cy="2247459"/>
          </a:xfrm>
        </p:grpSpPr>
        <p:sp>
          <p:nvSpPr>
            <p:cNvPr id="1250" name="Google Shape;1250;p11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11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11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11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11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11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11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11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11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11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11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11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11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11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11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11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11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11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11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11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11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11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11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11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11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11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11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7" name="Google Shape;1277;p11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8" name="Google Shape;1278;p11"/>
          <p:cNvSpPr/>
          <p:nvPr/>
        </p:nvSpPr>
        <p:spPr>
          <a:xfrm>
            <a:off x="3326413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9" name="Google Shape;1279;p11"/>
          <p:cNvSpPr/>
          <p:nvPr/>
        </p:nvSpPr>
        <p:spPr>
          <a:xfrm>
            <a:off x="992500" y="3692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0" name="Google Shape;1280;p11"/>
          <p:cNvSpPr/>
          <p:nvPr/>
        </p:nvSpPr>
        <p:spPr>
          <a:xfrm>
            <a:off x="6164388" y="388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1" name="Google Shape;1281;p11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2" name="Google Shape;1282;p11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3" name="Google Shape;1283;p11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4" name="Google Shape;1284;p11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85" name="Google Shape;1285;p11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1286" name="Google Shape;1286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8" name="Google Shape;1288;p11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1289" name="Google Shape;1289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1" name="Google Shape;1291;p11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1292" name="Google Shape;1292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4" name="Google Shape;1294;p11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1295" name="Google Shape;1295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7" name="Google Shape;1297;p11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1298" name="Google Shape;1298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0" name="Google Shape;1300;p11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1301" name="Google Shape;1301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" name="Google Shape;1303;p11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1304" name="Google Shape;1304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6" name="Google Shape;1306;p11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1307" name="Google Shape;1307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9" name="Google Shape;1309;p11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1310" name="Google Shape;1310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2" name="Google Shape;1312;p11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1313" name="Google Shape;1313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5" name="Google Shape;1315;p11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1316" name="Google Shape;1316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8" name="Google Shape;1318;p11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1319" name="Google Shape;1319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1" name="Google Shape;1321;p11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1322" name="Google Shape;1322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4" name="Google Shape;1324;p11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1325" name="Google Shape;1325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7" name="Google Shape;1327;p11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1328" name="Google Shape;1328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30" name="Google Shape;1330;p11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1" name="Google Shape;1331;p11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32" name="Google Shape;1332;p11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1333" name="Google Shape;1333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5" name="Google Shape;1335;p11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1336" name="Google Shape;1336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8" name="Google Shape;1338;p11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1339" name="Google Shape;1339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1" name="Google Shape;1341;p11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1342" name="Google Shape;1342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4" name="Google Shape;1344;p11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1345" name="Google Shape;1345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7" name="Google Shape;1347;p11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8" name="Google Shape;1348;p11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49" name="Google Shape;1349;p11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1350" name="Google Shape;1350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2" name="Google Shape;1352;p11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1353" name="Google Shape;1353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5" name="Google Shape;1355;p11"/>
          <p:cNvGrpSpPr/>
          <p:nvPr/>
        </p:nvGrpSpPr>
        <p:grpSpPr>
          <a:xfrm>
            <a:off x="1195888" y="2168975"/>
            <a:ext cx="37200" cy="2435125"/>
            <a:chOff x="367100" y="2392375"/>
            <a:chExt cx="37200" cy="2435125"/>
          </a:xfrm>
        </p:grpSpPr>
        <p:sp>
          <p:nvSpPr>
            <p:cNvPr id="1356" name="Google Shape;1356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8" name="Google Shape;1358;p11"/>
          <p:cNvGrpSpPr/>
          <p:nvPr/>
        </p:nvGrpSpPr>
        <p:grpSpPr>
          <a:xfrm>
            <a:off x="7389488" y="2198888"/>
            <a:ext cx="37200" cy="2435125"/>
            <a:chOff x="367100" y="2392375"/>
            <a:chExt cx="37200" cy="2435125"/>
          </a:xfrm>
        </p:grpSpPr>
        <p:sp>
          <p:nvSpPr>
            <p:cNvPr id="1359" name="Google Shape;1359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61" name="Google Shape;1361;p11"/>
          <p:cNvSpPr/>
          <p:nvPr/>
        </p:nvSpPr>
        <p:spPr>
          <a:xfrm>
            <a:off x="-416037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2" name="Google Shape;1362;p11"/>
          <p:cNvSpPr/>
          <p:nvPr/>
        </p:nvSpPr>
        <p:spPr>
          <a:xfrm>
            <a:off x="8803938" y="770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3" name="Google Shape;1363;p11"/>
          <p:cNvSpPr txBox="1"/>
          <p:nvPr>
            <p:ph hasCustomPrompt="1" type="title"/>
          </p:nvPr>
        </p:nvSpPr>
        <p:spPr>
          <a:xfrm>
            <a:off x="2402350" y="1705863"/>
            <a:ext cx="4339200" cy="1310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64" name="Google Shape;1364;p11"/>
          <p:cNvSpPr txBox="1"/>
          <p:nvPr>
            <p:ph idx="1" type="subTitle"/>
          </p:nvPr>
        </p:nvSpPr>
        <p:spPr>
          <a:xfrm>
            <a:off x="2402350" y="2940538"/>
            <a:ext cx="43392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1365" name="Google Shape;1365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6" name="Google Shape;1366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lt1"/>
        </a:solidFill>
      </p:bgPr>
    </p:bg>
    <p:spTree>
      <p:nvGrpSpPr>
        <p:cNvPr id="1367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1368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Google Shape;1369;p13"/>
          <p:cNvSpPr/>
          <p:nvPr/>
        </p:nvSpPr>
        <p:spPr>
          <a:xfrm>
            <a:off x="-301350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0" name="Google Shape;1370;p13"/>
          <p:cNvSpPr/>
          <p:nvPr/>
        </p:nvSpPr>
        <p:spPr>
          <a:xfrm>
            <a:off x="8729500" y="136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71" name="Google Shape;1371;p13"/>
          <p:cNvGrpSpPr/>
          <p:nvPr/>
        </p:nvGrpSpPr>
        <p:grpSpPr>
          <a:xfrm>
            <a:off x="3276675" y="4340850"/>
            <a:ext cx="7141649" cy="2247459"/>
            <a:chOff x="3025400" y="1754925"/>
            <a:chExt cx="7141649" cy="2247459"/>
          </a:xfrm>
        </p:grpSpPr>
        <p:sp>
          <p:nvSpPr>
            <p:cNvPr id="1372" name="Google Shape;1372;p1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9" name="Google Shape;1399;p13"/>
          <p:cNvGrpSpPr/>
          <p:nvPr/>
        </p:nvGrpSpPr>
        <p:grpSpPr>
          <a:xfrm rot="-9787080">
            <a:off x="-2568209" y="4159542"/>
            <a:ext cx="7141613" cy="2247447"/>
            <a:chOff x="3025400" y="1754925"/>
            <a:chExt cx="7141649" cy="2247459"/>
          </a:xfrm>
        </p:grpSpPr>
        <p:sp>
          <p:nvSpPr>
            <p:cNvPr id="1400" name="Google Shape;1400;p1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27" name="Google Shape;1427;p13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8" name="Google Shape;1428;p13"/>
          <p:cNvSpPr/>
          <p:nvPr/>
        </p:nvSpPr>
        <p:spPr>
          <a:xfrm>
            <a:off x="3214375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9" name="Google Shape;1429;p13"/>
          <p:cNvSpPr/>
          <p:nvPr/>
        </p:nvSpPr>
        <p:spPr>
          <a:xfrm>
            <a:off x="794850" y="43622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0" name="Google Shape;1430;p13"/>
          <p:cNvSpPr/>
          <p:nvPr/>
        </p:nvSpPr>
        <p:spPr>
          <a:xfrm>
            <a:off x="5990238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1" name="Google Shape;1431;p13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2" name="Google Shape;1432;p13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3" name="Google Shape;1433;p1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4" name="Google Shape;1434;p13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35" name="Google Shape;1435;p1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1436" name="Google Shape;1436;p1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8" name="Google Shape;1438;p13"/>
          <p:cNvGrpSpPr/>
          <p:nvPr/>
        </p:nvGrpSpPr>
        <p:grpSpPr>
          <a:xfrm>
            <a:off x="881275" y="4986413"/>
            <a:ext cx="37200" cy="833425"/>
            <a:chOff x="367100" y="2392375"/>
            <a:chExt cx="37200" cy="833425"/>
          </a:xfrm>
        </p:grpSpPr>
        <p:sp>
          <p:nvSpPr>
            <p:cNvPr id="1439" name="Google Shape;1439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1" name="Google Shape;1441;p13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1442" name="Google Shape;1442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4" name="Google Shape;1444;p13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1445" name="Google Shape;1445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7" name="Google Shape;1447;p13"/>
          <p:cNvGrpSpPr/>
          <p:nvPr/>
        </p:nvGrpSpPr>
        <p:grpSpPr>
          <a:xfrm>
            <a:off x="8663900" y="2917463"/>
            <a:ext cx="37200" cy="2435125"/>
            <a:chOff x="367100" y="2392375"/>
            <a:chExt cx="37200" cy="2435125"/>
          </a:xfrm>
        </p:grpSpPr>
        <p:sp>
          <p:nvSpPr>
            <p:cNvPr id="1448" name="Google Shape;1448;p1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0" name="Google Shape;1450;p1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1451" name="Google Shape;1451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3" name="Google Shape;1453;p13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1454" name="Google Shape;1454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6" name="Google Shape;1456;p13"/>
          <p:cNvGrpSpPr/>
          <p:nvPr/>
        </p:nvGrpSpPr>
        <p:grpSpPr>
          <a:xfrm>
            <a:off x="4418513" y="4333125"/>
            <a:ext cx="37200" cy="833425"/>
            <a:chOff x="367100" y="2392375"/>
            <a:chExt cx="37200" cy="833425"/>
          </a:xfrm>
        </p:grpSpPr>
        <p:sp>
          <p:nvSpPr>
            <p:cNvPr id="1457" name="Google Shape;1457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9" name="Google Shape;1459;p13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1460" name="Google Shape;1460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2" name="Google Shape;1462;p13"/>
          <p:cNvGrpSpPr/>
          <p:nvPr/>
        </p:nvGrpSpPr>
        <p:grpSpPr>
          <a:xfrm>
            <a:off x="7713288" y="4866550"/>
            <a:ext cx="37200" cy="833425"/>
            <a:chOff x="367100" y="2392375"/>
            <a:chExt cx="37200" cy="833425"/>
          </a:xfrm>
        </p:grpSpPr>
        <p:sp>
          <p:nvSpPr>
            <p:cNvPr id="1463" name="Google Shape;1463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5" name="Google Shape;1465;p13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1466" name="Google Shape;1466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8" name="Google Shape;1468;p13"/>
          <p:cNvGrpSpPr/>
          <p:nvPr/>
        </p:nvGrpSpPr>
        <p:grpSpPr>
          <a:xfrm>
            <a:off x="4500363" y="2941413"/>
            <a:ext cx="37200" cy="2435125"/>
            <a:chOff x="367100" y="2392375"/>
            <a:chExt cx="37200" cy="2435125"/>
          </a:xfrm>
        </p:grpSpPr>
        <p:sp>
          <p:nvSpPr>
            <p:cNvPr id="1469" name="Google Shape;1469;p1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1" name="Google Shape;1471;p13"/>
          <p:cNvGrpSpPr/>
          <p:nvPr/>
        </p:nvGrpSpPr>
        <p:grpSpPr>
          <a:xfrm>
            <a:off x="5316300" y="4543113"/>
            <a:ext cx="37200" cy="833425"/>
            <a:chOff x="367100" y="2392375"/>
            <a:chExt cx="37200" cy="833425"/>
          </a:xfrm>
        </p:grpSpPr>
        <p:sp>
          <p:nvSpPr>
            <p:cNvPr id="1472" name="Google Shape;1472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4" name="Google Shape;1474;p13"/>
          <p:cNvGrpSpPr/>
          <p:nvPr/>
        </p:nvGrpSpPr>
        <p:grpSpPr>
          <a:xfrm>
            <a:off x="6646700" y="4622300"/>
            <a:ext cx="37200" cy="1232425"/>
            <a:chOff x="367100" y="2392375"/>
            <a:chExt cx="37200" cy="1232425"/>
          </a:xfrm>
        </p:grpSpPr>
        <p:sp>
          <p:nvSpPr>
            <p:cNvPr id="1475" name="Google Shape;1475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7" name="Google Shape;1477;p13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1478" name="Google Shape;1478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0" name="Google Shape;1480;p13"/>
          <p:cNvGrpSpPr/>
          <p:nvPr/>
        </p:nvGrpSpPr>
        <p:grpSpPr>
          <a:xfrm>
            <a:off x="8333088" y="4546963"/>
            <a:ext cx="37200" cy="833425"/>
            <a:chOff x="367100" y="2392375"/>
            <a:chExt cx="37200" cy="833425"/>
          </a:xfrm>
        </p:grpSpPr>
        <p:sp>
          <p:nvSpPr>
            <p:cNvPr id="1481" name="Google Shape;1481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3" name="Google Shape;1483;p13"/>
          <p:cNvGrpSpPr/>
          <p:nvPr/>
        </p:nvGrpSpPr>
        <p:grpSpPr>
          <a:xfrm>
            <a:off x="9008488" y="3926850"/>
            <a:ext cx="37200" cy="1232425"/>
            <a:chOff x="367100" y="2392375"/>
            <a:chExt cx="37200" cy="1232425"/>
          </a:xfrm>
        </p:grpSpPr>
        <p:sp>
          <p:nvSpPr>
            <p:cNvPr id="1484" name="Google Shape;1484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86" name="Google Shape;1486;p13"/>
          <p:cNvSpPr/>
          <p:nvPr/>
        </p:nvSpPr>
        <p:spPr>
          <a:xfrm>
            <a:off x="7556900" y="47762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7" name="Google Shape;1487;p1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88" name="Google Shape;1488;p1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1489" name="Google Shape;1489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1" name="Google Shape;1491;p13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1492" name="Google Shape;1492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94" name="Google Shape;1494;p13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495" name="Google Shape;1495;p13"/>
          <p:cNvSpPr txBox="1"/>
          <p:nvPr>
            <p:ph idx="2" type="title"/>
          </p:nvPr>
        </p:nvSpPr>
        <p:spPr>
          <a:xfrm>
            <a:off x="1957350" y="1436200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96" name="Google Shape;1496;p13"/>
          <p:cNvSpPr txBox="1"/>
          <p:nvPr>
            <p:ph idx="1" type="subTitle"/>
          </p:nvPr>
        </p:nvSpPr>
        <p:spPr>
          <a:xfrm>
            <a:off x="1957350" y="1696970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497" name="Google Shape;1497;p13"/>
          <p:cNvSpPr txBox="1"/>
          <p:nvPr>
            <p:ph hasCustomPrompt="1" idx="3" type="title"/>
          </p:nvPr>
        </p:nvSpPr>
        <p:spPr>
          <a:xfrm>
            <a:off x="1064566" y="1495488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498" name="Google Shape;1498;p13"/>
          <p:cNvSpPr txBox="1"/>
          <p:nvPr>
            <p:ph idx="4" type="title"/>
          </p:nvPr>
        </p:nvSpPr>
        <p:spPr>
          <a:xfrm>
            <a:off x="1957350" y="2506199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99" name="Google Shape;1499;p13"/>
          <p:cNvSpPr txBox="1"/>
          <p:nvPr>
            <p:ph idx="5" type="subTitle"/>
          </p:nvPr>
        </p:nvSpPr>
        <p:spPr>
          <a:xfrm>
            <a:off x="1957350" y="2766955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00" name="Google Shape;1500;p13"/>
          <p:cNvSpPr txBox="1"/>
          <p:nvPr>
            <p:ph hasCustomPrompt="1" idx="6" type="title"/>
          </p:nvPr>
        </p:nvSpPr>
        <p:spPr>
          <a:xfrm>
            <a:off x="1064566" y="2565482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01" name="Google Shape;1501;p13"/>
          <p:cNvSpPr txBox="1"/>
          <p:nvPr>
            <p:ph idx="7" type="title"/>
          </p:nvPr>
        </p:nvSpPr>
        <p:spPr>
          <a:xfrm>
            <a:off x="1957350" y="3576175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02" name="Google Shape;1502;p13"/>
          <p:cNvSpPr txBox="1"/>
          <p:nvPr>
            <p:ph idx="8" type="subTitle"/>
          </p:nvPr>
        </p:nvSpPr>
        <p:spPr>
          <a:xfrm>
            <a:off x="1957350" y="3836916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03" name="Google Shape;1503;p13"/>
          <p:cNvSpPr txBox="1"/>
          <p:nvPr>
            <p:ph hasCustomPrompt="1" idx="9" type="title"/>
          </p:nvPr>
        </p:nvSpPr>
        <p:spPr>
          <a:xfrm>
            <a:off x="1064566" y="3635463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04" name="Google Shape;1504;p13"/>
          <p:cNvSpPr txBox="1"/>
          <p:nvPr>
            <p:ph idx="13" type="title"/>
          </p:nvPr>
        </p:nvSpPr>
        <p:spPr>
          <a:xfrm>
            <a:off x="5721700" y="1436200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05" name="Google Shape;1505;p13"/>
          <p:cNvSpPr txBox="1"/>
          <p:nvPr>
            <p:ph idx="14" type="subTitle"/>
          </p:nvPr>
        </p:nvSpPr>
        <p:spPr>
          <a:xfrm>
            <a:off x="5721700" y="1696970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06" name="Google Shape;1506;p13"/>
          <p:cNvSpPr txBox="1"/>
          <p:nvPr>
            <p:ph hasCustomPrompt="1" idx="15" type="title"/>
          </p:nvPr>
        </p:nvSpPr>
        <p:spPr>
          <a:xfrm>
            <a:off x="4828916" y="1495475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07" name="Google Shape;1507;p13"/>
          <p:cNvSpPr txBox="1"/>
          <p:nvPr>
            <p:ph idx="16" type="title"/>
          </p:nvPr>
        </p:nvSpPr>
        <p:spPr>
          <a:xfrm>
            <a:off x="5721700" y="2506199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08" name="Google Shape;1508;p13"/>
          <p:cNvSpPr txBox="1"/>
          <p:nvPr>
            <p:ph idx="17" type="subTitle"/>
          </p:nvPr>
        </p:nvSpPr>
        <p:spPr>
          <a:xfrm>
            <a:off x="5721700" y="2766955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09" name="Google Shape;1509;p13"/>
          <p:cNvSpPr txBox="1"/>
          <p:nvPr>
            <p:ph hasCustomPrompt="1" idx="18" type="title"/>
          </p:nvPr>
        </p:nvSpPr>
        <p:spPr>
          <a:xfrm>
            <a:off x="4828916" y="2565469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10" name="Google Shape;1510;p13"/>
          <p:cNvSpPr txBox="1"/>
          <p:nvPr>
            <p:ph idx="19" type="title"/>
          </p:nvPr>
        </p:nvSpPr>
        <p:spPr>
          <a:xfrm>
            <a:off x="5721700" y="3576175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11" name="Google Shape;1511;p13"/>
          <p:cNvSpPr txBox="1"/>
          <p:nvPr>
            <p:ph idx="20" type="subTitle"/>
          </p:nvPr>
        </p:nvSpPr>
        <p:spPr>
          <a:xfrm>
            <a:off x="5721700" y="3836916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12" name="Google Shape;1512;p13"/>
          <p:cNvSpPr txBox="1"/>
          <p:nvPr>
            <p:ph hasCustomPrompt="1" idx="21" type="title"/>
          </p:nvPr>
        </p:nvSpPr>
        <p:spPr>
          <a:xfrm>
            <a:off x="4828916" y="3635463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pic>
        <p:nvPicPr>
          <p:cNvPr id="1513" name="Google Shape;1513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14" name="Google Shape;1514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1515" name="Shape 1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6" name="Google Shape;1516;p14"/>
          <p:cNvGrpSpPr/>
          <p:nvPr/>
        </p:nvGrpSpPr>
        <p:grpSpPr>
          <a:xfrm rot="1090926">
            <a:off x="-545556" y="2930193"/>
            <a:ext cx="10235113" cy="3220964"/>
            <a:chOff x="3025400" y="1754925"/>
            <a:chExt cx="7141649" cy="2247459"/>
          </a:xfrm>
        </p:grpSpPr>
        <p:sp>
          <p:nvSpPr>
            <p:cNvPr id="1517" name="Google Shape;1517;p1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1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1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1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1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1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1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1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1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1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1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1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1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1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1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1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1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1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1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1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1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1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1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1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1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1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1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44" name="Google Shape;1544;p14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5" name="Google Shape;1545;p14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6" name="Google Shape;1546;p14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7" name="Google Shape;1547;p14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8" name="Google Shape;1548;p14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9" name="Google Shape;1549;p14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50" name="Google Shape;1550;p14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51" name="Google Shape;1551;p14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1552" name="Google Shape;1552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4" name="Google Shape;1554;p14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1555" name="Google Shape;1555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7" name="Google Shape;1557;p14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1558" name="Google Shape;1558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0" name="Google Shape;1560;p14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1561" name="Google Shape;1561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3" name="Google Shape;1563;p14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1564" name="Google Shape;1564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6" name="Google Shape;1566;p14"/>
          <p:cNvGrpSpPr/>
          <p:nvPr/>
        </p:nvGrpSpPr>
        <p:grpSpPr>
          <a:xfrm flipH="1">
            <a:off x="6034130" y="3900729"/>
            <a:ext cx="37200" cy="833425"/>
            <a:chOff x="367100" y="2392375"/>
            <a:chExt cx="37200" cy="833425"/>
          </a:xfrm>
        </p:grpSpPr>
        <p:sp>
          <p:nvSpPr>
            <p:cNvPr id="1567" name="Google Shape;1567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9" name="Google Shape;1569;p14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1570" name="Google Shape;1570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2" name="Google Shape;1572;p14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1573" name="Google Shape;1573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5" name="Google Shape;1575;p14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1576" name="Google Shape;1576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8" name="Google Shape;1578;p14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1579" name="Google Shape;1579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1" name="Google Shape;1581;p14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1582" name="Google Shape;1582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4" name="Google Shape;1584;p14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1585" name="Google Shape;1585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7" name="Google Shape;1587;p14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1588" name="Google Shape;1588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0" name="Google Shape;1590;p14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1591" name="Google Shape;1591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3" name="Google Shape;1593;p14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1594" name="Google Shape;1594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96" name="Google Shape;1596;p14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7" name="Google Shape;1597;p14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98" name="Google Shape;1598;p14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1599" name="Google Shape;1599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1" name="Google Shape;1601;p14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1602" name="Google Shape;1602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4" name="Google Shape;1604;p14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1605" name="Google Shape;1605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7" name="Google Shape;1607;p14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1608" name="Google Shape;1608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0" name="Google Shape;1610;p14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1611" name="Google Shape;1611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13" name="Google Shape;1613;p14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4" name="Google Shape;1614;p14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15" name="Google Shape;1615;p14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1616" name="Google Shape;1616;p1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8" name="Google Shape;1618;p14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1619" name="Google Shape;1619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1" name="Google Shape;1621;p14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1622" name="Google Shape;1622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4" name="Google Shape;1624;p14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1625" name="Google Shape;1625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7" name="Google Shape;1627;p14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1628" name="Google Shape;1628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0" name="Google Shape;1630;p14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1631" name="Google Shape;1631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3" name="Google Shape;1633;p14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1634" name="Google Shape;1634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6" name="Google Shape;1636;p14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1637" name="Google Shape;1637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9" name="Google Shape;1639;p14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1640" name="Google Shape;1640;p1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42" name="Google Shape;1642;p14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3" name="Google Shape;1643;p14"/>
          <p:cNvSpPr/>
          <p:nvPr/>
        </p:nvSpPr>
        <p:spPr>
          <a:xfrm>
            <a:off x="2537538" y="3449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44" name="Google Shape;1644;p14"/>
          <p:cNvGrpSpPr/>
          <p:nvPr/>
        </p:nvGrpSpPr>
        <p:grpSpPr>
          <a:xfrm flipH="1">
            <a:off x="847065" y="452484"/>
            <a:ext cx="37200" cy="3553537"/>
            <a:chOff x="367100" y="2392375"/>
            <a:chExt cx="37200" cy="3553537"/>
          </a:xfrm>
        </p:grpSpPr>
        <p:sp>
          <p:nvSpPr>
            <p:cNvPr id="1645" name="Google Shape;1645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7" name="Google Shape;1647;p14"/>
          <p:cNvGrpSpPr/>
          <p:nvPr/>
        </p:nvGrpSpPr>
        <p:grpSpPr>
          <a:xfrm flipH="1">
            <a:off x="4627090" y="3555984"/>
            <a:ext cx="37200" cy="3553537"/>
            <a:chOff x="367100" y="2392375"/>
            <a:chExt cx="37200" cy="3553537"/>
          </a:xfrm>
        </p:grpSpPr>
        <p:sp>
          <p:nvSpPr>
            <p:cNvPr id="1648" name="Google Shape;1648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0" name="Google Shape;1650;p14"/>
          <p:cNvGrpSpPr/>
          <p:nvPr/>
        </p:nvGrpSpPr>
        <p:grpSpPr>
          <a:xfrm flipH="1">
            <a:off x="5466890" y="3774609"/>
            <a:ext cx="37200" cy="3553537"/>
            <a:chOff x="367100" y="2392375"/>
            <a:chExt cx="37200" cy="3553537"/>
          </a:xfrm>
        </p:grpSpPr>
        <p:sp>
          <p:nvSpPr>
            <p:cNvPr id="1651" name="Google Shape;1651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53" name="Google Shape;1653;p14"/>
          <p:cNvSpPr/>
          <p:nvPr/>
        </p:nvSpPr>
        <p:spPr>
          <a:xfrm>
            <a:off x="4818913" y="37012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" name="Google Shape;1654;p14"/>
          <p:cNvSpPr txBox="1"/>
          <p:nvPr>
            <p:ph type="title"/>
          </p:nvPr>
        </p:nvSpPr>
        <p:spPr>
          <a:xfrm>
            <a:off x="4070688" y="3024075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655" name="Google Shape;1655;p14"/>
          <p:cNvSpPr txBox="1"/>
          <p:nvPr>
            <p:ph idx="1" type="subTitle"/>
          </p:nvPr>
        </p:nvSpPr>
        <p:spPr>
          <a:xfrm>
            <a:off x="3438588" y="1587513"/>
            <a:ext cx="4992300" cy="147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/>
        </p:txBody>
      </p:sp>
      <p:pic>
        <p:nvPicPr>
          <p:cNvPr id="1656" name="Google Shape;1656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7" name="Google Shape;1657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0">
    <p:spTree>
      <p:nvGrpSpPr>
        <p:cNvPr id="1658" name="Shape 1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9" name="Google Shape;1659;p15"/>
          <p:cNvSpPr txBox="1"/>
          <p:nvPr>
            <p:ph type="title"/>
          </p:nvPr>
        </p:nvSpPr>
        <p:spPr>
          <a:xfrm>
            <a:off x="4597975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660" name="Google Shape;1660;p15"/>
          <p:cNvSpPr txBox="1"/>
          <p:nvPr>
            <p:ph hasCustomPrompt="1" idx="2" type="title"/>
          </p:nvPr>
        </p:nvSpPr>
        <p:spPr>
          <a:xfrm>
            <a:off x="58416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61" name="Google Shape;1661;p15"/>
          <p:cNvSpPr txBox="1"/>
          <p:nvPr>
            <p:ph idx="1" type="subTitle"/>
          </p:nvPr>
        </p:nvSpPr>
        <p:spPr>
          <a:xfrm>
            <a:off x="5042275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1662" name="Google Shape;1662;p15"/>
          <p:cNvGrpSpPr/>
          <p:nvPr/>
        </p:nvGrpSpPr>
        <p:grpSpPr>
          <a:xfrm rot="2320441">
            <a:off x="-2906731" y="1479042"/>
            <a:ext cx="10719355" cy="4711826"/>
            <a:chOff x="5270825" y="560825"/>
            <a:chExt cx="1890175" cy="830850"/>
          </a:xfrm>
        </p:grpSpPr>
        <p:sp>
          <p:nvSpPr>
            <p:cNvPr id="1663" name="Google Shape;1663;p15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15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15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15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15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15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15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15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15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15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15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15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15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15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15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15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15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15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15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15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15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15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15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15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15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15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15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90" name="Google Shape;1690;p15"/>
          <p:cNvSpPr/>
          <p:nvPr/>
        </p:nvSpPr>
        <p:spPr>
          <a:xfrm flipH="1">
            <a:off x="308795" y="3676193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1" name="Google Shape;1691;p15"/>
          <p:cNvSpPr/>
          <p:nvPr/>
        </p:nvSpPr>
        <p:spPr>
          <a:xfrm flipH="1">
            <a:off x="886611" y="145869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2" name="Google Shape;1692;p15"/>
          <p:cNvSpPr/>
          <p:nvPr/>
        </p:nvSpPr>
        <p:spPr>
          <a:xfrm flipH="1">
            <a:off x="4482113" y="4814616"/>
            <a:ext cx="5967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93" name="Google Shape;1693;p15"/>
          <p:cNvGrpSpPr/>
          <p:nvPr/>
        </p:nvGrpSpPr>
        <p:grpSpPr>
          <a:xfrm flipH="1">
            <a:off x="627170" y="3404661"/>
            <a:ext cx="37304" cy="2435125"/>
            <a:chOff x="367100" y="2392375"/>
            <a:chExt cx="37200" cy="2435125"/>
          </a:xfrm>
        </p:grpSpPr>
        <p:sp>
          <p:nvSpPr>
            <p:cNvPr id="1694" name="Google Shape;1694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6" name="Google Shape;1696;p15"/>
          <p:cNvGrpSpPr/>
          <p:nvPr/>
        </p:nvGrpSpPr>
        <p:grpSpPr>
          <a:xfrm flipH="1">
            <a:off x="4797875" y="4409322"/>
            <a:ext cx="37304" cy="833425"/>
            <a:chOff x="367100" y="2392375"/>
            <a:chExt cx="37200" cy="833425"/>
          </a:xfrm>
        </p:grpSpPr>
        <p:sp>
          <p:nvSpPr>
            <p:cNvPr id="1697" name="Google Shape;1697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9" name="Google Shape;1699;p15"/>
          <p:cNvGrpSpPr/>
          <p:nvPr/>
        </p:nvGrpSpPr>
        <p:grpSpPr>
          <a:xfrm flipH="1">
            <a:off x="1166217" y="3952148"/>
            <a:ext cx="37304" cy="833425"/>
            <a:chOff x="367100" y="2392375"/>
            <a:chExt cx="37200" cy="833425"/>
          </a:xfrm>
        </p:grpSpPr>
        <p:sp>
          <p:nvSpPr>
            <p:cNvPr id="1700" name="Google Shape;1700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2" name="Google Shape;1702;p15"/>
          <p:cNvGrpSpPr/>
          <p:nvPr/>
        </p:nvGrpSpPr>
        <p:grpSpPr>
          <a:xfrm flipH="1">
            <a:off x="3235142" y="4695496"/>
            <a:ext cx="37304" cy="833425"/>
            <a:chOff x="367100" y="2392375"/>
            <a:chExt cx="37200" cy="833425"/>
          </a:xfrm>
        </p:grpSpPr>
        <p:sp>
          <p:nvSpPr>
            <p:cNvPr id="1703" name="Google Shape;1703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5" name="Google Shape;1705;p15"/>
          <p:cNvGrpSpPr/>
          <p:nvPr/>
        </p:nvGrpSpPr>
        <p:grpSpPr>
          <a:xfrm flipH="1">
            <a:off x="4016502" y="4607709"/>
            <a:ext cx="37304" cy="833425"/>
            <a:chOff x="367100" y="2392375"/>
            <a:chExt cx="37200" cy="833425"/>
          </a:xfrm>
        </p:grpSpPr>
        <p:sp>
          <p:nvSpPr>
            <p:cNvPr id="1706" name="Google Shape;1706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8" name="Google Shape;1708;p15"/>
          <p:cNvGrpSpPr/>
          <p:nvPr/>
        </p:nvGrpSpPr>
        <p:grpSpPr>
          <a:xfrm flipH="1">
            <a:off x="2551427" y="4419822"/>
            <a:ext cx="37304" cy="1232425"/>
            <a:chOff x="367100" y="2392375"/>
            <a:chExt cx="37200" cy="1232425"/>
          </a:xfrm>
        </p:grpSpPr>
        <p:sp>
          <p:nvSpPr>
            <p:cNvPr id="1709" name="Google Shape;1709;p1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1" name="Google Shape;1711;p15"/>
          <p:cNvGrpSpPr/>
          <p:nvPr/>
        </p:nvGrpSpPr>
        <p:grpSpPr>
          <a:xfrm flipH="1">
            <a:off x="1372368" y="4642496"/>
            <a:ext cx="37304" cy="833425"/>
            <a:chOff x="367100" y="2392375"/>
            <a:chExt cx="37200" cy="833425"/>
          </a:xfrm>
        </p:grpSpPr>
        <p:sp>
          <p:nvSpPr>
            <p:cNvPr id="1712" name="Google Shape;1712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4" name="Google Shape;1714;p15"/>
          <p:cNvGrpSpPr/>
          <p:nvPr/>
        </p:nvGrpSpPr>
        <p:grpSpPr>
          <a:xfrm flipH="1">
            <a:off x="896728" y="4130697"/>
            <a:ext cx="37304" cy="833425"/>
            <a:chOff x="367100" y="2392375"/>
            <a:chExt cx="37200" cy="833425"/>
          </a:xfrm>
        </p:grpSpPr>
        <p:sp>
          <p:nvSpPr>
            <p:cNvPr id="1715" name="Google Shape;1715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7" name="Google Shape;1717;p15"/>
          <p:cNvGrpSpPr/>
          <p:nvPr/>
        </p:nvGrpSpPr>
        <p:grpSpPr>
          <a:xfrm flipH="1">
            <a:off x="357625" y="4433209"/>
            <a:ext cx="37304" cy="1232425"/>
            <a:chOff x="367100" y="2392375"/>
            <a:chExt cx="37200" cy="1232425"/>
          </a:xfrm>
        </p:grpSpPr>
        <p:sp>
          <p:nvSpPr>
            <p:cNvPr id="1718" name="Google Shape;1718;p1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20" name="Google Shape;1720;p15"/>
          <p:cNvSpPr/>
          <p:nvPr/>
        </p:nvSpPr>
        <p:spPr>
          <a:xfrm flipH="1">
            <a:off x="2030811" y="484187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1" name="Google Shape;1721;p15"/>
          <p:cNvSpPr/>
          <p:nvPr/>
        </p:nvSpPr>
        <p:spPr>
          <a:xfrm flipH="1">
            <a:off x="1933338" y="5049934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22" name="Google Shape;1722;p15"/>
          <p:cNvGrpSpPr/>
          <p:nvPr/>
        </p:nvGrpSpPr>
        <p:grpSpPr>
          <a:xfrm flipH="1">
            <a:off x="4551644" y="4390697"/>
            <a:ext cx="37304" cy="833425"/>
            <a:chOff x="367100" y="2392375"/>
            <a:chExt cx="37200" cy="833425"/>
          </a:xfrm>
        </p:grpSpPr>
        <p:sp>
          <p:nvSpPr>
            <p:cNvPr id="1723" name="Google Shape;1723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5" name="Google Shape;1725;p15"/>
          <p:cNvGrpSpPr/>
          <p:nvPr/>
        </p:nvGrpSpPr>
        <p:grpSpPr>
          <a:xfrm flipH="1">
            <a:off x="174506" y="3679461"/>
            <a:ext cx="37304" cy="2435125"/>
            <a:chOff x="367100" y="2392375"/>
            <a:chExt cx="37200" cy="2435125"/>
          </a:xfrm>
        </p:grpSpPr>
        <p:sp>
          <p:nvSpPr>
            <p:cNvPr id="1726" name="Google Shape;1726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8" name="Google Shape;1728;p15"/>
          <p:cNvGrpSpPr/>
          <p:nvPr/>
        </p:nvGrpSpPr>
        <p:grpSpPr>
          <a:xfrm flipH="1">
            <a:off x="2812637" y="4053597"/>
            <a:ext cx="37304" cy="833425"/>
            <a:chOff x="367100" y="2392375"/>
            <a:chExt cx="37200" cy="833425"/>
          </a:xfrm>
        </p:grpSpPr>
        <p:sp>
          <p:nvSpPr>
            <p:cNvPr id="1729" name="Google Shape;1729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1" name="Google Shape;1731;p15"/>
          <p:cNvGrpSpPr/>
          <p:nvPr/>
        </p:nvGrpSpPr>
        <p:grpSpPr>
          <a:xfrm flipH="1">
            <a:off x="3632516" y="4409334"/>
            <a:ext cx="37304" cy="833425"/>
            <a:chOff x="367100" y="2392375"/>
            <a:chExt cx="37200" cy="833425"/>
          </a:xfrm>
        </p:grpSpPr>
        <p:sp>
          <p:nvSpPr>
            <p:cNvPr id="1732" name="Google Shape;1732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4" name="Google Shape;1734;p15"/>
          <p:cNvGrpSpPr/>
          <p:nvPr/>
        </p:nvGrpSpPr>
        <p:grpSpPr>
          <a:xfrm flipH="1">
            <a:off x="2290230" y="3612598"/>
            <a:ext cx="37304" cy="1232425"/>
            <a:chOff x="367100" y="2392375"/>
            <a:chExt cx="37200" cy="1232425"/>
          </a:xfrm>
        </p:grpSpPr>
        <p:sp>
          <p:nvSpPr>
            <p:cNvPr id="1735" name="Google Shape;1735;p1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37" name="Google Shape;1737;p15"/>
          <p:cNvSpPr/>
          <p:nvPr/>
        </p:nvSpPr>
        <p:spPr>
          <a:xfrm flipH="1">
            <a:off x="1593239" y="3555331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8" name="Google Shape;1738;p15"/>
          <p:cNvSpPr/>
          <p:nvPr/>
        </p:nvSpPr>
        <p:spPr>
          <a:xfrm flipH="1">
            <a:off x="2313752" y="4318135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39" name="Google Shape;1739;p15"/>
          <p:cNvGrpSpPr/>
          <p:nvPr/>
        </p:nvGrpSpPr>
        <p:grpSpPr>
          <a:xfrm flipH="1">
            <a:off x="3850581" y="3248787"/>
            <a:ext cx="37304" cy="833425"/>
            <a:chOff x="367100" y="2392375"/>
            <a:chExt cx="37200" cy="833425"/>
          </a:xfrm>
        </p:grpSpPr>
        <p:sp>
          <p:nvSpPr>
            <p:cNvPr id="1740" name="Google Shape;1740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2" name="Google Shape;1742;p15"/>
          <p:cNvGrpSpPr/>
          <p:nvPr/>
        </p:nvGrpSpPr>
        <p:grpSpPr>
          <a:xfrm flipH="1">
            <a:off x="1072865" y="2659188"/>
            <a:ext cx="37304" cy="2435125"/>
            <a:chOff x="367100" y="2392375"/>
            <a:chExt cx="37200" cy="2435125"/>
          </a:xfrm>
        </p:grpSpPr>
        <p:sp>
          <p:nvSpPr>
            <p:cNvPr id="1743" name="Google Shape;1743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5" name="Google Shape;1745;p15"/>
          <p:cNvGrpSpPr/>
          <p:nvPr/>
        </p:nvGrpSpPr>
        <p:grpSpPr>
          <a:xfrm flipH="1">
            <a:off x="2087495" y="2318539"/>
            <a:ext cx="37304" cy="2435125"/>
            <a:chOff x="367100" y="2392375"/>
            <a:chExt cx="37200" cy="2435125"/>
          </a:xfrm>
        </p:grpSpPr>
        <p:sp>
          <p:nvSpPr>
            <p:cNvPr id="1746" name="Google Shape;1746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8" name="Google Shape;1748;p15"/>
          <p:cNvGrpSpPr/>
          <p:nvPr/>
        </p:nvGrpSpPr>
        <p:grpSpPr>
          <a:xfrm flipH="1">
            <a:off x="1709450" y="1200141"/>
            <a:ext cx="37304" cy="3553537"/>
            <a:chOff x="367100" y="2392375"/>
            <a:chExt cx="37200" cy="3553537"/>
          </a:xfrm>
        </p:grpSpPr>
        <p:sp>
          <p:nvSpPr>
            <p:cNvPr id="1749" name="Google Shape;1749;p15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1" name="Google Shape;1751;p15"/>
          <p:cNvGrpSpPr/>
          <p:nvPr/>
        </p:nvGrpSpPr>
        <p:grpSpPr>
          <a:xfrm flipH="1">
            <a:off x="1252737" y="3127337"/>
            <a:ext cx="37304" cy="2435125"/>
            <a:chOff x="367100" y="2392375"/>
            <a:chExt cx="37200" cy="2435125"/>
          </a:xfrm>
        </p:grpSpPr>
        <p:sp>
          <p:nvSpPr>
            <p:cNvPr id="1752" name="Google Shape;1752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4" name="Google Shape;1754;p15"/>
          <p:cNvGrpSpPr/>
          <p:nvPr/>
        </p:nvGrpSpPr>
        <p:grpSpPr>
          <a:xfrm flipH="1">
            <a:off x="3437476" y="2099989"/>
            <a:ext cx="37304" cy="3553537"/>
            <a:chOff x="367100" y="2392375"/>
            <a:chExt cx="37200" cy="3553537"/>
          </a:xfrm>
        </p:grpSpPr>
        <p:sp>
          <p:nvSpPr>
            <p:cNvPr id="1755" name="Google Shape;1755;p15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7" name="Google Shape;1757;p15"/>
          <p:cNvGrpSpPr/>
          <p:nvPr/>
        </p:nvGrpSpPr>
        <p:grpSpPr>
          <a:xfrm flipH="1">
            <a:off x="2985364" y="2711563"/>
            <a:ext cx="37304" cy="2435125"/>
            <a:chOff x="367100" y="2392375"/>
            <a:chExt cx="37200" cy="2435125"/>
          </a:xfrm>
        </p:grpSpPr>
        <p:sp>
          <p:nvSpPr>
            <p:cNvPr id="1758" name="Google Shape;1758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0" name="Google Shape;1760;p15"/>
          <p:cNvGrpSpPr/>
          <p:nvPr/>
        </p:nvGrpSpPr>
        <p:grpSpPr>
          <a:xfrm flipH="1">
            <a:off x="1755207" y="4175522"/>
            <a:ext cx="37304" cy="833425"/>
            <a:chOff x="367100" y="2392375"/>
            <a:chExt cx="37200" cy="833425"/>
          </a:xfrm>
        </p:grpSpPr>
        <p:sp>
          <p:nvSpPr>
            <p:cNvPr id="1761" name="Google Shape;1761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63" name="Google Shape;1763;p15"/>
          <p:cNvSpPr/>
          <p:nvPr/>
        </p:nvSpPr>
        <p:spPr>
          <a:xfrm flipH="1">
            <a:off x="4482113" y="4890815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64" name="Google Shape;1764;p15"/>
          <p:cNvGrpSpPr/>
          <p:nvPr/>
        </p:nvGrpSpPr>
        <p:grpSpPr>
          <a:xfrm flipH="1">
            <a:off x="4211027" y="2559163"/>
            <a:ext cx="37304" cy="2435125"/>
            <a:chOff x="367100" y="2392375"/>
            <a:chExt cx="37200" cy="2435125"/>
          </a:xfrm>
        </p:grpSpPr>
        <p:sp>
          <p:nvSpPr>
            <p:cNvPr id="1765" name="Google Shape;1765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7" name="Google Shape;1767;p15"/>
          <p:cNvGrpSpPr/>
          <p:nvPr/>
        </p:nvGrpSpPr>
        <p:grpSpPr>
          <a:xfrm flipH="1">
            <a:off x="436280" y="1759340"/>
            <a:ext cx="37304" cy="2435125"/>
            <a:chOff x="367100" y="2392375"/>
            <a:chExt cx="37200" cy="2435125"/>
          </a:xfrm>
        </p:grpSpPr>
        <p:sp>
          <p:nvSpPr>
            <p:cNvPr id="1768" name="Google Shape;1768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0" name="Google Shape;1770;p15"/>
          <p:cNvGrpSpPr/>
          <p:nvPr/>
        </p:nvGrpSpPr>
        <p:grpSpPr>
          <a:xfrm flipH="1">
            <a:off x="2420828" y="2568117"/>
            <a:ext cx="37304" cy="3553537"/>
            <a:chOff x="367100" y="2392375"/>
            <a:chExt cx="37200" cy="3553537"/>
          </a:xfrm>
        </p:grpSpPr>
        <p:sp>
          <p:nvSpPr>
            <p:cNvPr id="1771" name="Google Shape;1771;p15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73" name="Google Shape;1773;p15"/>
          <p:cNvSpPr/>
          <p:nvPr/>
        </p:nvSpPr>
        <p:spPr>
          <a:xfrm flipH="1">
            <a:off x="2143641" y="3867905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4" name="Google Shape;1774;p15"/>
          <p:cNvSpPr/>
          <p:nvPr/>
        </p:nvSpPr>
        <p:spPr>
          <a:xfrm flipH="1">
            <a:off x="140290" y="2839957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5" name="Google Shape;1775;p15"/>
          <p:cNvSpPr/>
          <p:nvPr/>
        </p:nvSpPr>
        <p:spPr>
          <a:xfrm flipH="1">
            <a:off x="-116733" y="1378436"/>
            <a:ext cx="23892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6" name="Google Shape;1776;p15"/>
          <p:cNvSpPr/>
          <p:nvPr/>
        </p:nvSpPr>
        <p:spPr>
          <a:xfrm flipH="1">
            <a:off x="672499" y="1275461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77" name="Google Shape;1777;p15"/>
          <p:cNvGrpSpPr/>
          <p:nvPr/>
        </p:nvGrpSpPr>
        <p:grpSpPr>
          <a:xfrm flipH="1">
            <a:off x="6158275" y="4642497"/>
            <a:ext cx="37304" cy="833425"/>
            <a:chOff x="367100" y="2392375"/>
            <a:chExt cx="37200" cy="833425"/>
          </a:xfrm>
        </p:grpSpPr>
        <p:sp>
          <p:nvSpPr>
            <p:cNvPr id="1778" name="Google Shape;1778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0" name="Google Shape;1780;p15"/>
          <p:cNvGrpSpPr/>
          <p:nvPr/>
        </p:nvGrpSpPr>
        <p:grpSpPr>
          <a:xfrm flipH="1">
            <a:off x="7821000" y="4480297"/>
            <a:ext cx="37304" cy="833425"/>
            <a:chOff x="367100" y="2392375"/>
            <a:chExt cx="37200" cy="833425"/>
          </a:xfrm>
        </p:grpSpPr>
        <p:sp>
          <p:nvSpPr>
            <p:cNvPr id="1781" name="Google Shape;1781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3" name="Google Shape;1783;p15"/>
          <p:cNvGrpSpPr/>
          <p:nvPr/>
        </p:nvGrpSpPr>
        <p:grpSpPr>
          <a:xfrm flipH="1">
            <a:off x="6610369" y="4390697"/>
            <a:ext cx="37304" cy="833425"/>
            <a:chOff x="367100" y="2392375"/>
            <a:chExt cx="37200" cy="833425"/>
          </a:xfrm>
        </p:grpSpPr>
        <p:sp>
          <p:nvSpPr>
            <p:cNvPr id="1784" name="Google Shape;1784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6" name="Google Shape;1786;p15"/>
          <p:cNvGrpSpPr/>
          <p:nvPr/>
        </p:nvGrpSpPr>
        <p:grpSpPr>
          <a:xfrm flipH="1">
            <a:off x="8300050" y="4722759"/>
            <a:ext cx="37304" cy="833425"/>
            <a:chOff x="367100" y="2392375"/>
            <a:chExt cx="37200" cy="833425"/>
          </a:xfrm>
        </p:grpSpPr>
        <p:sp>
          <p:nvSpPr>
            <p:cNvPr id="1787" name="Google Shape;1787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9" name="Google Shape;1789;p15"/>
          <p:cNvGrpSpPr/>
          <p:nvPr/>
        </p:nvGrpSpPr>
        <p:grpSpPr>
          <a:xfrm flipH="1">
            <a:off x="8779100" y="4390697"/>
            <a:ext cx="37304" cy="833425"/>
            <a:chOff x="367100" y="2392375"/>
            <a:chExt cx="37200" cy="833425"/>
          </a:xfrm>
        </p:grpSpPr>
        <p:sp>
          <p:nvSpPr>
            <p:cNvPr id="1790" name="Google Shape;1790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2" name="Google Shape;1792;p15"/>
          <p:cNvGrpSpPr/>
          <p:nvPr/>
        </p:nvGrpSpPr>
        <p:grpSpPr>
          <a:xfrm flipH="1">
            <a:off x="8592277" y="3184088"/>
            <a:ext cx="37304" cy="2435125"/>
            <a:chOff x="367100" y="2392375"/>
            <a:chExt cx="37200" cy="2435125"/>
          </a:xfrm>
        </p:grpSpPr>
        <p:sp>
          <p:nvSpPr>
            <p:cNvPr id="1793" name="Google Shape;1793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5" name="Google Shape;1795;p15"/>
          <p:cNvGrpSpPr/>
          <p:nvPr/>
        </p:nvGrpSpPr>
        <p:grpSpPr>
          <a:xfrm flipH="1">
            <a:off x="8965927" y="3493113"/>
            <a:ext cx="37304" cy="2435125"/>
            <a:chOff x="367100" y="2392375"/>
            <a:chExt cx="37200" cy="2435125"/>
          </a:xfrm>
        </p:grpSpPr>
        <p:sp>
          <p:nvSpPr>
            <p:cNvPr id="1796" name="Google Shape;1796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798" name="Google Shape;1798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99" name="Google Shape;17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CUSTOM_10_2">
    <p:spTree>
      <p:nvGrpSpPr>
        <p:cNvPr id="1800" name="Shape 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1" name="Google Shape;1801;p16"/>
          <p:cNvGrpSpPr/>
          <p:nvPr/>
        </p:nvGrpSpPr>
        <p:grpSpPr>
          <a:xfrm rot="-2555816">
            <a:off x="4319062" y="3173833"/>
            <a:ext cx="8730975" cy="3837809"/>
            <a:chOff x="5270825" y="560825"/>
            <a:chExt cx="1890175" cy="830850"/>
          </a:xfrm>
        </p:grpSpPr>
        <p:sp>
          <p:nvSpPr>
            <p:cNvPr id="1802" name="Google Shape;1802;p16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16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16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16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16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16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16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16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16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16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16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16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16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16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16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16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16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16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16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16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16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16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16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16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16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16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16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9" name="Google Shape;1829;p16"/>
          <p:cNvGrpSpPr/>
          <p:nvPr/>
        </p:nvGrpSpPr>
        <p:grpSpPr>
          <a:xfrm rot="-4318285">
            <a:off x="-2636892" y="1155191"/>
            <a:ext cx="8731081" cy="3196864"/>
            <a:chOff x="5270825" y="560825"/>
            <a:chExt cx="1890175" cy="830850"/>
          </a:xfrm>
        </p:grpSpPr>
        <p:sp>
          <p:nvSpPr>
            <p:cNvPr id="1830" name="Google Shape;1830;p16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16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16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16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16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16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16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16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16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16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16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16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16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16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16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16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16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16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16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16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16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16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16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16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16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16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16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57" name="Google Shape;1857;p16"/>
          <p:cNvSpPr/>
          <p:nvPr/>
        </p:nvSpPr>
        <p:spPr>
          <a:xfrm flipH="1">
            <a:off x="7407437" y="379913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58" name="Google Shape;1858;p16"/>
          <p:cNvSpPr/>
          <p:nvPr/>
        </p:nvSpPr>
        <p:spPr>
          <a:xfrm flipH="1">
            <a:off x="346266" y="28982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59" name="Google Shape;1859;p16"/>
          <p:cNvSpPr/>
          <p:nvPr/>
        </p:nvSpPr>
        <p:spPr>
          <a:xfrm flipH="1">
            <a:off x="6150542" y="452253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0" name="Google Shape;1860;p16"/>
          <p:cNvSpPr/>
          <p:nvPr/>
        </p:nvSpPr>
        <p:spPr>
          <a:xfrm flipH="1">
            <a:off x="1783713" y="-84807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1" name="Google Shape;1861;p16"/>
          <p:cNvSpPr/>
          <p:nvPr/>
        </p:nvSpPr>
        <p:spPr>
          <a:xfrm flipH="1">
            <a:off x="458291" y="3714301"/>
            <a:ext cx="3273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2" name="Google Shape;1862;p16"/>
          <p:cNvSpPr/>
          <p:nvPr/>
        </p:nvSpPr>
        <p:spPr>
          <a:xfrm flipH="1">
            <a:off x="4623227" y="4852721"/>
            <a:ext cx="5958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63" name="Google Shape;1863;p16"/>
          <p:cNvGrpSpPr/>
          <p:nvPr/>
        </p:nvGrpSpPr>
        <p:grpSpPr>
          <a:xfrm flipH="1">
            <a:off x="4938654" y="4447433"/>
            <a:ext cx="37230" cy="833425"/>
            <a:chOff x="367100" y="2392375"/>
            <a:chExt cx="37200" cy="833425"/>
          </a:xfrm>
        </p:grpSpPr>
        <p:sp>
          <p:nvSpPr>
            <p:cNvPr id="1864" name="Google Shape;1864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6" name="Google Shape;1866;p16"/>
          <p:cNvGrpSpPr/>
          <p:nvPr/>
        </p:nvGrpSpPr>
        <p:grpSpPr>
          <a:xfrm flipH="1">
            <a:off x="1314094" y="3990260"/>
            <a:ext cx="37230" cy="833425"/>
            <a:chOff x="367100" y="2392375"/>
            <a:chExt cx="37200" cy="833425"/>
          </a:xfrm>
        </p:grpSpPr>
        <p:sp>
          <p:nvSpPr>
            <p:cNvPr id="1867" name="Google Shape;1867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9" name="Google Shape;1869;p16"/>
          <p:cNvGrpSpPr/>
          <p:nvPr/>
        </p:nvGrpSpPr>
        <p:grpSpPr>
          <a:xfrm flipH="1">
            <a:off x="1045132" y="4168809"/>
            <a:ext cx="37230" cy="833425"/>
            <a:chOff x="367100" y="2392375"/>
            <a:chExt cx="37200" cy="833425"/>
          </a:xfrm>
        </p:grpSpPr>
        <p:sp>
          <p:nvSpPr>
            <p:cNvPr id="1870" name="Google Shape;1870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72" name="Google Shape;1872;p16"/>
          <p:cNvSpPr/>
          <p:nvPr/>
        </p:nvSpPr>
        <p:spPr>
          <a:xfrm flipH="1">
            <a:off x="2176716" y="4879984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3" name="Google Shape;1873;p16"/>
          <p:cNvSpPr/>
          <p:nvPr/>
        </p:nvSpPr>
        <p:spPr>
          <a:xfrm flipH="1">
            <a:off x="2079910" y="5088039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74" name="Google Shape;1874;p16"/>
          <p:cNvGrpSpPr/>
          <p:nvPr/>
        </p:nvGrpSpPr>
        <p:grpSpPr>
          <a:xfrm flipH="1">
            <a:off x="4692904" y="4428808"/>
            <a:ext cx="37230" cy="833425"/>
            <a:chOff x="367100" y="2392375"/>
            <a:chExt cx="37200" cy="833425"/>
          </a:xfrm>
        </p:grpSpPr>
        <p:sp>
          <p:nvSpPr>
            <p:cNvPr id="1875" name="Google Shape;1875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7" name="Google Shape;1877;p16"/>
          <p:cNvGrpSpPr/>
          <p:nvPr/>
        </p:nvGrpSpPr>
        <p:grpSpPr>
          <a:xfrm flipH="1">
            <a:off x="2957296" y="4091709"/>
            <a:ext cx="37230" cy="833425"/>
            <a:chOff x="367100" y="2392375"/>
            <a:chExt cx="37200" cy="833425"/>
          </a:xfrm>
        </p:grpSpPr>
        <p:sp>
          <p:nvSpPr>
            <p:cNvPr id="1878" name="Google Shape;1878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0" name="Google Shape;1880;p16"/>
          <p:cNvGrpSpPr/>
          <p:nvPr/>
        </p:nvGrpSpPr>
        <p:grpSpPr>
          <a:xfrm flipH="1">
            <a:off x="3775573" y="4447445"/>
            <a:ext cx="37230" cy="833425"/>
            <a:chOff x="367100" y="2392375"/>
            <a:chExt cx="37200" cy="833425"/>
          </a:xfrm>
        </p:grpSpPr>
        <p:sp>
          <p:nvSpPr>
            <p:cNvPr id="1881" name="Google Shape;1881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3" name="Google Shape;1883;p16"/>
          <p:cNvGrpSpPr/>
          <p:nvPr/>
        </p:nvGrpSpPr>
        <p:grpSpPr>
          <a:xfrm flipH="1">
            <a:off x="2435910" y="3650711"/>
            <a:ext cx="37230" cy="1232425"/>
            <a:chOff x="367100" y="2392375"/>
            <a:chExt cx="37200" cy="1232425"/>
          </a:xfrm>
        </p:grpSpPr>
        <p:sp>
          <p:nvSpPr>
            <p:cNvPr id="1884" name="Google Shape;1884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86" name="Google Shape;1886;p16"/>
          <p:cNvSpPr/>
          <p:nvPr/>
        </p:nvSpPr>
        <p:spPr>
          <a:xfrm flipH="1">
            <a:off x="1739999" y="3593439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7" name="Google Shape;1887;p16"/>
          <p:cNvSpPr/>
          <p:nvPr/>
        </p:nvSpPr>
        <p:spPr>
          <a:xfrm flipH="1">
            <a:off x="2459581" y="4356242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88" name="Google Shape;1888;p16"/>
          <p:cNvGrpSpPr/>
          <p:nvPr/>
        </p:nvGrpSpPr>
        <p:grpSpPr>
          <a:xfrm flipH="1">
            <a:off x="3627640" y="3799150"/>
            <a:ext cx="37230" cy="833425"/>
            <a:chOff x="367100" y="2392375"/>
            <a:chExt cx="37200" cy="833425"/>
          </a:xfrm>
        </p:grpSpPr>
        <p:sp>
          <p:nvSpPr>
            <p:cNvPr id="1889" name="Google Shape;1889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1" name="Google Shape;1891;p16"/>
          <p:cNvGrpSpPr/>
          <p:nvPr/>
        </p:nvGrpSpPr>
        <p:grpSpPr>
          <a:xfrm flipH="1">
            <a:off x="1220924" y="2697303"/>
            <a:ext cx="37230" cy="2435125"/>
            <a:chOff x="367100" y="2392375"/>
            <a:chExt cx="37200" cy="2435125"/>
          </a:xfrm>
        </p:grpSpPr>
        <p:sp>
          <p:nvSpPr>
            <p:cNvPr id="1892" name="Google Shape;1892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4" name="Google Shape;1894;p16"/>
          <p:cNvGrpSpPr/>
          <p:nvPr/>
        </p:nvGrpSpPr>
        <p:grpSpPr>
          <a:xfrm flipH="1">
            <a:off x="2233571" y="2356654"/>
            <a:ext cx="37230" cy="2435125"/>
            <a:chOff x="367100" y="2392375"/>
            <a:chExt cx="37200" cy="2435125"/>
          </a:xfrm>
        </p:grpSpPr>
        <p:sp>
          <p:nvSpPr>
            <p:cNvPr id="1895" name="Google Shape;1895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7" name="Google Shape;1897;p16"/>
          <p:cNvGrpSpPr/>
          <p:nvPr/>
        </p:nvGrpSpPr>
        <p:grpSpPr>
          <a:xfrm flipH="1">
            <a:off x="1856265" y="1695459"/>
            <a:ext cx="37230" cy="3553537"/>
            <a:chOff x="367100" y="2392375"/>
            <a:chExt cx="37200" cy="3553537"/>
          </a:xfrm>
        </p:grpSpPr>
        <p:sp>
          <p:nvSpPr>
            <p:cNvPr id="1898" name="Google Shape;1898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0" name="Google Shape;1900;p16"/>
          <p:cNvGrpSpPr/>
          <p:nvPr/>
        </p:nvGrpSpPr>
        <p:grpSpPr>
          <a:xfrm flipH="1">
            <a:off x="3358472" y="2140080"/>
            <a:ext cx="37230" cy="2435125"/>
            <a:chOff x="367100" y="2392375"/>
            <a:chExt cx="37200" cy="2435125"/>
          </a:xfrm>
        </p:grpSpPr>
        <p:sp>
          <p:nvSpPr>
            <p:cNvPr id="1901" name="Google Shape;1901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3" name="Google Shape;1903;p16"/>
          <p:cNvGrpSpPr/>
          <p:nvPr/>
        </p:nvGrpSpPr>
        <p:grpSpPr>
          <a:xfrm flipH="1">
            <a:off x="1901933" y="4213634"/>
            <a:ext cx="37230" cy="833425"/>
            <a:chOff x="367100" y="2392375"/>
            <a:chExt cx="37200" cy="833425"/>
          </a:xfrm>
        </p:grpSpPr>
        <p:sp>
          <p:nvSpPr>
            <p:cNvPr id="1904" name="Google Shape;1904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06" name="Google Shape;1906;p16"/>
          <p:cNvSpPr/>
          <p:nvPr/>
        </p:nvSpPr>
        <p:spPr>
          <a:xfrm flipH="1">
            <a:off x="8355518" y="3713326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7" name="Google Shape;1907;p16"/>
          <p:cNvSpPr/>
          <p:nvPr/>
        </p:nvSpPr>
        <p:spPr>
          <a:xfrm flipH="1">
            <a:off x="4623227" y="492892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8" name="Google Shape;1908;p16"/>
          <p:cNvSpPr/>
          <p:nvPr/>
        </p:nvSpPr>
        <p:spPr>
          <a:xfrm flipH="1">
            <a:off x="8279619" y="440701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09" name="Google Shape;1909;p16"/>
          <p:cNvGrpSpPr/>
          <p:nvPr/>
        </p:nvGrpSpPr>
        <p:grpSpPr>
          <a:xfrm flipH="1">
            <a:off x="8993357" y="3357825"/>
            <a:ext cx="37230" cy="2435125"/>
            <a:chOff x="367100" y="2392375"/>
            <a:chExt cx="37200" cy="2435125"/>
          </a:xfrm>
        </p:grpSpPr>
        <p:sp>
          <p:nvSpPr>
            <p:cNvPr id="1910" name="Google Shape;1910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2" name="Google Shape;1912;p16"/>
          <p:cNvGrpSpPr/>
          <p:nvPr/>
        </p:nvGrpSpPr>
        <p:grpSpPr>
          <a:xfrm flipH="1">
            <a:off x="8599750" y="2660240"/>
            <a:ext cx="37230" cy="2435125"/>
            <a:chOff x="367100" y="2392375"/>
            <a:chExt cx="37200" cy="2435125"/>
          </a:xfrm>
        </p:grpSpPr>
        <p:sp>
          <p:nvSpPr>
            <p:cNvPr id="1913" name="Google Shape;1913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5" name="Google Shape;1915;p16"/>
          <p:cNvGrpSpPr/>
          <p:nvPr/>
        </p:nvGrpSpPr>
        <p:grpSpPr>
          <a:xfrm flipH="1">
            <a:off x="9181447" y="4120334"/>
            <a:ext cx="37230" cy="1232425"/>
            <a:chOff x="367100" y="2392375"/>
            <a:chExt cx="37200" cy="1232425"/>
          </a:xfrm>
        </p:grpSpPr>
        <p:sp>
          <p:nvSpPr>
            <p:cNvPr id="1916" name="Google Shape;1916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8" name="Google Shape;1918;p16"/>
          <p:cNvGrpSpPr/>
          <p:nvPr/>
        </p:nvGrpSpPr>
        <p:grpSpPr>
          <a:xfrm flipH="1">
            <a:off x="585584" y="1797457"/>
            <a:ext cx="37230" cy="2435125"/>
            <a:chOff x="367100" y="2392375"/>
            <a:chExt cx="37200" cy="2435125"/>
          </a:xfrm>
        </p:grpSpPr>
        <p:sp>
          <p:nvSpPr>
            <p:cNvPr id="1919" name="Google Shape;1919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1" name="Google Shape;1921;p16"/>
          <p:cNvGrpSpPr/>
          <p:nvPr/>
        </p:nvGrpSpPr>
        <p:grpSpPr>
          <a:xfrm flipH="1">
            <a:off x="2333462" y="1274910"/>
            <a:ext cx="37230" cy="3553537"/>
            <a:chOff x="367100" y="2392375"/>
            <a:chExt cx="37200" cy="3553537"/>
          </a:xfrm>
        </p:grpSpPr>
        <p:sp>
          <p:nvSpPr>
            <p:cNvPr id="1922" name="Google Shape;1922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4" name="Google Shape;1924;p16"/>
          <p:cNvGrpSpPr/>
          <p:nvPr/>
        </p:nvGrpSpPr>
        <p:grpSpPr>
          <a:xfrm flipH="1">
            <a:off x="776101" y="3442775"/>
            <a:ext cx="37230" cy="2435125"/>
            <a:chOff x="367100" y="2392375"/>
            <a:chExt cx="37200" cy="2435125"/>
          </a:xfrm>
        </p:grpSpPr>
        <p:sp>
          <p:nvSpPr>
            <p:cNvPr id="1925" name="Google Shape;1925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27" name="Google Shape;1927;p16"/>
          <p:cNvSpPr/>
          <p:nvPr/>
        </p:nvSpPr>
        <p:spPr>
          <a:xfrm flipH="1">
            <a:off x="-612027" y="3439029"/>
            <a:ext cx="23844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28" name="Google Shape;1928;p16"/>
          <p:cNvGrpSpPr/>
          <p:nvPr/>
        </p:nvGrpSpPr>
        <p:grpSpPr>
          <a:xfrm flipH="1">
            <a:off x="3378976" y="4733607"/>
            <a:ext cx="37230" cy="833425"/>
            <a:chOff x="367100" y="2392375"/>
            <a:chExt cx="37200" cy="833425"/>
          </a:xfrm>
        </p:grpSpPr>
        <p:sp>
          <p:nvSpPr>
            <p:cNvPr id="1929" name="Google Shape;1929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1" name="Google Shape;1931;p16"/>
          <p:cNvGrpSpPr/>
          <p:nvPr/>
        </p:nvGrpSpPr>
        <p:grpSpPr>
          <a:xfrm flipH="1">
            <a:off x="4158809" y="4645820"/>
            <a:ext cx="37230" cy="833425"/>
            <a:chOff x="367100" y="2392375"/>
            <a:chExt cx="37200" cy="833425"/>
          </a:xfrm>
        </p:grpSpPr>
        <p:sp>
          <p:nvSpPr>
            <p:cNvPr id="1932" name="Google Shape;1932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4" name="Google Shape;1934;p16"/>
          <p:cNvGrpSpPr/>
          <p:nvPr/>
        </p:nvGrpSpPr>
        <p:grpSpPr>
          <a:xfrm flipH="1">
            <a:off x="2696597" y="4457933"/>
            <a:ext cx="37230" cy="1232425"/>
            <a:chOff x="367100" y="2392375"/>
            <a:chExt cx="37200" cy="1232425"/>
          </a:xfrm>
        </p:grpSpPr>
        <p:sp>
          <p:nvSpPr>
            <p:cNvPr id="1935" name="Google Shape;1935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7" name="Google Shape;1937;p16"/>
          <p:cNvGrpSpPr/>
          <p:nvPr/>
        </p:nvGrpSpPr>
        <p:grpSpPr>
          <a:xfrm flipH="1">
            <a:off x="1519842" y="4680607"/>
            <a:ext cx="37230" cy="833425"/>
            <a:chOff x="367100" y="2392375"/>
            <a:chExt cx="37200" cy="833425"/>
          </a:xfrm>
        </p:grpSpPr>
        <p:sp>
          <p:nvSpPr>
            <p:cNvPr id="1938" name="Google Shape;1938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0" name="Google Shape;1940;p16"/>
          <p:cNvGrpSpPr/>
          <p:nvPr/>
        </p:nvGrpSpPr>
        <p:grpSpPr>
          <a:xfrm flipH="1">
            <a:off x="507083" y="4471320"/>
            <a:ext cx="37230" cy="1232425"/>
            <a:chOff x="367100" y="2392375"/>
            <a:chExt cx="37200" cy="1232425"/>
          </a:xfrm>
        </p:grpSpPr>
        <p:sp>
          <p:nvSpPr>
            <p:cNvPr id="1941" name="Google Shape;1941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3" name="Google Shape;1943;p16"/>
          <p:cNvGrpSpPr/>
          <p:nvPr/>
        </p:nvGrpSpPr>
        <p:grpSpPr>
          <a:xfrm flipH="1">
            <a:off x="324322" y="3717574"/>
            <a:ext cx="37230" cy="2435125"/>
            <a:chOff x="367100" y="2392375"/>
            <a:chExt cx="37200" cy="2435125"/>
          </a:xfrm>
        </p:grpSpPr>
        <p:sp>
          <p:nvSpPr>
            <p:cNvPr id="1944" name="Google Shape;1944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6" name="Google Shape;1946;p16"/>
          <p:cNvGrpSpPr/>
          <p:nvPr/>
        </p:nvGrpSpPr>
        <p:grpSpPr>
          <a:xfrm flipH="1">
            <a:off x="1400445" y="3165451"/>
            <a:ext cx="37230" cy="2435125"/>
            <a:chOff x="367100" y="2392375"/>
            <a:chExt cx="37200" cy="2435125"/>
          </a:xfrm>
        </p:grpSpPr>
        <p:sp>
          <p:nvSpPr>
            <p:cNvPr id="1947" name="Google Shape;1947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9" name="Google Shape;1949;p16"/>
          <p:cNvGrpSpPr/>
          <p:nvPr/>
        </p:nvGrpSpPr>
        <p:grpSpPr>
          <a:xfrm flipH="1">
            <a:off x="2044918" y="3975385"/>
            <a:ext cx="37230" cy="833425"/>
            <a:chOff x="367100" y="2392375"/>
            <a:chExt cx="37200" cy="833425"/>
          </a:xfrm>
        </p:grpSpPr>
        <p:sp>
          <p:nvSpPr>
            <p:cNvPr id="1950" name="Google Shape;1950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2" name="Google Shape;1952;p16"/>
          <p:cNvGrpSpPr/>
          <p:nvPr/>
        </p:nvGrpSpPr>
        <p:grpSpPr>
          <a:xfrm flipH="1">
            <a:off x="6455360" y="4522533"/>
            <a:ext cx="37230" cy="1232425"/>
            <a:chOff x="367100" y="2392375"/>
            <a:chExt cx="37200" cy="1232425"/>
          </a:xfrm>
        </p:grpSpPr>
        <p:sp>
          <p:nvSpPr>
            <p:cNvPr id="1953" name="Google Shape;1953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5" name="Google Shape;1955;p16"/>
          <p:cNvGrpSpPr/>
          <p:nvPr/>
        </p:nvGrpSpPr>
        <p:grpSpPr>
          <a:xfrm flipH="1">
            <a:off x="8124577" y="4657420"/>
            <a:ext cx="37230" cy="833425"/>
            <a:chOff x="367100" y="2392375"/>
            <a:chExt cx="37200" cy="833425"/>
          </a:xfrm>
        </p:grpSpPr>
        <p:sp>
          <p:nvSpPr>
            <p:cNvPr id="1956" name="Google Shape;1956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8" name="Google Shape;1958;p16"/>
          <p:cNvGrpSpPr/>
          <p:nvPr/>
        </p:nvGrpSpPr>
        <p:grpSpPr>
          <a:xfrm flipH="1">
            <a:off x="8701795" y="4537983"/>
            <a:ext cx="37230" cy="1232425"/>
            <a:chOff x="367100" y="2392375"/>
            <a:chExt cx="37200" cy="1232425"/>
          </a:xfrm>
        </p:grpSpPr>
        <p:sp>
          <p:nvSpPr>
            <p:cNvPr id="1959" name="Google Shape;1959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1" name="Google Shape;1961;p16"/>
          <p:cNvGrpSpPr/>
          <p:nvPr/>
        </p:nvGrpSpPr>
        <p:grpSpPr>
          <a:xfrm flipH="1">
            <a:off x="5875427" y="4823231"/>
            <a:ext cx="37230" cy="833425"/>
            <a:chOff x="367100" y="2392375"/>
            <a:chExt cx="37200" cy="833425"/>
          </a:xfrm>
        </p:grpSpPr>
        <p:sp>
          <p:nvSpPr>
            <p:cNvPr id="1962" name="Google Shape;1962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4" name="Google Shape;1964;p16"/>
          <p:cNvGrpSpPr/>
          <p:nvPr/>
        </p:nvGrpSpPr>
        <p:grpSpPr>
          <a:xfrm flipH="1">
            <a:off x="5167440" y="4676032"/>
            <a:ext cx="37230" cy="833425"/>
            <a:chOff x="367100" y="2392375"/>
            <a:chExt cx="37200" cy="833425"/>
          </a:xfrm>
        </p:grpSpPr>
        <p:sp>
          <p:nvSpPr>
            <p:cNvPr id="1965" name="Google Shape;1965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7" name="Google Shape;1967;p16"/>
          <p:cNvGrpSpPr/>
          <p:nvPr/>
        </p:nvGrpSpPr>
        <p:grpSpPr>
          <a:xfrm flipH="1">
            <a:off x="7239834" y="4798219"/>
            <a:ext cx="37230" cy="833425"/>
            <a:chOff x="367100" y="2392375"/>
            <a:chExt cx="37200" cy="833425"/>
          </a:xfrm>
        </p:grpSpPr>
        <p:sp>
          <p:nvSpPr>
            <p:cNvPr id="1968" name="Google Shape;1968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0" name="Google Shape;1970;p16"/>
          <p:cNvGrpSpPr/>
          <p:nvPr/>
        </p:nvGrpSpPr>
        <p:grpSpPr>
          <a:xfrm flipH="1">
            <a:off x="949854" y="1797446"/>
            <a:ext cx="37230" cy="3553537"/>
            <a:chOff x="367100" y="2392375"/>
            <a:chExt cx="37200" cy="3553537"/>
          </a:xfrm>
        </p:grpSpPr>
        <p:sp>
          <p:nvSpPr>
            <p:cNvPr id="1971" name="Google Shape;1971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3" name="Google Shape;1973;p16"/>
          <p:cNvGrpSpPr/>
          <p:nvPr/>
        </p:nvGrpSpPr>
        <p:grpSpPr>
          <a:xfrm flipH="1">
            <a:off x="3083087" y="2236608"/>
            <a:ext cx="37230" cy="3553537"/>
            <a:chOff x="367100" y="2392375"/>
            <a:chExt cx="37200" cy="3553537"/>
          </a:xfrm>
        </p:grpSpPr>
        <p:sp>
          <p:nvSpPr>
            <p:cNvPr id="1974" name="Google Shape;1974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6" name="Google Shape;1976;p16"/>
          <p:cNvGrpSpPr/>
          <p:nvPr/>
        </p:nvGrpSpPr>
        <p:grpSpPr>
          <a:xfrm flipH="1">
            <a:off x="7786402" y="4158684"/>
            <a:ext cx="37230" cy="833425"/>
            <a:chOff x="367100" y="2392375"/>
            <a:chExt cx="37200" cy="833425"/>
          </a:xfrm>
        </p:grpSpPr>
        <p:sp>
          <p:nvSpPr>
            <p:cNvPr id="1977" name="Google Shape;1977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9" name="Google Shape;1979;p16"/>
          <p:cNvGrpSpPr/>
          <p:nvPr/>
        </p:nvGrpSpPr>
        <p:grpSpPr>
          <a:xfrm flipH="1">
            <a:off x="8413186" y="2417604"/>
            <a:ext cx="37230" cy="2435125"/>
            <a:chOff x="367100" y="2392375"/>
            <a:chExt cx="37200" cy="2435125"/>
          </a:xfrm>
        </p:grpSpPr>
        <p:sp>
          <p:nvSpPr>
            <p:cNvPr id="1980" name="Google Shape;1980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82" name="Google Shape;1982;p16"/>
          <p:cNvSpPr/>
          <p:nvPr/>
        </p:nvSpPr>
        <p:spPr>
          <a:xfrm flipH="1">
            <a:off x="1522954" y="10631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83" name="Google Shape;1983;p16"/>
          <p:cNvSpPr/>
          <p:nvPr/>
        </p:nvSpPr>
        <p:spPr>
          <a:xfrm flipH="1">
            <a:off x="7896054" y="3075606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84" name="Google Shape;1984;p16"/>
          <p:cNvGrpSpPr/>
          <p:nvPr/>
        </p:nvGrpSpPr>
        <p:grpSpPr>
          <a:xfrm rot="10800000">
            <a:off x="206550" y="4336332"/>
            <a:ext cx="8730907" cy="3837779"/>
            <a:chOff x="5270825" y="560825"/>
            <a:chExt cx="1890175" cy="830850"/>
          </a:xfrm>
        </p:grpSpPr>
        <p:sp>
          <p:nvSpPr>
            <p:cNvPr id="1985" name="Google Shape;1985;p16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16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16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16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16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16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16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16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16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16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16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16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16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16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16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16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16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16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16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16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16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16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16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16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16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16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16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2" name="Google Shape;2012;p16"/>
          <p:cNvGrpSpPr/>
          <p:nvPr/>
        </p:nvGrpSpPr>
        <p:grpSpPr>
          <a:xfrm flipH="1">
            <a:off x="7955486" y="3165454"/>
            <a:ext cx="37230" cy="2435125"/>
            <a:chOff x="367100" y="2392375"/>
            <a:chExt cx="37200" cy="2435125"/>
          </a:xfrm>
        </p:grpSpPr>
        <p:sp>
          <p:nvSpPr>
            <p:cNvPr id="2013" name="Google Shape;2013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15" name="Google Shape;2015;p16"/>
          <p:cNvSpPr txBox="1"/>
          <p:nvPr>
            <p:ph type="title"/>
          </p:nvPr>
        </p:nvSpPr>
        <p:spPr>
          <a:xfrm>
            <a:off x="3797875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016" name="Google Shape;2016;p16"/>
          <p:cNvSpPr txBox="1"/>
          <p:nvPr>
            <p:ph hasCustomPrompt="1" idx="2" type="title"/>
          </p:nvPr>
        </p:nvSpPr>
        <p:spPr>
          <a:xfrm>
            <a:off x="50415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17" name="Google Shape;2017;p16"/>
          <p:cNvSpPr txBox="1"/>
          <p:nvPr>
            <p:ph idx="1" type="subTitle"/>
          </p:nvPr>
        </p:nvSpPr>
        <p:spPr>
          <a:xfrm>
            <a:off x="4242175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2018" name="Google Shape;2018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9" name="Google Shape;2019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10_1">
    <p:spTree>
      <p:nvGrpSpPr>
        <p:cNvPr id="2020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1" name="Google Shape;2021;p17"/>
          <p:cNvGrpSpPr/>
          <p:nvPr/>
        </p:nvGrpSpPr>
        <p:grpSpPr>
          <a:xfrm rot="-2558527">
            <a:off x="5776676" y="656619"/>
            <a:ext cx="9144542" cy="2877764"/>
            <a:chOff x="3025400" y="1754925"/>
            <a:chExt cx="7141649" cy="2247459"/>
          </a:xfrm>
        </p:grpSpPr>
        <p:sp>
          <p:nvSpPr>
            <p:cNvPr id="2022" name="Google Shape;2022;p1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1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1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1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1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1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1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1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1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1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1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1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1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1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1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1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1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1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1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1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9" name="Google Shape;2049;p17"/>
          <p:cNvGrpSpPr/>
          <p:nvPr/>
        </p:nvGrpSpPr>
        <p:grpSpPr>
          <a:xfrm rot="3372341">
            <a:off x="-4106799" y="656629"/>
            <a:ext cx="9144484" cy="2877746"/>
            <a:chOff x="3025400" y="1754925"/>
            <a:chExt cx="7141649" cy="2247459"/>
          </a:xfrm>
        </p:grpSpPr>
        <p:sp>
          <p:nvSpPr>
            <p:cNvPr id="2050" name="Google Shape;2050;p1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1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1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1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1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1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1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1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1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1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1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1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1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1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1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1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1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1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1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1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1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1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1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1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1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1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1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77" name="Google Shape;2077;p17"/>
          <p:cNvSpPr/>
          <p:nvPr/>
        </p:nvSpPr>
        <p:spPr>
          <a:xfrm>
            <a:off x="920463" y="2362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8" name="Google Shape;2078;p17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9" name="Google Shape;2079;p17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0" name="Google Shape;2080;p17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1" name="Google Shape;2081;p17"/>
          <p:cNvSpPr/>
          <p:nvPr/>
        </p:nvSpPr>
        <p:spPr>
          <a:xfrm>
            <a:off x="6524900" y="2312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2" name="Google Shape;2082;p17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3" name="Google Shape;2083;p17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4" name="Google Shape;2084;p17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85" name="Google Shape;2085;p17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086" name="Google Shape;2086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8" name="Google Shape;2088;p17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2089" name="Google Shape;2089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1" name="Google Shape;2091;p17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2092" name="Google Shape;2092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4" name="Google Shape;2094;p17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2095" name="Google Shape;2095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7" name="Google Shape;2097;p17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2098" name="Google Shape;2098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0" name="Google Shape;2100;p17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101" name="Google Shape;2101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3" name="Google Shape;2103;p17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2104" name="Google Shape;2104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6" name="Google Shape;2106;p17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2107" name="Google Shape;2107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9" name="Google Shape;2109;p17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2110" name="Google Shape;2110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2" name="Google Shape;2112;p17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2113" name="Google Shape;2113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5" name="Google Shape;2115;p17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2116" name="Google Shape;2116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8" name="Google Shape;2118;p17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2119" name="Google Shape;2119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1" name="Google Shape;2121;p17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2122" name="Google Shape;2122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4" name="Google Shape;2124;p17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2125" name="Google Shape;2125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7" name="Google Shape;2127;p17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2128" name="Google Shape;2128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30" name="Google Shape;2130;p17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1" name="Google Shape;2131;p17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32" name="Google Shape;2132;p17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133" name="Google Shape;2133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35" name="Google Shape;2135;p17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2136" name="Google Shape;2136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38" name="Google Shape;2138;p17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2139" name="Google Shape;2139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1" name="Google Shape;2141;p17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2142" name="Google Shape;2142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4" name="Google Shape;2144;p17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2145" name="Google Shape;2145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47" name="Google Shape;2147;p17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8" name="Google Shape;2148;p17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49" name="Google Shape;2149;p17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2150" name="Google Shape;2150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2" name="Google Shape;2152;p17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2153" name="Google Shape;2153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5" name="Google Shape;2155;p17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2156" name="Google Shape;2156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8" name="Google Shape;2158;p17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2159" name="Google Shape;2159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1" name="Google Shape;2161;p17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2162" name="Google Shape;2162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4" name="Google Shape;2164;p17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2165" name="Google Shape;2165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7" name="Google Shape;2167;p17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2168" name="Google Shape;2168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0" name="Google Shape;2170;p17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2171" name="Google Shape;2171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3" name="Google Shape;2173;p17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2174" name="Google Shape;2174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6" name="Google Shape;2176;p17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2177" name="Google Shape;2177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9" name="Google Shape;2179;p17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2180" name="Google Shape;2180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2" name="Google Shape;2182;p17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2183" name="Google Shape;2183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5" name="Google Shape;2185;p17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2186" name="Google Shape;2186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8" name="Google Shape;2188;p17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2189" name="Google Shape;2189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91" name="Google Shape;2191;p17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2" name="Google Shape;2192;p17"/>
          <p:cNvSpPr/>
          <p:nvPr/>
        </p:nvSpPr>
        <p:spPr>
          <a:xfrm>
            <a:off x="-1268137" y="40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3" name="Google Shape;2193;p17"/>
          <p:cNvSpPr txBox="1"/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194" name="Google Shape;2194;p17"/>
          <p:cNvSpPr txBox="1"/>
          <p:nvPr>
            <p:ph hasCustomPrompt="1"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195" name="Google Shape;2195;p17"/>
          <p:cNvSpPr txBox="1"/>
          <p:nvPr>
            <p:ph idx="1" type="subTitle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2196" name="Google Shape;2196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97" name="Google Shape;2197;p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5">
  <p:cSld name="CUSTOM_10_1_2">
    <p:spTree>
      <p:nvGrpSpPr>
        <p:cNvPr id="2198" name="Shape 2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9" name="Google Shape;2199;p18"/>
          <p:cNvGrpSpPr/>
          <p:nvPr/>
        </p:nvGrpSpPr>
        <p:grpSpPr>
          <a:xfrm rot="-303308">
            <a:off x="-461355" y="3044478"/>
            <a:ext cx="11249719" cy="3540034"/>
            <a:chOff x="3025400" y="1754925"/>
            <a:chExt cx="7141649" cy="2247459"/>
          </a:xfrm>
        </p:grpSpPr>
        <p:sp>
          <p:nvSpPr>
            <p:cNvPr id="2200" name="Google Shape;2200;p18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18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18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18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18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18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18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18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18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18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18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18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18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18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18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18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18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18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18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18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18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18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18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18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18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18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18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27" name="Google Shape;2227;p18"/>
          <p:cNvSpPr/>
          <p:nvPr/>
        </p:nvSpPr>
        <p:spPr>
          <a:xfrm>
            <a:off x="-178237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28" name="Google Shape;2228;p18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29" name="Google Shape;2229;p18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0" name="Google Shape;2230;p18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1" name="Google Shape;2231;p18"/>
          <p:cNvSpPr/>
          <p:nvPr/>
        </p:nvSpPr>
        <p:spPr>
          <a:xfrm>
            <a:off x="6524900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2" name="Google Shape;2232;p18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3" name="Google Shape;2233;p18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4" name="Google Shape;2234;p18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35" name="Google Shape;2235;p18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236" name="Google Shape;2236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8" name="Google Shape;2238;p18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2239" name="Google Shape;2239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1" name="Google Shape;2241;p18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2242" name="Google Shape;2242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4" name="Google Shape;2244;p18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2245" name="Google Shape;2245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7" name="Google Shape;2247;p18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2248" name="Google Shape;2248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0" name="Google Shape;2250;p18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251" name="Google Shape;2251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3" name="Google Shape;2253;p18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2254" name="Google Shape;2254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6" name="Google Shape;2256;p18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2257" name="Google Shape;2257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9" name="Google Shape;2259;p18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2260" name="Google Shape;2260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2" name="Google Shape;2262;p18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2263" name="Google Shape;2263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5" name="Google Shape;2265;p18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2266" name="Google Shape;2266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8" name="Google Shape;2268;p18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2269" name="Google Shape;2269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1" name="Google Shape;2271;p18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2272" name="Google Shape;2272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4" name="Google Shape;2274;p18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2275" name="Google Shape;2275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7" name="Google Shape;2277;p18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2278" name="Google Shape;2278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80" name="Google Shape;2280;p18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1" name="Google Shape;2281;p18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82" name="Google Shape;2282;p18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283" name="Google Shape;2283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5" name="Google Shape;2285;p18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2286" name="Google Shape;2286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8" name="Google Shape;2288;p18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2289" name="Google Shape;2289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1" name="Google Shape;2291;p18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2292" name="Google Shape;2292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4" name="Google Shape;2294;p18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2295" name="Google Shape;2295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97" name="Google Shape;2297;p18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8" name="Google Shape;2298;p18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99" name="Google Shape;2299;p18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2300" name="Google Shape;2300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2" name="Google Shape;2302;p18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2303" name="Google Shape;2303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5" name="Google Shape;2305;p18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2306" name="Google Shape;2306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8" name="Google Shape;2308;p18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2309" name="Google Shape;2309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1" name="Google Shape;2311;p18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2312" name="Google Shape;2312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4" name="Google Shape;2314;p18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2315" name="Google Shape;2315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7" name="Google Shape;2317;p18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2318" name="Google Shape;2318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0" name="Google Shape;2320;p18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2321" name="Google Shape;2321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3" name="Google Shape;2323;p18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2324" name="Google Shape;2324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6" name="Google Shape;2326;p18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2327" name="Google Shape;2327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9" name="Google Shape;2329;p18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2330" name="Google Shape;2330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2" name="Google Shape;2332;p18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2333" name="Google Shape;2333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5" name="Google Shape;2335;p18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2336" name="Google Shape;2336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8" name="Google Shape;2338;p18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2339" name="Google Shape;2339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41" name="Google Shape;2341;p18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2" name="Google Shape;2342;p18"/>
          <p:cNvSpPr txBox="1"/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343" name="Google Shape;2343;p18"/>
          <p:cNvSpPr txBox="1"/>
          <p:nvPr>
            <p:ph hasCustomPrompt="1"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44" name="Google Shape;2344;p18"/>
          <p:cNvSpPr txBox="1"/>
          <p:nvPr>
            <p:ph idx="1" type="subTitle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2345" name="Google Shape;2345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6" name="Google Shape;2346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10_1_1">
    <p:spTree>
      <p:nvGrpSpPr>
        <p:cNvPr id="2347" name="Shape 2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8" name="Google Shape;2348;p19"/>
          <p:cNvSpPr txBox="1"/>
          <p:nvPr>
            <p:ph type="title"/>
          </p:nvPr>
        </p:nvSpPr>
        <p:spPr>
          <a:xfrm>
            <a:off x="14667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349" name="Google Shape;2349;p19"/>
          <p:cNvSpPr txBox="1"/>
          <p:nvPr>
            <p:ph hasCustomPrompt="1" idx="2" type="title"/>
          </p:nvPr>
        </p:nvSpPr>
        <p:spPr>
          <a:xfrm>
            <a:off x="27535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50" name="Google Shape;2350;p19"/>
          <p:cNvSpPr txBox="1"/>
          <p:nvPr>
            <p:ph idx="1" type="subTitle"/>
          </p:nvPr>
        </p:nvSpPr>
        <p:spPr>
          <a:xfrm>
            <a:off x="19110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2351" name="Google Shape;2351;p19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52" name="Google Shape;2352;p19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2353" name="Google Shape;2353;p19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19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19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19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19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19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19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19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19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19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19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19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19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19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19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19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19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19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19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19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19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19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19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19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19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19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19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80" name="Google Shape;2380;p19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1" name="Google Shape;2381;p19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2" name="Google Shape;2382;p19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3" name="Google Shape;2383;p19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4" name="Google Shape;2384;p19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85" name="Google Shape;2385;p19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2386" name="Google Shape;2386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8" name="Google Shape;2388;p19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2389" name="Google Shape;2389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1" name="Google Shape;2391;p19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2392" name="Google Shape;2392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94" name="Google Shape;2394;p19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95" name="Google Shape;2395;p19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96" name="Google Shape;2396;p19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2397" name="Google Shape;2397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9" name="Google Shape;2399;p19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2400" name="Google Shape;2400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2" name="Google Shape;2402;p19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2403" name="Google Shape;2403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5" name="Google Shape;2405;p19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2406" name="Google Shape;2406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08" name="Google Shape;2408;p19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09" name="Google Shape;2409;p19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10" name="Google Shape;2410;p19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2411" name="Google Shape;2411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3" name="Google Shape;2413;p19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2414" name="Google Shape;2414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6" name="Google Shape;2416;p19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2417" name="Google Shape;2417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9" name="Google Shape;2419;p19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2420" name="Google Shape;2420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2" name="Google Shape;2422;p19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2423" name="Google Shape;2423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5" name="Google Shape;2425;p19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2426" name="Google Shape;2426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28" name="Google Shape;2428;p19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29" name="Google Shape;2429;p19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30" name="Google Shape;2430;p19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31" name="Google Shape;2431;p19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432" name="Google Shape;2432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4" name="Google Shape;2434;p19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2435" name="Google Shape;2435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7" name="Google Shape;2437;p19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438" name="Google Shape;2438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0" name="Google Shape;2440;p19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2441" name="Google Shape;2441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3" name="Google Shape;2443;p19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2444" name="Google Shape;2444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6" name="Google Shape;2446;p19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2447" name="Google Shape;2447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49" name="Google Shape;2449;p19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50" name="Google Shape;2450;p19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2451" name="Google Shape;2451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3" name="Google Shape;2453;p19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2454" name="Google Shape;2454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6" name="Google Shape;2456;p19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2457" name="Google Shape;2457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9" name="Google Shape;2459;p19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2460" name="Google Shape;2460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2" name="Google Shape;2462;p19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2463" name="Google Shape;2463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5" name="Google Shape;2465;p19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2466" name="Google Shape;2466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8" name="Google Shape;2468;p19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2469" name="Google Shape;2469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1" name="Google Shape;2471;p19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2472" name="Google Shape;2472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4" name="Google Shape;2474;p19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2475" name="Google Shape;2475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7" name="Google Shape;2477;p19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2478" name="Google Shape;2478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0" name="Google Shape;2480;p19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481" name="Google Shape;2481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3" name="Google Shape;2483;p19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2484" name="Google Shape;2484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6" name="Google Shape;2486;p19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2487" name="Google Shape;2487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9" name="Google Shape;2489;p19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2490" name="Google Shape;2490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2" name="Google Shape;2492;p19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2493" name="Google Shape;2493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5" name="Google Shape;2495;p19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2496" name="Google Shape;2496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8" name="Google Shape;2498;p19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2499" name="Google Shape;2499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1" name="Google Shape;2501;p19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2502" name="Google Shape;2502;p19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19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19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19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19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9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19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19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19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19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19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19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19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9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9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9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9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9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9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9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9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9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9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9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19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9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19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9" name="Google Shape;2529;p19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2530" name="Google Shape;2530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532" name="Google Shape;2532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33" name="Google Shape;2533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">
    <p:spTree>
      <p:nvGrpSpPr>
        <p:cNvPr id="2534" name="Shape 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5" name="Google Shape;2535;p20"/>
          <p:cNvGrpSpPr/>
          <p:nvPr/>
        </p:nvGrpSpPr>
        <p:grpSpPr>
          <a:xfrm>
            <a:off x="-2310327" y="4178778"/>
            <a:ext cx="12327280" cy="1460124"/>
            <a:chOff x="862259" y="3765588"/>
            <a:chExt cx="7268444" cy="1159289"/>
          </a:xfrm>
        </p:grpSpPr>
        <p:sp>
          <p:nvSpPr>
            <p:cNvPr id="2536" name="Google Shape;2536;p20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20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20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20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20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20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20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20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20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20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20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20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20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20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20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20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52" name="Google Shape;2552;p20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3" name="Google Shape;2553;p20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4" name="Google Shape;2554;p20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5" name="Google Shape;2555;p20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6" name="Google Shape;2556;p20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7" name="Google Shape;2557;p20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8" name="Google Shape;2558;p20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59" name="Google Shape;2559;p20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2560" name="Google Shape;2560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2" name="Google Shape;2562;p20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2563" name="Google Shape;2563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5" name="Google Shape;2565;p20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2566" name="Google Shape;2566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8" name="Google Shape;2568;p20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2569" name="Google Shape;2569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1" name="Google Shape;2571;p20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2572" name="Google Shape;2572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4" name="Google Shape;2574;p20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2575" name="Google Shape;2575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7" name="Google Shape;2577;p20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2578" name="Google Shape;2578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0" name="Google Shape;2580;p20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2581" name="Google Shape;2581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3" name="Google Shape;2583;p20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2584" name="Google Shape;2584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6" name="Google Shape;2586;p20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2587" name="Google Shape;2587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9" name="Google Shape;2589;p20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2590" name="Google Shape;2590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2" name="Google Shape;2592;p20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2593" name="Google Shape;2593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5" name="Google Shape;2595;p20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2596" name="Google Shape;2596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8" name="Google Shape;2598;p20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2599" name="Google Shape;2599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1" name="Google Shape;2601;p20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2602" name="Google Shape;2602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04" name="Google Shape;2604;p20"/>
          <p:cNvSpPr/>
          <p:nvPr/>
        </p:nvSpPr>
        <p:spPr>
          <a:xfrm>
            <a:off x="7713300" y="4468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05" name="Google Shape;2605;p20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06" name="Google Shape;2606;p20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2607" name="Google Shape;2607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9" name="Google Shape;2609;p20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2610" name="Google Shape;2610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2" name="Google Shape;2612;p20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2613" name="Google Shape;2613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5" name="Google Shape;2615;p20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2616" name="Google Shape;2616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8" name="Google Shape;2618;p20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2619" name="Google Shape;2619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21" name="Google Shape;2621;p20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22" name="Google Shape;2622;p20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2623" name="Google Shape;2623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5" name="Google Shape;2625;p20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2626" name="Google Shape;2626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28" name="Google Shape;2628;p20"/>
          <p:cNvSpPr txBox="1"/>
          <p:nvPr>
            <p:ph type="title"/>
          </p:nvPr>
        </p:nvSpPr>
        <p:spPr>
          <a:xfrm>
            <a:off x="713100" y="902838"/>
            <a:ext cx="2943600" cy="2411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629" name="Google Shape;2629;p20"/>
          <p:cNvSpPr txBox="1"/>
          <p:nvPr>
            <p:ph idx="1" type="subTitle"/>
          </p:nvPr>
        </p:nvSpPr>
        <p:spPr>
          <a:xfrm>
            <a:off x="713100" y="3313950"/>
            <a:ext cx="3852000" cy="92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2630" name="Google Shape;2630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31" name="Google Shape;2631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72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3"/>
          <p:cNvSpPr txBox="1"/>
          <p:nvPr>
            <p:ph type="title"/>
          </p:nvPr>
        </p:nvSpPr>
        <p:spPr>
          <a:xfrm>
            <a:off x="713100" y="218031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74" name="Google Shape;174;p3"/>
          <p:cNvSpPr txBox="1"/>
          <p:nvPr>
            <p:ph hasCustomPrompt="1" idx="2" type="title"/>
          </p:nvPr>
        </p:nvSpPr>
        <p:spPr>
          <a:xfrm>
            <a:off x="1956925" y="1070176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5" name="Google Shape;175;p3"/>
          <p:cNvSpPr txBox="1"/>
          <p:nvPr>
            <p:ph idx="1" type="subTitle"/>
          </p:nvPr>
        </p:nvSpPr>
        <p:spPr>
          <a:xfrm>
            <a:off x="1157500" y="353159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76" name="Google Shape;176;p3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177" name="Google Shape;177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" name="Google Shape;179;p3"/>
          <p:cNvGrpSpPr/>
          <p:nvPr/>
        </p:nvGrpSpPr>
        <p:grpSpPr>
          <a:xfrm rot="-1435600">
            <a:off x="-620293" y="2520429"/>
            <a:ext cx="11364881" cy="3576498"/>
            <a:chOff x="3025400" y="1754925"/>
            <a:chExt cx="7141649" cy="2247459"/>
          </a:xfrm>
        </p:grpSpPr>
        <p:sp>
          <p:nvSpPr>
            <p:cNvPr id="180" name="Google Shape;180;p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7" name="Google Shape;207;p3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" name="Google Shape;208;p3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9" name="Google Shape;209;p3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210" name="Google Shape;210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" name="Google Shape;212;p3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213" name="Google Shape;213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" name="Google Shape;215;p3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216" name="Google Shape;216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" name="Google Shape;218;p3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219" name="Google Shape;219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" name="Google Shape;221;p3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222" name="Google Shape;222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" name="Google Shape;224;p3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225" name="Google Shape;225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" name="Google Shape;227;p3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228" name="Google Shape;228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" name="Google Shape;230;p3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231" name="Google Shape;231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" name="Google Shape;233;p3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234" name="Google Shape;234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6" name="Google Shape;236;p3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" name="Google Shape;237;p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8" name="Google Shape;238;p3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239" name="Google Shape;239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" name="Google Shape;241;p3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242" name="Google Shape;242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" name="Google Shape;244;p3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245" name="Google Shape;245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" name="Google Shape;247;p3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248" name="Google Shape;248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" name="Google Shape;250;p3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251" name="Google Shape;251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3" name="Google Shape;253;p3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" name="Google Shape;254;p3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5" name="Google Shape;255;p3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256" name="Google Shape;256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" name="Google Shape;258;p3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259" name="Google Shape;259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" name="Google Shape;261;p3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262" name="Google Shape;262;p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" name="Google Shape;264;p3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265" name="Google Shape;265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" name="Google Shape;267;p3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268" name="Google Shape;268;p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" name="Google Shape;270;p3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271" name="Google Shape;271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" name="Google Shape;273;p3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274" name="Google Shape;274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6" name="Google Shape;276;p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7" name="Google Shape;277;p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78" name="Google Shape;278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0" name="Google Shape;280;p3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281" name="Google Shape;281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3" name="Google Shape;283;p3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284" name="Google Shape;284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" name="Google Shape;286;p3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287" name="Google Shape;287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" name="Google Shape;289;p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90" name="Google Shape;290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2" name="Google Shape;292;p3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293" name="Google Shape;293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" name="Google Shape;295;p3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296" name="Google Shape;296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" name="Google Shape;298;p3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299" name="Google Shape;299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1" name="Google Shape;301;p3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302" name="Google Shape;302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" name="Google Shape;304;p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305" name="Google Shape;305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" name="Google Shape;307;p3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308" name="Google Shape;308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" name="Google Shape;310;p3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311" name="Google Shape;311;p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3" name="Google Shape;313;p3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" name="Google Shape;314;p3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" name="Google Shape;315;p3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" name="Google Shape;316;p3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7" name="Google Shape;317;p3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18" name="Google Shape;318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9" name="Google Shape;319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4">
    <p:spTree>
      <p:nvGrpSpPr>
        <p:cNvPr id="2632" name="Shape 2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3" name="Google Shape;2633;p21"/>
          <p:cNvGrpSpPr/>
          <p:nvPr/>
        </p:nvGrpSpPr>
        <p:grpSpPr>
          <a:xfrm rot="-10307579">
            <a:off x="-7541369" y="3323803"/>
            <a:ext cx="12403428" cy="1705735"/>
            <a:chOff x="862259" y="3765588"/>
            <a:chExt cx="7268444" cy="1159289"/>
          </a:xfrm>
        </p:grpSpPr>
        <p:sp>
          <p:nvSpPr>
            <p:cNvPr id="2634" name="Google Shape;2634;p21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21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21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21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21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21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21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21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21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21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21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21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21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21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21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21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50" name="Google Shape;2650;p21"/>
          <p:cNvGrpSpPr/>
          <p:nvPr/>
        </p:nvGrpSpPr>
        <p:grpSpPr>
          <a:xfrm rot="10616999">
            <a:off x="2038144" y="4131874"/>
            <a:ext cx="12403725" cy="1705760"/>
            <a:chOff x="862259" y="3765588"/>
            <a:chExt cx="7268444" cy="1159289"/>
          </a:xfrm>
        </p:grpSpPr>
        <p:sp>
          <p:nvSpPr>
            <p:cNvPr id="2651" name="Google Shape;2651;p21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21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21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21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21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21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21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21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21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21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21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21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21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21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21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21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67" name="Google Shape;2667;p21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8" name="Google Shape;2668;p21"/>
          <p:cNvSpPr/>
          <p:nvPr/>
        </p:nvSpPr>
        <p:spPr>
          <a:xfrm>
            <a:off x="3352663" y="4056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9" name="Google Shape;2669;p21"/>
          <p:cNvSpPr/>
          <p:nvPr/>
        </p:nvSpPr>
        <p:spPr>
          <a:xfrm>
            <a:off x="1804375" y="44520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0" name="Google Shape;2670;p21"/>
          <p:cNvSpPr/>
          <p:nvPr/>
        </p:nvSpPr>
        <p:spPr>
          <a:xfrm>
            <a:off x="6192063" y="4474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1" name="Google Shape;2671;p21"/>
          <p:cNvSpPr/>
          <p:nvPr/>
        </p:nvSpPr>
        <p:spPr>
          <a:xfrm>
            <a:off x="8180263" y="33366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2" name="Google Shape;2672;p21"/>
          <p:cNvSpPr/>
          <p:nvPr/>
        </p:nvSpPr>
        <p:spPr>
          <a:xfrm>
            <a:off x="80246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3" name="Google Shape;2673;p21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4" name="Google Shape;2674;p21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75" name="Google Shape;2675;p21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676" name="Google Shape;2676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8" name="Google Shape;2678;p21"/>
          <p:cNvGrpSpPr/>
          <p:nvPr/>
        </p:nvGrpSpPr>
        <p:grpSpPr>
          <a:xfrm>
            <a:off x="1621463" y="4409325"/>
            <a:ext cx="37200" cy="833425"/>
            <a:chOff x="367100" y="2392375"/>
            <a:chExt cx="37200" cy="833425"/>
          </a:xfrm>
        </p:grpSpPr>
        <p:sp>
          <p:nvSpPr>
            <p:cNvPr id="2679" name="Google Shape;2679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1" name="Google Shape;2681;p21"/>
          <p:cNvGrpSpPr/>
          <p:nvPr/>
        </p:nvGrpSpPr>
        <p:grpSpPr>
          <a:xfrm>
            <a:off x="2579388" y="4229263"/>
            <a:ext cx="37200" cy="1232425"/>
            <a:chOff x="367100" y="2392375"/>
            <a:chExt cx="37200" cy="1232425"/>
          </a:xfrm>
        </p:grpSpPr>
        <p:sp>
          <p:nvSpPr>
            <p:cNvPr id="2682" name="Google Shape;2682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4" name="Google Shape;2684;p21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2685" name="Google Shape;2685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7" name="Google Shape;2687;p21"/>
          <p:cNvGrpSpPr/>
          <p:nvPr/>
        </p:nvGrpSpPr>
        <p:grpSpPr>
          <a:xfrm>
            <a:off x="8816300" y="2993663"/>
            <a:ext cx="37200" cy="2435125"/>
            <a:chOff x="367100" y="2392375"/>
            <a:chExt cx="37200" cy="2435125"/>
          </a:xfrm>
        </p:grpSpPr>
        <p:sp>
          <p:nvSpPr>
            <p:cNvPr id="2688" name="Google Shape;2688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0" name="Google Shape;2690;p21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691" name="Google Shape;2691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3" name="Google Shape;2693;p21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2694" name="Google Shape;2694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6" name="Google Shape;2696;p21"/>
          <p:cNvGrpSpPr/>
          <p:nvPr/>
        </p:nvGrpSpPr>
        <p:grpSpPr>
          <a:xfrm>
            <a:off x="4418513" y="4485525"/>
            <a:ext cx="37200" cy="833425"/>
            <a:chOff x="367100" y="2392375"/>
            <a:chExt cx="37200" cy="833425"/>
          </a:xfrm>
        </p:grpSpPr>
        <p:sp>
          <p:nvSpPr>
            <p:cNvPr id="2697" name="Google Shape;2697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9" name="Google Shape;2699;p21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2700" name="Google Shape;2700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2" name="Google Shape;2702;p21"/>
          <p:cNvGrpSpPr/>
          <p:nvPr/>
        </p:nvGrpSpPr>
        <p:grpSpPr>
          <a:xfrm>
            <a:off x="7865688" y="4942750"/>
            <a:ext cx="37200" cy="833425"/>
            <a:chOff x="367100" y="2392375"/>
            <a:chExt cx="37200" cy="833425"/>
          </a:xfrm>
        </p:grpSpPr>
        <p:sp>
          <p:nvSpPr>
            <p:cNvPr id="2703" name="Google Shape;2703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5" name="Google Shape;2705;p21"/>
          <p:cNvGrpSpPr/>
          <p:nvPr/>
        </p:nvGrpSpPr>
        <p:grpSpPr>
          <a:xfrm>
            <a:off x="6028850" y="4796988"/>
            <a:ext cx="37200" cy="833425"/>
            <a:chOff x="367100" y="2392375"/>
            <a:chExt cx="37200" cy="833425"/>
          </a:xfrm>
        </p:grpSpPr>
        <p:sp>
          <p:nvSpPr>
            <p:cNvPr id="2706" name="Google Shape;2706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8" name="Google Shape;2708;p21"/>
          <p:cNvGrpSpPr/>
          <p:nvPr/>
        </p:nvGrpSpPr>
        <p:grpSpPr>
          <a:xfrm>
            <a:off x="4716975" y="3336588"/>
            <a:ext cx="37200" cy="2435125"/>
            <a:chOff x="367100" y="2392375"/>
            <a:chExt cx="37200" cy="2435125"/>
          </a:xfrm>
        </p:grpSpPr>
        <p:sp>
          <p:nvSpPr>
            <p:cNvPr id="2709" name="Google Shape;2709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1" name="Google Shape;2711;p21"/>
          <p:cNvGrpSpPr/>
          <p:nvPr/>
        </p:nvGrpSpPr>
        <p:grpSpPr>
          <a:xfrm>
            <a:off x="5468700" y="4619313"/>
            <a:ext cx="37200" cy="833425"/>
            <a:chOff x="367100" y="2392375"/>
            <a:chExt cx="37200" cy="833425"/>
          </a:xfrm>
        </p:grpSpPr>
        <p:sp>
          <p:nvSpPr>
            <p:cNvPr id="2712" name="Google Shape;2712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4" name="Google Shape;2714;p21"/>
          <p:cNvGrpSpPr/>
          <p:nvPr/>
        </p:nvGrpSpPr>
        <p:grpSpPr>
          <a:xfrm>
            <a:off x="6799100" y="4698500"/>
            <a:ext cx="37200" cy="1232425"/>
            <a:chOff x="367100" y="2392375"/>
            <a:chExt cx="37200" cy="1232425"/>
          </a:xfrm>
        </p:grpSpPr>
        <p:sp>
          <p:nvSpPr>
            <p:cNvPr id="2715" name="Google Shape;2715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7" name="Google Shape;2717;p21"/>
          <p:cNvGrpSpPr/>
          <p:nvPr/>
        </p:nvGrpSpPr>
        <p:grpSpPr>
          <a:xfrm>
            <a:off x="8918500" y="4504950"/>
            <a:ext cx="37200" cy="833425"/>
            <a:chOff x="367100" y="2392375"/>
            <a:chExt cx="37200" cy="833425"/>
          </a:xfrm>
        </p:grpSpPr>
        <p:sp>
          <p:nvSpPr>
            <p:cNvPr id="2718" name="Google Shape;2718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0" name="Google Shape;2720;p21"/>
          <p:cNvGrpSpPr/>
          <p:nvPr/>
        </p:nvGrpSpPr>
        <p:grpSpPr>
          <a:xfrm>
            <a:off x="8485488" y="4623163"/>
            <a:ext cx="37200" cy="833425"/>
            <a:chOff x="367100" y="2392375"/>
            <a:chExt cx="37200" cy="833425"/>
          </a:xfrm>
        </p:grpSpPr>
        <p:sp>
          <p:nvSpPr>
            <p:cNvPr id="2721" name="Google Shape;2721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3" name="Google Shape;2723;p21"/>
          <p:cNvGrpSpPr/>
          <p:nvPr/>
        </p:nvGrpSpPr>
        <p:grpSpPr>
          <a:xfrm>
            <a:off x="8175588" y="3815025"/>
            <a:ext cx="37200" cy="1232425"/>
            <a:chOff x="367100" y="2392375"/>
            <a:chExt cx="37200" cy="1232425"/>
          </a:xfrm>
        </p:grpSpPr>
        <p:sp>
          <p:nvSpPr>
            <p:cNvPr id="2724" name="Google Shape;2724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26" name="Google Shape;2726;p21"/>
          <p:cNvSpPr/>
          <p:nvPr/>
        </p:nvSpPr>
        <p:spPr>
          <a:xfrm>
            <a:off x="7709300" y="48524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27" name="Google Shape;2727;p21"/>
          <p:cNvSpPr/>
          <p:nvPr/>
        </p:nvSpPr>
        <p:spPr>
          <a:xfrm>
            <a:off x="69597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28" name="Google Shape;2728;p21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729" name="Google Shape;2729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1" name="Google Shape;2731;p21"/>
          <p:cNvGrpSpPr/>
          <p:nvPr/>
        </p:nvGrpSpPr>
        <p:grpSpPr>
          <a:xfrm>
            <a:off x="4816463" y="4619300"/>
            <a:ext cx="37200" cy="833425"/>
            <a:chOff x="367100" y="2392375"/>
            <a:chExt cx="37200" cy="833425"/>
          </a:xfrm>
        </p:grpSpPr>
        <p:sp>
          <p:nvSpPr>
            <p:cNvPr id="2732" name="Google Shape;2732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4" name="Google Shape;2734;p21"/>
          <p:cNvGrpSpPr/>
          <p:nvPr/>
        </p:nvGrpSpPr>
        <p:grpSpPr>
          <a:xfrm>
            <a:off x="5060725" y="3768675"/>
            <a:ext cx="37200" cy="1232425"/>
            <a:chOff x="367100" y="2392375"/>
            <a:chExt cx="37200" cy="1232425"/>
          </a:xfrm>
        </p:grpSpPr>
        <p:sp>
          <p:nvSpPr>
            <p:cNvPr id="2735" name="Google Shape;2735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7" name="Google Shape;2737;p21"/>
          <p:cNvGrpSpPr/>
          <p:nvPr/>
        </p:nvGrpSpPr>
        <p:grpSpPr>
          <a:xfrm>
            <a:off x="3935100" y="3996150"/>
            <a:ext cx="37200" cy="2435125"/>
            <a:chOff x="367100" y="2392375"/>
            <a:chExt cx="37200" cy="2435125"/>
          </a:xfrm>
        </p:grpSpPr>
        <p:sp>
          <p:nvSpPr>
            <p:cNvPr id="2738" name="Google Shape;2738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0" name="Google Shape;2740;p21"/>
          <p:cNvGrpSpPr/>
          <p:nvPr/>
        </p:nvGrpSpPr>
        <p:grpSpPr>
          <a:xfrm>
            <a:off x="4938588" y="3996138"/>
            <a:ext cx="37200" cy="2435125"/>
            <a:chOff x="367100" y="2392375"/>
            <a:chExt cx="37200" cy="2435125"/>
          </a:xfrm>
        </p:grpSpPr>
        <p:sp>
          <p:nvSpPr>
            <p:cNvPr id="2741" name="Google Shape;2741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3" name="Google Shape;2743;p21"/>
          <p:cNvGrpSpPr/>
          <p:nvPr/>
        </p:nvGrpSpPr>
        <p:grpSpPr>
          <a:xfrm>
            <a:off x="4617500" y="2664188"/>
            <a:ext cx="37200" cy="2435125"/>
            <a:chOff x="367100" y="2392375"/>
            <a:chExt cx="37200" cy="2435125"/>
          </a:xfrm>
        </p:grpSpPr>
        <p:sp>
          <p:nvSpPr>
            <p:cNvPr id="2744" name="Google Shape;2744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6" name="Google Shape;2746;p21"/>
          <p:cNvGrpSpPr/>
          <p:nvPr/>
        </p:nvGrpSpPr>
        <p:grpSpPr>
          <a:xfrm>
            <a:off x="4556113" y="4064088"/>
            <a:ext cx="37200" cy="1232425"/>
            <a:chOff x="367100" y="2392375"/>
            <a:chExt cx="37200" cy="1232425"/>
          </a:xfrm>
        </p:grpSpPr>
        <p:sp>
          <p:nvSpPr>
            <p:cNvPr id="2747" name="Google Shape;2747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9" name="Google Shape;2749;p21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2750" name="Google Shape;2750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2" name="Google Shape;2752;p21"/>
          <p:cNvGrpSpPr/>
          <p:nvPr/>
        </p:nvGrpSpPr>
        <p:grpSpPr>
          <a:xfrm>
            <a:off x="8650900" y="3608475"/>
            <a:ext cx="37200" cy="2435125"/>
            <a:chOff x="367100" y="2392375"/>
            <a:chExt cx="37200" cy="2435125"/>
          </a:xfrm>
        </p:grpSpPr>
        <p:sp>
          <p:nvSpPr>
            <p:cNvPr id="2753" name="Google Shape;2753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5" name="Google Shape;2755;p21"/>
          <p:cNvGrpSpPr/>
          <p:nvPr/>
        </p:nvGrpSpPr>
        <p:grpSpPr>
          <a:xfrm>
            <a:off x="6413975" y="3853625"/>
            <a:ext cx="37200" cy="1232425"/>
            <a:chOff x="367100" y="2392375"/>
            <a:chExt cx="37200" cy="1232425"/>
          </a:xfrm>
        </p:grpSpPr>
        <p:sp>
          <p:nvSpPr>
            <p:cNvPr id="2756" name="Google Shape;2756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8" name="Google Shape;2758;p21"/>
          <p:cNvGrpSpPr/>
          <p:nvPr/>
        </p:nvGrpSpPr>
        <p:grpSpPr>
          <a:xfrm>
            <a:off x="7642300" y="4409313"/>
            <a:ext cx="37200" cy="833425"/>
            <a:chOff x="367100" y="2392375"/>
            <a:chExt cx="37200" cy="833425"/>
          </a:xfrm>
        </p:grpSpPr>
        <p:sp>
          <p:nvSpPr>
            <p:cNvPr id="2759" name="Google Shape;2759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1" name="Google Shape;2761;p21"/>
          <p:cNvGrpSpPr/>
          <p:nvPr/>
        </p:nvGrpSpPr>
        <p:grpSpPr>
          <a:xfrm>
            <a:off x="7139838" y="3669913"/>
            <a:ext cx="37200" cy="2435125"/>
            <a:chOff x="367100" y="2392375"/>
            <a:chExt cx="37200" cy="2435125"/>
          </a:xfrm>
        </p:grpSpPr>
        <p:sp>
          <p:nvSpPr>
            <p:cNvPr id="2762" name="Google Shape;2762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64" name="Google Shape;2764;p21"/>
          <p:cNvSpPr txBox="1"/>
          <p:nvPr>
            <p:ph type="title"/>
          </p:nvPr>
        </p:nvSpPr>
        <p:spPr>
          <a:xfrm>
            <a:off x="4809450" y="1874550"/>
            <a:ext cx="3491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765" name="Google Shape;2765;p21"/>
          <p:cNvSpPr txBox="1"/>
          <p:nvPr>
            <p:ph idx="1" type="subTitle"/>
          </p:nvPr>
        </p:nvSpPr>
        <p:spPr>
          <a:xfrm>
            <a:off x="4809450" y="2447250"/>
            <a:ext cx="3491100" cy="8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2766" name="Google Shape;2766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767" name="Google Shape;2767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2768" name="Shape 2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9" name="Google Shape;2769;p22"/>
          <p:cNvGrpSpPr/>
          <p:nvPr/>
        </p:nvGrpSpPr>
        <p:grpSpPr>
          <a:xfrm rot="-713369">
            <a:off x="2037146" y="4010454"/>
            <a:ext cx="7698892" cy="2422821"/>
            <a:chOff x="3025400" y="1754925"/>
            <a:chExt cx="7141649" cy="2247459"/>
          </a:xfrm>
        </p:grpSpPr>
        <p:sp>
          <p:nvSpPr>
            <p:cNvPr id="2770" name="Google Shape;2770;p2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97" name="Google Shape;2797;p22"/>
          <p:cNvGrpSpPr/>
          <p:nvPr/>
        </p:nvGrpSpPr>
        <p:grpSpPr>
          <a:xfrm rot="1252621">
            <a:off x="-322028" y="4739011"/>
            <a:ext cx="7907926" cy="2488394"/>
            <a:chOff x="3025400" y="1754925"/>
            <a:chExt cx="7141649" cy="2247459"/>
          </a:xfrm>
        </p:grpSpPr>
        <p:sp>
          <p:nvSpPr>
            <p:cNvPr id="2798" name="Google Shape;2798;p2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25" name="Google Shape;2825;p22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6" name="Google Shape;2826;p22"/>
          <p:cNvSpPr/>
          <p:nvPr/>
        </p:nvSpPr>
        <p:spPr>
          <a:xfrm>
            <a:off x="3214375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7" name="Google Shape;2827;p22"/>
          <p:cNvSpPr/>
          <p:nvPr/>
        </p:nvSpPr>
        <p:spPr>
          <a:xfrm>
            <a:off x="834050" y="4334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8" name="Google Shape;2828;p22"/>
          <p:cNvSpPr/>
          <p:nvPr/>
        </p:nvSpPr>
        <p:spPr>
          <a:xfrm>
            <a:off x="5990238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9" name="Google Shape;2829;p22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0" name="Google Shape;2830;p22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1" name="Google Shape;2831;p22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32" name="Google Shape;2832;p22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833" name="Google Shape;2833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35" name="Google Shape;2835;p22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2836" name="Google Shape;2836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38" name="Google Shape;2838;p22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2839" name="Google Shape;2839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1" name="Google Shape;2841;p22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2842" name="Google Shape;2842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4" name="Google Shape;2844;p22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2845" name="Google Shape;2845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7" name="Google Shape;2847;p22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848" name="Google Shape;2848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0" name="Google Shape;2850;p22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2851" name="Google Shape;2851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3" name="Google Shape;2853;p22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2854" name="Google Shape;2854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6" name="Google Shape;2856;p22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2857" name="Google Shape;2857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9" name="Google Shape;2859;p22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2860" name="Google Shape;2860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2" name="Google Shape;2862;p22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2863" name="Google Shape;2863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5" name="Google Shape;2865;p22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2866" name="Google Shape;2866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8" name="Google Shape;2868;p22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2869" name="Google Shape;2869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71" name="Google Shape;2871;p22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2872" name="Google Shape;2872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74" name="Google Shape;2874;p22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2875" name="Google Shape;2875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77" name="Google Shape;2877;p22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78" name="Google Shape;2878;p22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79" name="Google Shape;2879;p22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880" name="Google Shape;2880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2" name="Google Shape;2882;p22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2883" name="Google Shape;2883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5" name="Google Shape;2885;p22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2886" name="Google Shape;2886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8" name="Google Shape;2888;p22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2889" name="Google Shape;2889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1" name="Google Shape;2891;p22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2892" name="Google Shape;2892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94" name="Google Shape;2894;p22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95" name="Google Shape;2895;p22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2896" name="Google Shape;2896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8" name="Google Shape;2898;p22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2899" name="Google Shape;2899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01" name="Google Shape;2901;p22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902" name="Google Shape;2902;p22"/>
          <p:cNvSpPr txBox="1"/>
          <p:nvPr>
            <p:ph idx="2" type="title"/>
          </p:nvPr>
        </p:nvSpPr>
        <p:spPr>
          <a:xfrm>
            <a:off x="899825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03" name="Google Shape;2903;p22"/>
          <p:cNvSpPr txBox="1"/>
          <p:nvPr>
            <p:ph idx="1" type="subTitle"/>
          </p:nvPr>
        </p:nvSpPr>
        <p:spPr>
          <a:xfrm>
            <a:off x="899825" y="27628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04" name="Google Shape;2904;p22"/>
          <p:cNvSpPr txBox="1"/>
          <p:nvPr>
            <p:ph idx="3" type="title"/>
          </p:nvPr>
        </p:nvSpPr>
        <p:spPr>
          <a:xfrm>
            <a:off x="3446525" y="3409475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05" name="Google Shape;2905;p22"/>
          <p:cNvSpPr txBox="1"/>
          <p:nvPr>
            <p:ph idx="4" type="subTitle"/>
          </p:nvPr>
        </p:nvSpPr>
        <p:spPr>
          <a:xfrm>
            <a:off x="3446475" y="3734700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06" name="Google Shape;2906;p22"/>
          <p:cNvSpPr txBox="1"/>
          <p:nvPr>
            <p:ph idx="5" type="title"/>
          </p:nvPr>
        </p:nvSpPr>
        <p:spPr>
          <a:xfrm>
            <a:off x="5993200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07" name="Google Shape;2907;p22"/>
          <p:cNvSpPr txBox="1"/>
          <p:nvPr>
            <p:ph idx="6" type="subTitle"/>
          </p:nvPr>
        </p:nvSpPr>
        <p:spPr>
          <a:xfrm>
            <a:off x="5993200" y="27628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2908" name="Google Shape;2908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09" name="Google Shape;2909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6_2">
    <p:spTree>
      <p:nvGrpSpPr>
        <p:cNvPr id="2910" name="Shape 2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1" name="Google Shape;2911;p23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912" name="Google Shape;2912;p23"/>
          <p:cNvSpPr txBox="1"/>
          <p:nvPr>
            <p:ph idx="2" type="title"/>
          </p:nvPr>
        </p:nvSpPr>
        <p:spPr>
          <a:xfrm>
            <a:off x="937700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13" name="Google Shape;2913;p23"/>
          <p:cNvSpPr txBox="1"/>
          <p:nvPr>
            <p:ph idx="1" type="subTitle"/>
          </p:nvPr>
        </p:nvSpPr>
        <p:spPr>
          <a:xfrm>
            <a:off x="937700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14" name="Google Shape;2914;p23"/>
          <p:cNvSpPr txBox="1"/>
          <p:nvPr>
            <p:ph idx="3" type="title"/>
          </p:nvPr>
        </p:nvSpPr>
        <p:spPr>
          <a:xfrm>
            <a:off x="3484419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15" name="Google Shape;2915;p23"/>
          <p:cNvSpPr txBox="1"/>
          <p:nvPr>
            <p:ph idx="4" type="subTitle"/>
          </p:nvPr>
        </p:nvSpPr>
        <p:spPr>
          <a:xfrm>
            <a:off x="3484422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16" name="Google Shape;2916;p23"/>
          <p:cNvSpPr txBox="1"/>
          <p:nvPr>
            <p:ph idx="5" type="title"/>
          </p:nvPr>
        </p:nvSpPr>
        <p:spPr>
          <a:xfrm>
            <a:off x="6031146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17" name="Google Shape;2917;p23"/>
          <p:cNvSpPr txBox="1"/>
          <p:nvPr>
            <p:ph idx="6" type="subTitle"/>
          </p:nvPr>
        </p:nvSpPr>
        <p:spPr>
          <a:xfrm>
            <a:off x="6031150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918" name="Google Shape;2918;p23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2919" name="Google Shape;2919;p2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2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2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2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2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2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2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2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2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2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2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2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2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2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2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2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2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2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2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2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2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2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2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2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2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2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2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46" name="Google Shape;2946;p23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7" name="Google Shape;2947;p23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8" name="Google Shape;2948;p23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9" name="Google Shape;2949;p23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50" name="Google Shape;2950;p23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51" name="Google Shape;2951;p23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52" name="Google Shape;2952;p23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53" name="Google Shape;2953;p23"/>
          <p:cNvSpPr/>
          <p:nvPr/>
        </p:nvSpPr>
        <p:spPr>
          <a:xfrm>
            <a:off x="131463" y="3708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54" name="Google Shape;2954;p23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2955" name="Google Shape;2955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7" name="Google Shape;2957;p23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2958" name="Google Shape;2958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0" name="Google Shape;2960;p23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2961" name="Google Shape;2961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3" name="Google Shape;2963;p23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2964" name="Google Shape;2964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6" name="Google Shape;2966;p23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2967" name="Google Shape;2967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9" name="Google Shape;2969;p23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2970" name="Google Shape;2970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2" name="Google Shape;2972;p23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2973" name="Google Shape;2973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5" name="Google Shape;2975;p23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2976" name="Google Shape;2976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8" name="Google Shape;2978;p23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2979" name="Google Shape;2979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1" name="Google Shape;2981;p23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2982" name="Google Shape;2982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4" name="Google Shape;2984;p23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2985" name="Google Shape;2985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7" name="Google Shape;2987;p23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2988" name="Google Shape;2988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0" name="Google Shape;2990;p23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2991" name="Google Shape;2991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3" name="Google Shape;2993;p23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2994" name="Google Shape;2994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6" name="Google Shape;2996;p23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2997" name="Google Shape;2997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99" name="Google Shape;2999;p23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00" name="Google Shape;3000;p23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01" name="Google Shape;3001;p23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3002" name="Google Shape;3002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04" name="Google Shape;3004;p23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3005" name="Google Shape;3005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07" name="Google Shape;3007;p23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3008" name="Google Shape;3008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10" name="Google Shape;3010;p23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3011" name="Google Shape;3011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13" name="Google Shape;3013;p23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3014" name="Google Shape;3014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16" name="Google Shape;3016;p23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7" name="Google Shape;3017;p23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18" name="Google Shape;3018;p23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3019" name="Google Shape;3019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21" name="Google Shape;3021;p23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3022" name="Google Shape;3022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3024" name="Google Shape;302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25" name="Google Shape;3025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">
  <p:cSld name="CUSTOM_6_1">
    <p:spTree>
      <p:nvGrpSpPr>
        <p:cNvPr id="3026" name="Shape 3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7" name="Google Shape;3027;p24"/>
          <p:cNvGrpSpPr/>
          <p:nvPr/>
        </p:nvGrpSpPr>
        <p:grpSpPr>
          <a:xfrm>
            <a:off x="-1062082" y="4617713"/>
            <a:ext cx="12412449" cy="1979733"/>
            <a:chOff x="516575" y="1696975"/>
            <a:chExt cx="2290500" cy="365325"/>
          </a:xfrm>
        </p:grpSpPr>
        <p:sp>
          <p:nvSpPr>
            <p:cNvPr id="3028" name="Google Shape;3028;p24"/>
            <p:cNvSpPr/>
            <p:nvPr/>
          </p:nvSpPr>
          <p:spPr>
            <a:xfrm>
              <a:off x="630750" y="1696975"/>
              <a:ext cx="2046075" cy="192250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24"/>
            <p:cNvSpPr/>
            <p:nvPr/>
          </p:nvSpPr>
          <p:spPr>
            <a:xfrm>
              <a:off x="623175" y="1702925"/>
              <a:ext cx="2062350" cy="195900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24"/>
            <p:cNvSpPr/>
            <p:nvPr/>
          </p:nvSpPr>
          <p:spPr>
            <a:xfrm>
              <a:off x="615600" y="1708775"/>
              <a:ext cx="2078625" cy="20075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24"/>
            <p:cNvSpPr/>
            <p:nvPr/>
          </p:nvSpPr>
          <p:spPr>
            <a:xfrm>
              <a:off x="608000" y="1714800"/>
              <a:ext cx="2094925" cy="205875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24"/>
            <p:cNvSpPr/>
            <p:nvPr/>
          </p:nvSpPr>
          <p:spPr>
            <a:xfrm>
              <a:off x="600425" y="1720625"/>
              <a:ext cx="2111200" cy="211200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24"/>
            <p:cNvSpPr/>
            <p:nvPr/>
          </p:nvSpPr>
          <p:spPr>
            <a:xfrm>
              <a:off x="592625" y="1726225"/>
              <a:ext cx="2127700" cy="217200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24"/>
            <p:cNvSpPr/>
            <p:nvPr/>
          </p:nvSpPr>
          <p:spPr>
            <a:xfrm>
              <a:off x="585050" y="1732025"/>
              <a:ext cx="2143975" cy="223000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24"/>
            <p:cNvSpPr/>
            <p:nvPr/>
          </p:nvSpPr>
          <p:spPr>
            <a:xfrm>
              <a:off x="577450" y="1737750"/>
              <a:ext cx="2160050" cy="229100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24"/>
            <p:cNvSpPr/>
            <p:nvPr/>
          </p:nvSpPr>
          <p:spPr>
            <a:xfrm>
              <a:off x="569875" y="1743525"/>
              <a:ext cx="2176325" cy="235150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24"/>
            <p:cNvSpPr/>
            <p:nvPr/>
          </p:nvSpPr>
          <p:spPr>
            <a:xfrm>
              <a:off x="562300" y="1749300"/>
              <a:ext cx="2192575" cy="2412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24"/>
            <p:cNvSpPr/>
            <p:nvPr/>
          </p:nvSpPr>
          <p:spPr>
            <a:xfrm>
              <a:off x="554700" y="1754925"/>
              <a:ext cx="2208875" cy="24737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24"/>
            <p:cNvSpPr/>
            <p:nvPr/>
          </p:nvSpPr>
          <p:spPr>
            <a:xfrm>
              <a:off x="547125" y="1760625"/>
              <a:ext cx="2225150" cy="253725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24"/>
            <p:cNvSpPr/>
            <p:nvPr/>
          </p:nvSpPr>
          <p:spPr>
            <a:xfrm>
              <a:off x="539550" y="1766225"/>
              <a:ext cx="2241425" cy="259950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24"/>
            <p:cNvSpPr/>
            <p:nvPr/>
          </p:nvSpPr>
          <p:spPr>
            <a:xfrm>
              <a:off x="531725" y="1771750"/>
              <a:ext cx="2257950" cy="26647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24"/>
            <p:cNvSpPr/>
            <p:nvPr/>
          </p:nvSpPr>
          <p:spPr>
            <a:xfrm>
              <a:off x="524150" y="1776275"/>
              <a:ext cx="2274225" cy="274200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24"/>
            <p:cNvSpPr/>
            <p:nvPr/>
          </p:nvSpPr>
          <p:spPr>
            <a:xfrm>
              <a:off x="516575" y="1774375"/>
              <a:ext cx="2290500" cy="287925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4" name="Google Shape;3044;p24"/>
          <p:cNvGrpSpPr/>
          <p:nvPr/>
        </p:nvGrpSpPr>
        <p:grpSpPr>
          <a:xfrm rot="10800000">
            <a:off x="5659718" y="4465313"/>
            <a:ext cx="12412449" cy="1979733"/>
            <a:chOff x="516575" y="1696975"/>
            <a:chExt cx="2290500" cy="365325"/>
          </a:xfrm>
        </p:grpSpPr>
        <p:sp>
          <p:nvSpPr>
            <p:cNvPr id="3045" name="Google Shape;3045;p24"/>
            <p:cNvSpPr/>
            <p:nvPr/>
          </p:nvSpPr>
          <p:spPr>
            <a:xfrm>
              <a:off x="630750" y="1696975"/>
              <a:ext cx="2046075" cy="192250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24"/>
            <p:cNvSpPr/>
            <p:nvPr/>
          </p:nvSpPr>
          <p:spPr>
            <a:xfrm>
              <a:off x="623175" y="1702925"/>
              <a:ext cx="2062350" cy="195900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24"/>
            <p:cNvSpPr/>
            <p:nvPr/>
          </p:nvSpPr>
          <p:spPr>
            <a:xfrm>
              <a:off x="615600" y="1708775"/>
              <a:ext cx="2078625" cy="20075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24"/>
            <p:cNvSpPr/>
            <p:nvPr/>
          </p:nvSpPr>
          <p:spPr>
            <a:xfrm>
              <a:off x="608000" y="1714800"/>
              <a:ext cx="2094925" cy="205875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24"/>
            <p:cNvSpPr/>
            <p:nvPr/>
          </p:nvSpPr>
          <p:spPr>
            <a:xfrm>
              <a:off x="600425" y="1720625"/>
              <a:ext cx="2111200" cy="211200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24"/>
            <p:cNvSpPr/>
            <p:nvPr/>
          </p:nvSpPr>
          <p:spPr>
            <a:xfrm>
              <a:off x="592625" y="1726225"/>
              <a:ext cx="2127700" cy="217200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24"/>
            <p:cNvSpPr/>
            <p:nvPr/>
          </p:nvSpPr>
          <p:spPr>
            <a:xfrm>
              <a:off x="585050" y="1732025"/>
              <a:ext cx="2143975" cy="223000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24"/>
            <p:cNvSpPr/>
            <p:nvPr/>
          </p:nvSpPr>
          <p:spPr>
            <a:xfrm>
              <a:off x="577450" y="1737750"/>
              <a:ext cx="2160050" cy="229100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24"/>
            <p:cNvSpPr/>
            <p:nvPr/>
          </p:nvSpPr>
          <p:spPr>
            <a:xfrm>
              <a:off x="569875" y="1743525"/>
              <a:ext cx="2176325" cy="235150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24"/>
            <p:cNvSpPr/>
            <p:nvPr/>
          </p:nvSpPr>
          <p:spPr>
            <a:xfrm>
              <a:off x="562300" y="1749300"/>
              <a:ext cx="2192575" cy="2412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24"/>
            <p:cNvSpPr/>
            <p:nvPr/>
          </p:nvSpPr>
          <p:spPr>
            <a:xfrm>
              <a:off x="554700" y="1754925"/>
              <a:ext cx="2208875" cy="24737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24"/>
            <p:cNvSpPr/>
            <p:nvPr/>
          </p:nvSpPr>
          <p:spPr>
            <a:xfrm>
              <a:off x="547125" y="1760625"/>
              <a:ext cx="2225150" cy="253725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24"/>
            <p:cNvSpPr/>
            <p:nvPr/>
          </p:nvSpPr>
          <p:spPr>
            <a:xfrm>
              <a:off x="539550" y="1766225"/>
              <a:ext cx="2241425" cy="259950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24"/>
            <p:cNvSpPr/>
            <p:nvPr/>
          </p:nvSpPr>
          <p:spPr>
            <a:xfrm>
              <a:off x="531725" y="1771750"/>
              <a:ext cx="2257950" cy="26647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24"/>
            <p:cNvSpPr/>
            <p:nvPr/>
          </p:nvSpPr>
          <p:spPr>
            <a:xfrm>
              <a:off x="524150" y="1776275"/>
              <a:ext cx="2274225" cy="274200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24"/>
            <p:cNvSpPr/>
            <p:nvPr/>
          </p:nvSpPr>
          <p:spPr>
            <a:xfrm>
              <a:off x="516575" y="1774375"/>
              <a:ext cx="2290500" cy="287925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61" name="Google Shape;3061;p24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2" name="Google Shape;3062;p24"/>
          <p:cNvSpPr/>
          <p:nvPr/>
        </p:nvSpPr>
        <p:spPr>
          <a:xfrm>
            <a:off x="3214375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3" name="Google Shape;3063;p24"/>
          <p:cNvSpPr/>
          <p:nvPr/>
        </p:nvSpPr>
        <p:spPr>
          <a:xfrm>
            <a:off x="834050" y="46395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4" name="Google Shape;3064;p24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5" name="Google Shape;3065;p24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6" name="Google Shape;3066;p24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7" name="Google Shape;3067;p24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68" name="Google Shape;3068;p24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3069" name="Google Shape;3069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1" name="Google Shape;3071;p24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3072" name="Google Shape;3072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4" name="Google Shape;3074;p24"/>
          <p:cNvGrpSpPr/>
          <p:nvPr/>
        </p:nvGrpSpPr>
        <p:grpSpPr>
          <a:xfrm>
            <a:off x="2528413" y="4329800"/>
            <a:ext cx="37200" cy="1232425"/>
            <a:chOff x="367100" y="2392375"/>
            <a:chExt cx="37200" cy="1232425"/>
          </a:xfrm>
        </p:grpSpPr>
        <p:sp>
          <p:nvSpPr>
            <p:cNvPr id="3075" name="Google Shape;3075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7" name="Google Shape;3077;p24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3078" name="Google Shape;3078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0" name="Google Shape;3080;p24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3081" name="Google Shape;3081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3" name="Google Shape;3083;p24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3084" name="Google Shape;3084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6" name="Google Shape;3086;p24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3087" name="Google Shape;3087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9" name="Google Shape;3089;p24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3090" name="Google Shape;3090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2" name="Google Shape;3092;p24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3093" name="Google Shape;3093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5" name="Google Shape;3095;p24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3096" name="Google Shape;3096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8" name="Google Shape;3098;p24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3099" name="Google Shape;3099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1" name="Google Shape;3101;p24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3102" name="Google Shape;3102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4" name="Google Shape;3104;p24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3105" name="Google Shape;3105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7" name="Google Shape;3107;p24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3108" name="Google Shape;3108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10" name="Google Shape;3110;p24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3111" name="Google Shape;3111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13" name="Google Shape;3113;p24"/>
          <p:cNvSpPr/>
          <p:nvPr/>
        </p:nvSpPr>
        <p:spPr>
          <a:xfrm>
            <a:off x="6807341" y="51261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14" name="Google Shape;3114;p24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3115" name="Google Shape;3115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17" name="Google Shape;3117;p24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3118" name="Google Shape;3118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0" name="Google Shape;3120;p24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3121" name="Google Shape;3121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3" name="Google Shape;3123;p24"/>
          <p:cNvGrpSpPr/>
          <p:nvPr/>
        </p:nvGrpSpPr>
        <p:grpSpPr>
          <a:xfrm>
            <a:off x="1053675" y="4060475"/>
            <a:ext cx="37200" cy="2435125"/>
            <a:chOff x="367100" y="2392375"/>
            <a:chExt cx="37200" cy="2435125"/>
          </a:xfrm>
        </p:grpSpPr>
        <p:sp>
          <p:nvSpPr>
            <p:cNvPr id="3124" name="Google Shape;3124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6" name="Google Shape;3126;p24"/>
          <p:cNvGrpSpPr/>
          <p:nvPr/>
        </p:nvGrpSpPr>
        <p:grpSpPr>
          <a:xfrm>
            <a:off x="6101263" y="4161038"/>
            <a:ext cx="37200" cy="2435125"/>
            <a:chOff x="367100" y="2392375"/>
            <a:chExt cx="37200" cy="2435125"/>
          </a:xfrm>
        </p:grpSpPr>
        <p:sp>
          <p:nvSpPr>
            <p:cNvPr id="3127" name="Google Shape;3127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29" name="Google Shape;3129;p24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30" name="Google Shape;3130;p24"/>
          <p:cNvGrpSpPr/>
          <p:nvPr/>
        </p:nvGrpSpPr>
        <p:grpSpPr>
          <a:xfrm>
            <a:off x="7761438" y="4275650"/>
            <a:ext cx="37200" cy="2435125"/>
            <a:chOff x="367100" y="2392375"/>
            <a:chExt cx="37200" cy="2435125"/>
          </a:xfrm>
        </p:grpSpPr>
        <p:sp>
          <p:nvSpPr>
            <p:cNvPr id="3131" name="Google Shape;3131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3" name="Google Shape;3133;p24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3134" name="Google Shape;3134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6" name="Google Shape;3136;p24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3137" name="Google Shape;3137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9" name="Google Shape;3139;p24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3140" name="Google Shape;3140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42" name="Google Shape;3142;p24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143" name="Google Shape;3143;p24"/>
          <p:cNvSpPr txBox="1"/>
          <p:nvPr>
            <p:ph idx="2" type="title"/>
          </p:nvPr>
        </p:nvSpPr>
        <p:spPr>
          <a:xfrm>
            <a:off x="937700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144" name="Google Shape;3144;p24"/>
          <p:cNvSpPr txBox="1"/>
          <p:nvPr>
            <p:ph idx="1" type="subTitle"/>
          </p:nvPr>
        </p:nvSpPr>
        <p:spPr>
          <a:xfrm>
            <a:off x="937700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45" name="Google Shape;3145;p24"/>
          <p:cNvSpPr txBox="1"/>
          <p:nvPr>
            <p:ph idx="3" type="title"/>
          </p:nvPr>
        </p:nvSpPr>
        <p:spPr>
          <a:xfrm>
            <a:off x="3484425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146" name="Google Shape;3146;p24"/>
          <p:cNvSpPr txBox="1"/>
          <p:nvPr>
            <p:ph idx="4" type="subTitle"/>
          </p:nvPr>
        </p:nvSpPr>
        <p:spPr>
          <a:xfrm>
            <a:off x="3484421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47" name="Google Shape;3147;p24"/>
          <p:cNvSpPr txBox="1"/>
          <p:nvPr>
            <p:ph idx="5" type="title"/>
          </p:nvPr>
        </p:nvSpPr>
        <p:spPr>
          <a:xfrm>
            <a:off x="6031149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148" name="Google Shape;3148;p24"/>
          <p:cNvSpPr txBox="1"/>
          <p:nvPr>
            <p:ph idx="6" type="subTitle"/>
          </p:nvPr>
        </p:nvSpPr>
        <p:spPr>
          <a:xfrm>
            <a:off x="6031148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49" name="Google Shape;3149;p24"/>
          <p:cNvSpPr txBox="1"/>
          <p:nvPr>
            <p:ph hasCustomPrompt="1" idx="7" type="title"/>
          </p:nvPr>
        </p:nvSpPr>
        <p:spPr>
          <a:xfrm>
            <a:off x="1502000" y="1342018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150" name="Google Shape;3150;p24"/>
          <p:cNvSpPr txBox="1"/>
          <p:nvPr>
            <p:ph hasCustomPrompt="1" idx="8" type="title"/>
          </p:nvPr>
        </p:nvSpPr>
        <p:spPr>
          <a:xfrm>
            <a:off x="4048721" y="1342093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151" name="Google Shape;3151;p24"/>
          <p:cNvSpPr txBox="1"/>
          <p:nvPr>
            <p:ph hasCustomPrompt="1" idx="9" type="title"/>
          </p:nvPr>
        </p:nvSpPr>
        <p:spPr>
          <a:xfrm>
            <a:off x="6595448" y="1342093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152" name="Google Shape;3152;p24"/>
          <p:cNvSpPr/>
          <p:nvPr/>
        </p:nvSpPr>
        <p:spPr>
          <a:xfrm>
            <a:off x="8868638" y="2630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3" name="Google Shape;3153;p24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4" name="Google Shape;3154;p24"/>
          <p:cNvSpPr/>
          <p:nvPr/>
        </p:nvSpPr>
        <p:spPr>
          <a:xfrm>
            <a:off x="-319712" y="27855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155" name="Google Shape;3155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56" name="Google Shape;3156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 ">
  <p:cSld name="CUSTOM_14">
    <p:spTree>
      <p:nvGrpSpPr>
        <p:cNvPr id="3157" name="Shape 3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8" name="Google Shape;3158;p25"/>
          <p:cNvGrpSpPr/>
          <p:nvPr/>
        </p:nvGrpSpPr>
        <p:grpSpPr>
          <a:xfrm rot="1911680">
            <a:off x="-642270" y="1993946"/>
            <a:ext cx="10425014" cy="5803563"/>
            <a:chOff x="411750" y="2489850"/>
            <a:chExt cx="3341229" cy="1860049"/>
          </a:xfrm>
        </p:grpSpPr>
        <p:sp>
          <p:nvSpPr>
            <p:cNvPr id="3159" name="Google Shape;3159;p25"/>
            <p:cNvSpPr/>
            <p:nvPr/>
          </p:nvSpPr>
          <p:spPr>
            <a:xfrm>
              <a:off x="411750" y="2784692"/>
              <a:ext cx="2968932" cy="1447325"/>
            </a:xfrm>
            <a:custGeom>
              <a:rect b="b" l="l" r="r" t="t"/>
              <a:pathLst>
                <a:path extrusionOk="0" h="24102" w="49441">
                  <a:moveTo>
                    <a:pt x="46258" y="1"/>
                  </a:moveTo>
                  <a:cubicBezTo>
                    <a:pt x="44408" y="1"/>
                    <a:pt x="42511" y="366"/>
                    <a:pt x="40707" y="1086"/>
                  </a:cubicBezTo>
                  <a:cubicBezTo>
                    <a:pt x="37852" y="2218"/>
                    <a:pt x="35488" y="4145"/>
                    <a:pt x="34061" y="6509"/>
                  </a:cubicBezTo>
                  <a:cubicBezTo>
                    <a:pt x="33651" y="7187"/>
                    <a:pt x="33303" y="7919"/>
                    <a:pt x="32964" y="8615"/>
                  </a:cubicBezTo>
                  <a:cubicBezTo>
                    <a:pt x="32598" y="9391"/>
                    <a:pt x="32214" y="10194"/>
                    <a:pt x="31742" y="10934"/>
                  </a:cubicBezTo>
                  <a:cubicBezTo>
                    <a:pt x="31126" y="11898"/>
                    <a:pt x="29806" y="13566"/>
                    <a:pt x="27807" y="13941"/>
                  </a:cubicBezTo>
                  <a:cubicBezTo>
                    <a:pt x="27502" y="14000"/>
                    <a:pt x="27196" y="14024"/>
                    <a:pt x="26890" y="14024"/>
                  </a:cubicBezTo>
                  <a:cubicBezTo>
                    <a:pt x="25989" y="14024"/>
                    <a:pt x="25089" y="13808"/>
                    <a:pt x="24203" y="13602"/>
                  </a:cubicBezTo>
                  <a:cubicBezTo>
                    <a:pt x="23299" y="13382"/>
                    <a:pt x="22364" y="13162"/>
                    <a:pt x="21411" y="13162"/>
                  </a:cubicBezTo>
                  <a:cubicBezTo>
                    <a:pt x="21357" y="13162"/>
                    <a:pt x="21304" y="13163"/>
                    <a:pt x="21250" y="13165"/>
                  </a:cubicBezTo>
                  <a:cubicBezTo>
                    <a:pt x="19029" y="13236"/>
                    <a:pt x="16817" y="14583"/>
                    <a:pt x="14693" y="17179"/>
                  </a:cubicBezTo>
                  <a:cubicBezTo>
                    <a:pt x="14345" y="17607"/>
                    <a:pt x="13998" y="18062"/>
                    <a:pt x="13659" y="18499"/>
                  </a:cubicBezTo>
                  <a:cubicBezTo>
                    <a:pt x="12445" y="20078"/>
                    <a:pt x="11179" y="21711"/>
                    <a:pt x="9430" y="22764"/>
                  </a:cubicBezTo>
                  <a:cubicBezTo>
                    <a:pt x="8104" y="23563"/>
                    <a:pt x="6536" y="23957"/>
                    <a:pt x="4978" y="23957"/>
                  </a:cubicBezTo>
                  <a:cubicBezTo>
                    <a:pt x="3213" y="23957"/>
                    <a:pt x="1459" y="23451"/>
                    <a:pt x="81" y="22451"/>
                  </a:cubicBezTo>
                  <a:lnTo>
                    <a:pt x="0" y="22567"/>
                  </a:lnTo>
                  <a:cubicBezTo>
                    <a:pt x="1401" y="23584"/>
                    <a:pt x="3185" y="24102"/>
                    <a:pt x="4978" y="24102"/>
                  </a:cubicBezTo>
                  <a:cubicBezTo>
                    <a:pt x="6566" y="24102"/>
                    <a:pt x="8154" y="23700"/>
                    <a:pt x="9501" y="22888"/>
                  </a:cubicBezTo>
                  <a:cubicBezTo>
                    <a:pt x="11286" y="21818"/>
                    <a:pt x="12552" y="20176"/>
                    <a:pt x="13775" y="18589"/>
                  </a:cubicBezTo>
                  <a:cubicBezTo>
                    <a:pt x="14114" y="18151"/>
                    <a:pt x="14461" y="17705"/>
                    <a:pt x="14809" y="17268"/>
                  </a:cubicBezTo>
                  <a:cubicBezTo>
                    <a:pt x="16906" y="14717"/>
                    <a:pt x="19074" y="13379"/>
                    <a:pt x="21259" y="13316"/>
                  </a:cubicBezTo>
                  <a:cubicBezTo>
                    <a:pt x="21311" y="13315"/>
                    <a:pt x="21364" y="13314"/>
                    <a:pt x="21416" y="13314"/>
                  </a:cubicBezTo>
                  <a:cubicBezTo>
                    <a:pt x="22345" y="13314"/>
                    <a:pt x="23272" y="13533"/>
                    <a:pt x="24168" y="13744"/>
                  </a:cubicBezTo>
                  <a:cubicBezTo>
                    <a:pt x="25061" y="13958"/>
                    <a:pt x="25979" y="14176"/>
                    <a:pt x="26899" y="14176"/>
                  </a:cubicBezTo>
                  <a:cubicBezTo>
                    <a:pt x="27211" y="14176"/>
                    <a:pt x="27523" y="14151"/>
                    <a:pt x="27834" y="14092"/>
                  </a:cubicBezTo>
                  <a:cubicBezTo>
                    <a:pt x="29886" y="13709"/>
                    <a:pt x="31242" y="11996"/>
                    <a:pt x="31866" y="11015"/>
                  </a:cubicBezTo>
                  <a:cubicBezTo>
                    <a:pt x="32339" y="10265"/>
                    <a:pt x="32732" y="9462"/>
                    <a:pt x="33098" y="8677"/>
                  </a:cubicBezTo>
                  <a:cubicBezTo>
                    <a:pt x="33437" y="7981"/>
                    <a:pt x="33784" y="7259"/>
                    <a:pt x="34195" y="6590"/>
                  </a:cubicBezTo>
                  <a:cubicBezTo>
                    <a:pt x="36564" y="2655"/>
                    <a:pt x="41482" y="159"/>
                    <a:pt x="46284" y="159"/>
                  </a:cubicBezTo>
                  <a:cubicBezTo>
                    <a:pt x="47339" y="159"/>
                    <a:pt x="48389" y="280"/>
                    <a:pt x="49405" y="532"/>
                  </a:cubicBezTo>
                  <a:lnTo>
                    <a:pt x="49441" y="381"/>
                  </a:lnTo>
                  <a:cubicBezTo>
                    <a:pt x="48415" y="127"/>
                    <a:pt x="47344" y="1"/>
                    <a:pt x="462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25"/>
            <p:cNvSpPr/>
            <p:nvPr/>
          </p:nvSpPr>
          <p:spPr>
            <a:xfrm>
              <a:off x="454085" y="2779347"/>
              <a:ext cx="2942150" cy="1450568"/>
            </a:xfrm>
            <a:custGeom>
              <a:rect b="b" l="l" r="r" t="t"/>
              <a:pathLst>
                <a:path extrusionOk="0" h="24156" w="48995">
                  <a:moveTo>
                    <a:pt x="46438" y="0"/>
                  </a:moveTo>
                  <a:cubicBezTo>
                    <a:pt x="42623" y="0"/>
                    <a:pt x="38592" y="1606"/>
                    <a:pt x="35809" y="4359"/>
                  </a:cubicBezTo>
                  <a:cubicBezTo>
                    <a:pt x="35078" y="5082"/>
                    <a:pt x="34444" y="5876"/>
                    <a:pt x="33927" y="6706"/>
                  </a:cubicBezTo>
                  <a:cubicBezTo>
                    <a:pt x="33517" y="7357"/>
                    <a:pt x="33169" y="8053"/>
                    <a:pt x="32830" y="8722"/>
                  </a:cubicBezTo>
                  <a:cubicBezTo>
                    <a:pt x="32437" y="9498"/>
                    <a:pt x="32027" y="10301"/>
                    <a:pt x="31536" y="11041"/>
                  </a:cubicBezTo>
                  <a:cubicBezTo>
                    <a:pt x="30903" y="11978"/>
                    <a:pt x="29556" y="13601"/>
                    <a:pt x="27566" y="13949"/>
                  </a:cubicBezTo>
                  <a:cubicBezTo>
                    <a:pt x="27278" y="13999"/>
                    <a:pt x="26982" y="14028"/>
                    <a:pt x="26667" y="14028"/>
                  </a:cubicBezTo>
                  <a:cubicBezTo>
                    <a:pt x="26533" y="14028"/>
                    <a:pt x="26396" y="14022"/>
                    <a:pt x="26255" y="14012"/>
                  </a:cubicBezTo>
                  <a:cubicBezTo>
                    <a:pt x="25497" y="13958"/>
                    <a:pt x="24729" y="13771"/>
                    <a:pt x="23989" y="13593"/>
                  </a:cubicBezTo>
                  <a:cubicBezTo>
                    <a:pt x="23075" y="13373"/>
                    <a:pt x="22137" y="13144"/>
                    <a:pt x="21190" y="13144"/>
                  </a:cubicBezTo>
                  <a:cubicBezTo>
                    <a:pt x="21139" y="13144"/>
                    <a:pt x="21087" y="13145"/>
                    <a:pt x="21036" y="13147"/>
                  </a:cubicBezTo>
                  <a:cubicBezTo>
                    <a:pt x="18815" y="13200"/>
                    <a:pt x="16611" y="14538"/>
                    <a:pt x="14497" y="17107"/>
                  </a:cubicBezTo>
                  <a:cubicBezTo>
                    <a:pt x="14327" y="17322"/>
                    <a:pt x="14158" y="17527"/>
                    <a:pt x="13988" y="17741"/>
                  </a:cubicBezTo>
                  <a:cubicBezTo>
                    <a:pt x="13792" y="18000"/>
                    <a:pt x="13596" y="18258"/>
                    <a:pt x="13400" y="18508"/>
                  </a:cubicBezTo>
                  <a:cubicBezTo>
                    <a:pt x="12204" y="20060"/>
                    <a:pt x="10982" y="21657"/>
                    <a:pt x="9287" y="22719"/>
                  </a:cubicBezTo>
                  <a:cubicBezTo>
                    <a:pt x="8877" y="22977"/>
                    <a:pt x="8431" y="23200"/>
                    <a:pt x="7967" y="23388"/>
                  </a:cubicBezTo>
                  <a:cubicBezTo>
                    <a:pt x="6910" y="23808"/>
                    <a:pt x="5776" y="24015"/>
                    <a:pt x="4657" y="24015"/>
                  </a:cubicBezTo>
                  <a:cubicBezTo>
                    <a:pt x="3000" y="24015"/>
                    <a:pt x="1375" y="23562"/>
                    <a:pt x="80" y="22683"/>
                  </a:cubicBezTo>
                  <a:lnTo>
                    <a:pt x="0" y="22808"/>
                  </a:lnTo>
                  <a:cubicBezTo>
                    <a:pt x="1321" y="23700"/>
                    <a:pt x="2971" y="24155"/>
                    <a:pt x="4657" y="24155"/>
                  </a:cubicBezTo>
                  <a:cubicBezTo>
                    <a:pt x="5799" y="24155"/>
                    <a:pt x="6950" y="23950"/>
                    <a:pt x="8020" y="23522"/>
                  </a:cubicBezTo>
                  <a:cubicBezTo>
                    <a:pt x="8493" y="23334"/>
                    <a:pt x="8948" y="23102"/>
                    <a:pt x="9367" y="22835"/>
                  </a:cubicBezTo>
                  <a:cubicBezTo>
                    <a:pt x="11080" y="21764"/>
                    <a:pt x="12311" y="20149"/>
                    <a:pt x="13507" y="18597"/>
                  </a:cubicBezTo>
                  <a:cubicBezTo>
                    <a:pt x="13703" y="18339"/>
                    <a:pt x="13899" y="18089"/>
                    <a:pt x="14104" y="17830"/>
                  </a:cubicBezTo>
                  <a:cubicBezTo>
                    <a:pt x="14265" y="17616"/>
                    <a:pt x="14434" y="17411"/>
                    <a:pt x="14613" y="17197"/>
                  </a:cubicBezTo>
                  <a:cubicBezTo>
                    <a:pt x="16691" y="14663"/>
                    <a:pt x="18859" y="13343"/>
                    <a:pt x="21045" y="13289"/>
                  </a:cubicBezTo>
                  <a:cubicBezTo>
                    <a:pt x="21095" y="13288"/>
                    <a:pt x="21146" y="13287"/>
                    <a:pt x="21196" y="13287"/>
                  </a:cubicBezTo>
                  <a:cubicBezTo>
                    <a:pt x="22127" y="13287"/>
                    <a:pt x="23056" y="13515"/>
                    <a:pt x="23953" y="13726"/>
                  </a:cubicBezTo>
                  <a:cubicBezTo>
                    <a:pt x="24703" y="13905"/>
                    <a:pt x="25479" y="14092"/>
                    <a:pt x="26246" y="14155"/>
                  </a:cubicBezTo>
                  <a:cubicBezTo>
                    <a:pt x="26390" y="14165"/>
                    <a:pt x="26530" y="14170"/>
                    <a:pt x="26668" y="14170"/>
                  </a:cubicBezTo>
                  <a:cubicBezTo>
                    <a:pt x="26992" y="14170"/>
                    <a:pt x="27299" y="14142"/>
                    <a:pt x="27593" y="14092"/>
                  </a:cubicBezTo>
                  <a:cubicBezTo>
                    <a:pt x="29110" y="13825"/>
                    <a:pt x="30546" y="12772"/>
                    <a:pt x="31652" y="11121"/>
                  </a:cubicBezTo>
                  <a:cubicBezTo>
                    <a:pt x="32152" y="10372"/>
                    <a:pt x="32562" y="9569"/>
                    <a:pt x="32955" y="8784"/>
                  </a:cubicBezTo>
                  <a:cubicBezTo>
                    <a:pt x="33294" y="8115"/>
                    <a:pt x="33641" y="7428"/>
                    <a:pt x="34043" y="6777"/>
                  </a:cubicBezTo>
                  <a:cubicBezTo>
                    <a:pt x="34560" y="5956"/>
                    <a:pt x="35185" y="5180"/>
                    <a:pt x="35907" y="4466"/>
                  </a:cubicBezTo>
                  <a:cubicBezTo>
                    <a:pt x="38672" y="1731"/>
                    <a:pt x="42671" y="140"/>
                    <a:pt x="46448" y="140"/>
                  </a:cubicBezTo>
                  <a:cubicBezTo>
                    <a:pt x="47302" y="140"/>
                    <a:pt x="48144" y="222"/>
                    <a:pt x="48959" y="389"/>
                  </a:cubicBezTo>
                  <a:lnTo>
                    <a:pt x="48995" y="256"/>
                  </a:lnTo>
                  <a:cubicBezTo>
                    <a:pt x="48165" y="83"/>
                    <a:pt x="47307" y="0"/>
                    <a:pt x="4643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25"/>
            <p:cNvSpPr/>
            <p:nvPr/>
          </p:nvSpPr>
          <p:spPr>
            <a:xfrm>
              <a:off x="496359" y="2771781"/>
              <a:ext cx="2914887" cy="1456513"/>
            </a:xfrm>
            <a:custGeom>
              <a:rect b="b" l="l" r="r" t="t"/>
              <a:pathLst>
                <a:path extrusionOk="0" h="24255" w="48541">
                  <a:moveTo>
                    <a:pt x="46552" y="1"/>
                  </a:moveTo>
                  <a:cubicBezTo>
                    <a:pt x="42694" y="1"/>
                    <a:pt x="38593" y="1701"/>
                    <a:pt x="35676" y="4610"/>
                  </a:cubicBezTo>
                  <a:cubicBezTo>
                    <a:pt x="34945" y="5333"/>
                    <a:pt x="34311" y="6118"/>
                    <a:pt x="33785" y="6939"/>
                  </a:cubicBezTo>
                  <a:cubicBezTo>
                    <a:pt x="33384" y="7563"/>
                    <a:pt x="33036" y="8223"/>
                    <a:pt x="32697" y="8857"/>
                  </a:cubicBezTo>
                  <a:cubicBezTo>
                    <a:pt x="32277" y="9642"/>
                    <a:pt x="31849" y="10445"/>
                    <a:pt x="31323" y="11185"/>
                  </a:cubicBezTo>
                  <a:cubicBezTo>
                    <a:pt x="30217" y="12755"/>
                    <a:pt x="28798" y="13754"/>
                    <a:pt x="27335" y="13995"/>
                  </a:cubicBezTo>
                  <a:cubicBezTo>
                    <a:pt x="27070" y="14040"/>
                    <a:pt x="26800" y="14064"/>
                    <a:pt x="26521" y="14064"/>
                  </a:cubicBezTo>
                  <a:cubicBezTo>
                    <a:pt x="26359" y="14064"/>
                    <a:pt x="26194" y="14056"/>
                    <a:pt x="26024" y="14040"/>
                  </a:cubicBezTo>
                  <a:cubicBezTo>
                    <a:pt x="25274" y="13986"/>
                    <a:pt x="24507" y="13799"/>
                    <a:pt x="23776" y="13612"/>
                  </a:cubicBezTo>
                  <a:cubicBezTo>
                    <a:pt x="22846" y="13388"/>
                    <a:pt x="21891" y="13156"/>
                    <a:pt x="20928" y="13156"/>
                  </a:cubicBezTo>
                  <a:cubicBezTo>
                    <a:pt x="20893" y="13156"/>
                    <a:pt x="20858" y="13156"/>
                    <a:pt x="20823" y="13157"/>
                  </a:cubicBezTo>
                  <a:cubicBezTo>
                    <a:pt x="18601" y="13210"/>
                    <a:pt x="16407" y="14530"/>
                    <a:pt x="14301" y="17082"/>
                  </a:cubicBezTo>
                  <a:cubicBezTo>
                    <a:pt x="14132" y="17287"/>
                    <a:pt x="13962" y="17501"/>
                    <a:pt x="13793" y="17706"/>
                  </a:cubicBezTo>
                  <a:cubicBezTo>
                    <a:pt x="13570" y="17992"/>
                    <a:pt x="13347" y="18277"/>
                    <a:pt x="13133" y="18563"/>
                  </a:cubicBezTo>
                  <a:cubicBezTo>
                    <a:pt x="11973" y="20079"/>
                    <a:pt x="10778" y="21640"/>
                    <a:pt x="9154" y="22702"/>
                  </a:cubicBezTo>
                  <a:cubicBezTo>
                    <a:pt x="8753" y="22970"/>
                    <a:pt x="8315" y="23202"/>
                    <a:pt x="7860" y="23398"/>
                  </a:cubicBezTo>
                  <a:cubicBezTo>
                    <a:pt x="6740" y="23878"/>
                    <a:pt x="5527" y="24114"/>
                    <a:pt x="4334" y="24114"/>
                  </a:cubicBezTo>
                  <a:cubicBezTo>
                    <a:pt x="2800" y="24114"/>
                    <a:pt x="1301" y="23724"/>
                    <a:pt x="81" y="22961"/>
                  </a:cubicBezTo>
                  <a:lnTo>
                    <a:pt x="1" y="23077"/>
                  </a:lnTo>
                  <a:cubicBezTo>
                    <a:pt x="1250" y="23853"/>
                    <a:pt x="2775" y="24254"/>
                    <a:pt x="4337" y="24254"/>
                  </a:cubicBezTo>
                  <a:cubicBezTo>
                    <a:pt x="5550" y="24254"/>
                    <a:pt x="6781" y="24013"/>
                    <a:pt x="7914" y="23523"/>
                  </a:cubicBezTo>
                  <a:cubicBezTo>
                    <a:pt x="8378" y="23326"/>
                    <a:pt x="8815" y="23095"/>
                    <a:pt x="9225" y="22818"/>
                  </a:cubicBezTo>
                  <a:cubicBezTo>
                    <a:pt x="10867" y="21739"/>
                    <a:pt x="12071" y="20168"/>
                    <a:pt x="13240" y="18652"/>
                  </a:cubicBezTo>
                  <a:cubicBezTo>
                    <a:pt x="13463" y="18366"/>
                    <a:pt x="13677" y="18081"/>
                    <a:pt x="13900" y="17795"/>
                  </a:cubicBezTo>
                  <a:cubicBezTo>
                    <a:pt x="14069" y="17581"/>
                    <a:pt x="14239" y="17376"/>
                    <a:pt x="14408" y="17162"/>
                  </a:cubicBezTo>
                  <a:cubicBezTo>
                    <a:pt x="16487" y="14646"/>
                    <a:pt x="18646" y="13344"/>
                    <a:pt x="20823" y="13299"/>
                  </a:cubicBezTo>
                  <a:cubicBezTo>
                    <a:pt x="20873" y="13298"/>
                    <a:pt x="20923" y="13297"/>
                    <a:pt x="20974" y="13297"/>
                  </a:cubicBezTo>
                  <a:cubicBezTo>
                    <a:pt x="21905" y="13297"/>
                    <a:pt x="22834" y="13525"/>
                    <a:pt x="23740" y="13745"/>
                  </a:cubicBezTo>
                  <a:cubicBezTo>
                    <a:pt x="24480" y="13933"/>
                    <a:pt x="25248" y="14120"/>
                    <a:pt x="26006" y="14182"/>
                  </a:cubicBezTo>
                  <a:cubicBezTo>
                    <a:pt x="26171" y="14195"/>
                    <a:pt x="26332" y="14201"/>
                    <a:pt x="26489" y="14201"/>
                  </a:cubicBezTo>
                  <a:cubicBezTo>
                    <a:pt x="26791" y="14201"/>
                    <a:pt x="27077" y="14179"/>
                    <a:pt x="27353" y="14138"/>
                  </a:cubicBezTo>
                  <a:cubicBezTo>
                    <a:pt x="29280" y="13817"/>
                    <a:pt x="30636" y="12398"/>
                    <a:pt x="31439" y="11265"/>
                  </a:cubicBezTo>
                  <a:cubicBezTo>
                    <a:pt x="31965" y="10516"/>
                    <a:pt x="32393" y="9704"/>
                    <a:pt x="32813" y="8919"/>
                  </a:cubicBezTo>
                  <a:cubicBezTo>
                    <a:pt x="33152" y="8286"/>
                    <a:pt x="33508" y="7634"/>
                    <a:pt x="33901" y="7010"/>
                  </a:cubicBezTo>
                  <a:cubicBezTo>
                    <a:pt x="34427" y="6198"/>
                    <a:pt x="35052" y="5422"/>
                    <a:pt x="35774" y="4708"/>
                  </a:cubicBezTo>
                  <a:cubicBezTo>
                    <a:pt x="38670" y="1821"/>
                    <a:pt x="42730" y="137"/>
                    <a:pt x="46555" y="137"/>
                  </a:cubicBezTo>
                  <a:cubicBezTo>
                    <a:pt x="47220" y="137"/>
                    <a:pt x="47879" y="188"/>
                    <a:pt x="48523" y="292"/>
                  </a:cubicBezTo>
                  <a:lnTo>
                    <a:pt x="48540" y="159"/>
                  </a:lnTo>
                  <a:cubicBezTo>
                    <a:pt x="47890" y="53"/>
                    <a:pt x="47225" y="1"/>
                    <a:pt x="4655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25"/>
            <p:cNvSpPr/>
            <p:nvPr/>
          </p:nvSpPr>
          <p:spPr>
            <a:xfrm>
              <a:off x="539235" y="2763434"/>
              <a:ext cx="2887564" cy="1463238"/>
            </a:xfrm>
            <a:custGeom>
              <a:rect b="b" l="l" r="r" t="t"/>
              <a:pathLst>
                <a:path extrusionOk="0" h="24367" w="48086">
                  <a:moveTo>
                    <a:pt x="46746" y="0"/>
                  </a:moveTo>
                  <a:cubicBezTo>
                    <a:pt x="42842" y="0"/>
                    <a:pt x="38571" y="1828"/>
                    <a:pt x="35533" y="4874"/>
                  </a:cubicBezTo>
                  <a:cubicBezTo>
                    <a:pt x="34811" y="5597"/>
                    <a:pt x="34177" y="6373"/>
                    <a:pt x="33642" y="7176"/>
                  </a:cubicBezTo>
                  <a:cubicBezTo>
                    <a:pt x="33249" y="7773"/>
                    <a:pt x="32893" y="8398"/>
                    <a:pt x="32554" y="8996"/>
                  </a:cubicBezTo>
                  <a:cubicBezTo>
                    <a:pt x="32116" y="9790"/>
                    <a:pt x="31653" y="10601"/>
                    <a:pt x="31108" y="11342"/>
                  </a:cubicBezTo>
                  <a:cubicBezTo>
                    <a:pt x="30305" y="12421"/>
                    <a:pt x="28949" y="13768"/>
                    <a:pt x="27085" y="14054"/>
                  </a:cubicBezTo>
                  <a:cubicBezTo>
                    <a:pt x="26829" y="14093"/>
                    <a:pt x="26567" y="14114"/>
                    <a:pt x="26291" y="14114"/>
                  </a:cubicBezTo>
                  <a:cubicBezTo>
                    <a:pt x="26124" y="14114"/>
                    <a:pt x="25952" y="14106"/>
                    <a:pt x="25774" y="14090"/>
                  </a:cubicBezTo>
                  <a:cubicBezTo>
                    <a:pt x="25033" y="14027"/>
                    <a:pt x="24275" y="13840"/>
                    <a:pt x="23543" y="13652"/>
                  </a:cubicBezTo>
                  <a:cubicBezTo>
                    <a:pt x="22636" y="13423"/>
                    <a:pt x="21697" y="13187"/>
                    <a:pt x="20748" y="13187"/>
                  </a:cubicBezTo>
                  <a:cubicBezTo>
                    <a:pt x="20699" y="13187"/>
                    <a:pt x="20649" y="13187"/>
                    <a:pt x="20599" y="13188"/>
                  </a:cubicBezTo>
                  <a:cubicBezTo>
                    <a:pt x="18378" y="13224"/>
                    <a:pt x="16183" y="14527"/>
                    <a:pt x="14087" y="17060"/>
                  </a:cubicBezTo>
                  <a:cubicBezTo>
                    <a:pt x="13935" y="17248"/>
                    <a:pt x="13766" y="17453"/>
                    <a:pt x="13587" y="17694"/>
                  </a:cubicBezTo>
                  <a:cubicBezTo>
                    <a:pt x="13338" y="18006"/>
                    <a:pt x="13097" y="18318"/>
                    <a:pt x="12856" y="18639"/>
                  </a:cubicBezTo>
                  <a:cubicBezTo>
                    <a:pt x="11732" y="20111"/>
                    <a:pt x="10563" y="21637"/>
                    <a:pt x="9011" y="22707"/>
                  </a:cubicBezTo>
                  <a:cubicBezTo>
                    <a:pt x="8609" y="22984"/>
                    <a:pt x="8181" y="23225"/>
                    <a:pt x="7744" y="23430"/>
                  </a:cubicBezTo>
                  <a:cubicBezTo>
                    <a:pt x="6560" y="23971"/>
                    <a:pt x="5262" y="24240"/>
                    <a:pt x="3993" y="24240"/>
                  </a:cubicBezTo>
                  <a:cubicBezTo>
                    <a:pt x="2583" y="24240"/>
                    <a:pt x="1208" y="23908"/>
                    <a:pt x="63" y="23251"/>
                  </a:cubicBezTo>
                  <a:lnTo>
                    <a:pt x="1" y="23358"/>
                  </a:lnTo>
                  <a:cubicBezTo>
                    <a:pt x="1160" y="24036"/>
                    <a:pt x="2561" y="24366"/>
                    <a:pt x="3988" y="24366"/>
                  </a:cubicBezTo>
                  <a:cubicBezTo>
                    <a:pt x="5282" y="24366"/>
                    <a:pt x="6593" y="24099"/>
                    <a:pt x="7798" y="23546"/>
                  </a:cubicBezTo>
                  <a:cubicBezTo>
                    <a:pt x="8244" y="23341"/>
                    <a:pt x="8681" y="23091"/>
                    <a:pt x="9082" y="22814"/>
                  </a:cubicBezTo>
                  <a:cubicBezTo>
                    <a:pt x="10652" y="21735"/>
                    <a:pt x="11830" y="20200"/>
                    <a:pt x="12963" y="18720"/>
                  </a:cubicBezTo>
                  <a:cubicBezTo>
                    <a:pt x="13204" y="18398"/>
                    <a:pt x="13445" y="18086"/>
                    <a:pt x="13686" y="17774"/>
                  </a:cubicBezTo>
                  <a:cubicBezTo>
                    <a:pt x="13873" y="17542"/>
                    <a:pt x="14033" y="17337"/>
                    <a:pt x="14194" y="17140"/>
                  </a:cubicBezTo>
                  <a:cubicBezTo>
                    <a:pt x="16264" y="14643"/>
                    <a:pt x="18414" y="13358"/>
                    <a:pt x="20599" y="13322"/>
                  </a:cubicBezTo>
                  <a:cubicBezTo>
                    <a:pt x="20634" y="13322"/>
                    <a:pt x="20668" y="13321"/>
                    <a:pt x="20703" y="13321"/>
                  </a:cubicBezTo>
                  <a:cubicBezTo>
                    <a:pt x="21650" y="13321"/>
                    <a:pt x="22595" y="13554"/>
                    <a:pt x="23517" y="13786"/>
                  </a:cubicBezTo>
                  <a:cubicBezTo>
                    <a:pt x="24248" y="13965"/>
                    <a:pt x="25006" y="14161"/>
                    <a:pt x="25765" y="14223"/>
                  </a:cubicBezTo>
                  <a:cubicBezTo>
                    <a:pt x="25950" y="14237"/>
                    <a:pt x="26129" y="14244"/>
                    <a:pt x="26303" y="14244"/>
                  </a:cubicBezTo>
                  <a:cubicBezTo>
                    <a:pt x="26580" y="14244"/>
                    <a:pt x="26845" y="14226"/>
                    <a:pt x="27103" y="14188"/>
                  </a:cubicBezTo>
                  <a:cubicBezTo>
                    <a:pt x="29012" y="13893"/>
                    <a:pt x="30395" y="12519"/>
                    <a:pt x="31215" y="11413"/>
                  </a:cubicBezTo>
                  <a:cubicBezTo>
                    <a:pt x="31768" y="10673"/>
                    <a:pt x="32223" y="9852"/>
                    <a:pt x="32670" y="9067"/>
                  </a:cubicBezTo>
                  <a:cubicBezTo>
                    <a:pt x="33009" y="8460"/>
                    <a:pt x="33356" y="7845"/>
                    <a:pt x="33749" y="7247"/>
                  </a:cubicBezTo>
                  <a:cubicBezTo>
                    <a:pt x="34275" y="6453"/>
                    <a:pt x="34909" y="5686"/>
                    <a:pt x="35622" y="4963"/>
                  </a:cubicBezTo>
                  <a:cubicBezTo>
                    <a:pt x="38634" y="1944"/>
                    <a:pt x="42868" y="133"/>
                    <a:pt x="46731" y="133"/>
                  </a:cubicBezTo>
                  <a:cubicBezTo>
                    <a:pt x="47182" y="133"/>
                    <a:pt x="47629" y="158"/>
                    <a:pt x="48067" y="208"/>
                  </a:cubicBezTo>
                  <a:lnTo>
                    <a:pt x="48085" y="75"/>
                  </a:lnTo>
                  <a:cubicBezTo>
                    <a:pt x="47645" y="25"/>
                    <a:pt x="47198" y="0"/>
                    <a:pt x="4674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25"/>
            <p:cNvSpPr/>
            <p:nvPr/>
          </p:nvSpPr>
          <p:spPr>
            <a:xfrm>
              <a:off x="581569" y="2753166"/>
              <a:ext cx="2860182" cy="1474047"/>
            </a:xfrm>
            <a:custGeom>
              <a:rect b="b" l="l" r="r" t="t"/>
              <a:pathLst>
                <a:path extrusionOk="0" h="24547" w="47630">
                  <a:moveTo>
                    <a:pt x="46920" y="0"/>
                  </a:moveTo>
                  <a:cubicBezTo>
                    <a:pt x="43006" y="0"/>
                    <a:pt x="38561" y="1975"/>
                    <a:pt x="35399" y="5170"/>
                  </a:cubicBezTo>
                  <a:cubicBezTo>
                    <a:pt x="34677" y="5893"/>
                    <a:pt x="34043" y="6660"/>
                    <a:pt x="33499" y="7454"/>
                  </a:cubicBezTo>
                  <a:cubicBezTo>
                    <a:pt x="33124" y="8016"/>
                    <a:pt x="32776" y="8596"/>
                    <a:pt x="32437" y="9167"/>
                  </a:cubicBezTo>
                  <a:cubicBezTo>
                    <a:pt x="31973" y="9961"/>
                    <a:pt x="31483" y="10781"/>
                    <a:pt x="30903" y="11531"/>
                  </a:cubicBezTo>
                  <a:cubicBezTo>
                    <a:pt x="30082" y="12574"/>
                    <a:pt x="28708" y="13877"/>
                    <a:pt x="26844" y="14145"/>
                  </a:cubicBezTo>
                  <a:cubicBezTo>
                    <a:pt x="26604" y="14181"/>
                    <a:pt x="26359" y="14199"/>
                    <a:pt x="26104" y="14199"/>
                  </a:cubicBezTo>
                  <a:cubicBezTo>
                    <a:pt x="25922" y="14199"/>
                    <a:pt x="25735" y="14190"/>
                    <a:pt x="25541" y="14171"/>
                  </a:cubicBezTo>
                  <a:cubicBezTo>
                    <a:pt x="24801" y="14100"/>
                    <a:pt x="24052" y="13913"/>
                    <a:pt x="23329" y="13725"/>
                  </a:cubicBezTo>
                  <a:cubicBezTo>
                    <a:pt x="22391" y="13489"/>
                    <a:pt x="21419" y="13243"/>
                    <a:pt x="20437" y="13243"/>
                  </a:cubicBezTo>
                  <a:cubicBezTo>
                    <a:pt x="20420" y="13243"/>
                    <a:pt x="20402" y="13243"/>
                    <a:pt x="20385" y="13244"/>
                  </a:cubicBezTo>
                  <a:cubicBezTo>
                    <a:pt x="18164" y="13279"/>
                    <a:pt x="15978" y="14564"/>
                    <a:pt x="13890" y="17071"/>
                  </a:cubicBezTo>
                  <a:cubicBezTo>
                    <a:pt x="13730" y="17267"/>
                    <a:pt x="13560" y="17472"/>
                    <a:pt x="13382" y="17704"/>
                  </a:cubicBezTo>
                  <a:cubicBezTo>
                    <a:pt x="13114" y="18043"/>
                    <a:pt x="12847" y="18400"/>
                    <a:pt x="12588" y="18739"/>
                  </a:cubicBezTo>
                  <a:cubicBezTo>
                    <a:pt x="11491" y="20184"/>
                    <a:pt x="10358" y="21674"/>
                    <a:pt x="8868" y="22744"/>
                  </a:cubicBezTo>
                  <a:cubicBezTo>
                    <a:pt x="8484" y="23021"/>
                    <a:pt x="8065" y="23271"/>
                    <a:pt x="7628" y="23485"/>
                  </a:cubicBezTo>
                  <a:cubicBezTo>
                    <a:pt x="6369" y="24105"/>
                    <a:pt x="4996" y="24415"/>
                    <a:pt x="3660" y="24415"/>
                  </a:cubicBezTo>
                  <a:cubicBezTo>
                    <a:pt x="2383" y="24415"/>
                    <a:pt x="1140" y="24132"/>
                    <a:pt x="63" y="23565"/>
                  </a:cubicBezTo>
                  <a:lnTo>
                    <a:pt x="0" y="23681"/>
                  </a:lnTo>
                  <a:cubicBezTo>
                    <a:pt x="1098" y="24252"/>
                    <a:pt x="2356" y="24546"/>
                    <a:pt x="3649" y="24546"/>
                  </a:cubicBezTo>
                  <a:cubicBezTo>
                    <a:pt x="5005" y="24546"/>
                    <a:pt x="6406" y="24225"/>
                    <a:pt x="7690" y="23601"/>
                  </a:cubicBezTo>
                  <a:cubicBezTo>
                    <a:pt x="8127" y="23378"/>
                    <a:pt x="8556" y="23128"/>
                    <a:pt x="8948" y="22843"/>
                  </a:cubicBezTo>
                  <a:cubicBezTo>
                    <a:pt x="10447" y="21763"/>
                    <a:pt x="11589" y="20264"/>
                    <a:pt x="12686" y="18819"/>
                  </a:cubicBezTo>
                  <a:cubicBezTo>
                    <a:pt x="12945" y="18471"/>
                    <a:pt x="13212" y="18123"/>
                    <a:pt x="13489" y="17775"/>
                  </a:cubicBezTo>
                  <a:cubicBezTo>
                    <a:pt x="13667" y="17552"/>
                    <a:pt x="13828" y="17347"/>
                    <a:pt x="13989" y="17151"/>
                  </a:cubicBezTo>
                  <a:cubicBezTo>
                    <a:pt x="16049" y="14680"/>
                    <a:pt x="18199" y="13404"/>
                    <a:pt x="20385" y="13368"/>
                  </a:cubicBezTo>
                  <a:cubicBezTo>
                    <a:pt x="20402" y="13368"/>
                    <a:pt x="20419" y="13368"/>
                    <a:pt x="20436" y="13368"/>
                  </a:cubicBezTo>
                  <a:cubicBezTo>
                    <a:pt x="21400" y="13368"/>
                    <a:pt x="22364" y="13613"/>
                    <a:pt x="23293" y="13850"/>
                  </a:cubicBezTo>
                  <a:cubicBezTo>
                    <a:pt x="24025" y="14037"/>
                    <a:pt x="24783" y="14225"/>
                    <a:pt x="25524" y="14296"/>
                  </a:cubicBezTo>
                  <a:cubicBezTo>
                    <a:pt x="25724" y="14315"/>
                    <a:pt x="25917" y="14324"/>
                    <a:pt x="26104" y="14324"/>
                  </a:cubicBezTo>
                  <a:cubicBezTo>
                    <a:pt x="26366" y="14324"/>
                    <a:pt x="26617" y="14306"/>
                    <a:pt x="26862" y="14269"/>
                  </a:cubicBezTo>
                  <a:cubicBezTo>
                    <a:pt x="28771" y="14002"/>
                    <a:pt x="30162" y="12673"/>
                    <a:pt x="31001" y="11602"/>
                  </a:cubicBezTo>
                  <a:cubicBezTo>
                    <a:pt x="31590" y="10853"/>
                    <a:pt x="32080" y="10032"/>
                    <a:pt x="32553" y="9229"/>
                  </a:cubicBezTo>
                  <a:cubicBezTo>
                    <a:pt x="32883" y="8667"/>
                    <a:pt x="33231" y="8087"/>
                    <a:pt x="33606" y="7525"/>
                  </a:cubicBezTo>
                  <a:cubicBezTo>
                    <a:pt x="34141" y="6740"/>
                    <a:pt x="34775" y="5973"/>
                    <a:pt x="35488" y="5259"/>
                  </a:cubicBezTo>
                  <a:cubicBezTo>
                    <a:pt x="38629" y="2085"/>
                    <a:pt x="43049" y="127"/>
                    <a:pt x="46941" y="127"/>
                  </a:cubicBezTo>
                  <a:cubicBezTo>
                    <a:pt x="47173" y="127"/>
                    <a:pt x="47402" y="133"/>
                    <a:pt x="47630" y="147"/>
                  </a:cubicBezTo>
                  <a:lnTo>
                    <a:pt x="47630" y="23"/>
                  </a:lnTo>
                  <a:cubicBezTo>
                    <a:pt x="47395" y="8"/>
                    <a:pt x="47158" y="0"/>
                    <a:pt x="4692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25"/>
            <p:cNvSpPr/>
            <p:nvPr/>
          </p:nvSpPr>
          <p:spPr>
            <a:xfrm>
              <a:off x="624444" y="2741576"/>
              <a:ext cx="2832859" cy="1485097"/>
            </a:xfrm>
            <a:custGeom>
              <a:rect b="b" l="l" r="r" t="t"/>
              <a:pathLst>
                <a:path extrusionOk="0" h="24731" w="47175">
                  <a:moveTo>
                    <a:pt x="47050" y="1"/>
                  </a:moveTo>
                  <a:cubicBezTo>
                    <a:pt x="43101" y="1"/>
                    <a:pt x="38584" y="2098"/>
                    <a:pt x="35256" y="5488"/>
                  </a:cubicBezTo>
                  <a:cubicBezTo>
                    <a:pt x="34542" y="6211"/>
                    <a:pt x="33900" y="6969"/>
                    <a:pt x="33356" y="7754"/>
                  </a:cubicBezTo>
                  <a:cubicBezTo>
                    <a:pt x="32990" y="8280"/>
                    <a:pt x="32651" y="8824"/>
                    <a:pt x="32321" y="9351"/>
                  </a:cubicBezTo>
                  <a:cubicBezTo>
                    <a:pt x="31795" y="10198"/>
                    <a:pt x="31295" y="10992"/>
                    <a:pt x="30680" y="11742"/>
                  </a:cubicBezTo>
                  <a:cubicBezTo>
                    <a:pt x="29841" y="12750"/>
                    <a:pt x="28458" y="14016"/>
                    <a:pt x="26594" y="14257"/>
                  </a:cubicBezTo>
                  <a:cubicBezTo>
                    <a:pt x="26361" y="14288"/>
                    <a:pt x="26122" y="14304"/>
                    <a:pt x="25874" y="14304"/>
                  </a:cubicBezTo>
                  <a:cubicBezTo>
                    <a:pt x="25686" y="14304"/>
                    <a:pt x="25492" y="14294"/>
                    <a:pt x="25291" y="14275"/>
                  </a:cubicBezTo>
                  <a:cubicBezTo>
                    <a:pt x="24560" y="14195"/>
                    <a:pt x="23819" y="14007"/>
                    <a:pt x="23106" y="13820"/>
                  </a:cubicBezTo>
                  <a:cubicBezTo>
                    <a:pt x="22159" y="13575"/>
                    <a:pt x="21186" y="13329"/>
                    <a:pt x="20205" y="13329"/>
                  </a:cubicBezTo>
                  <a:cubicBezTo>
                    <a:pt x="20187" y="13329"/>
                    <a:pt x="20170" y="13329"/>
                    <a:pt x="20153" y="13329"/>
                  </a:cubicBezTo>
                  <a:cubicBezTo>
                    <a:pt x="17396" y="13356"/>
                    <a:pt x="15112" y="15399"/>
                    <a:pt x="13685" y="17103"/>
                  </a:cubicBezTo>
                  <a:cubicBezTo>
                    <a:pt x="13524" y="17299"/>
                    <a:pt x="13355" y="17504"/>
                    <a:pt x="13176" y="17736"/>
                  </a:cubicBezTo>
                  <a:cubicBezTo>
                    <a:pt x="12882" y="18111"/>
                    <a:pt x="12588" y="18495"/>
                    <a:pt x="12302" y="18869"/>
                  </a:cubicBezTo>
                  <a:cubicBezTo>
                    <a:pt x="11241" y="20279"/>
                    <a:pt x="10143" y="21733"/>
                    <a:pt x="8725" y="22795"/>
                  </a:cubicBezTo>
                  <a:cubicBezTo>
                    <a:pt x="8341" y="23080"/>
                    <a:pt x="7940" y="23339"/>
                    <a:pt x="7512" y="23562"/>
                  </a:cubicBezTo>
                  <a:cubicBezTo>
                    <a:pt x="6182" y="24261"/>
                    <a:pt x="4717" y="24615"/>
                    <a:pt x="3302" y="24615"/>
                  </a:cubicBezTo>
                  <a:cubicBezTo>
                    <a:pt x="2153" y="24615"/>
                    <a:pt x="1037" y="24382"/>
                    <a:pt x="54" y="23910"/>
                  </a:cubicBezTo>
                  <a:lnTo>
                    <a:pt x="0" y="24017"/>
                  </a:lnTo>
                  <a:cubicBezTo>
                    <a:pt x="999" y="24499"/>
                    <a:pt x="2132" y="24730"/>
                    <a:pt x="3301" y="24730"/>
                  </a:cubicBezTo>
                  <a:cubicBezTo>
                    <a:pt x="4737" y="24730"/>
                    <a:pt x="6227" y="24374"/>
                    <a:pt x="7574" y="23669"/>
                  </a:cubicBezTo>
                  <a:cubicBezTo>
                    <a:pt x="8002" y="23446"/>
                    <a:pt x="8413" y="23187"/>
                    <a:pt x="8796" y="22893"/>
                  </a:cubicBezTo>
                  <a:cubicBezTo>
                    <a:pt x="10233" y="21822"/>
                    <a:pt x="11339" y="20359"/>
                    <a:pt x="12400" y="18950"/>
                  </a:cubicBezTo>
                  <a:cubicBezTo>
                    <a:pt x="12686" y="18575"/>
                    <a:pt x="12980" y="18182"/>
                    <a:pt x="13275" y="17808"/>
                  </a:cubicBezTo>
                  <a:cubicBezTo>
                    <a:pt x="13453" y="17585"/>
                    <a:pt x="13614" y="17380"/>
                    <a:pt x="13774" y="17183"/>
                  </a:cubicBezTo>
                  <a:cubicBezTo>
                    <a:pt x="15184" y="15497"/>
                    <a:pt x="17441" y="13481"/>
                    <a:pt x="20162" y="13445"/>
                  </a:cubicBezTo>
                  <a:cubicBezTo>
                    <a:pt x="21143" y="13445"/>
                    <a:pt x="22124" y="13695"/>
                    <a:pt x="23070" y="13936"/>
                  </a:cubicBezTo>
                  <a:cubicBezTo>
                    <a:pt x="23793" y="14123"/>
                    <a:pt x="24542" y="14320"/>
                    <a:pt x="25282" y="14391"/>
                  </a:cubicBezTo>
                  <a:cubicBezTo>
                    <a:pt x="25508" y="14412"/>
                    <a:pt x="25725" y="14423"/>
                    <a:pt x="25937" y="14423"/>
                  </a:cubicBezTo>
                  <a:cubicBezTo>
                    <a:pt x="26168" y="14423"/>
                    <a:pt x="26392" y="14410"/>
                    <a:pt x="26612" y="14382"/>
                  </a:cubicBezTo>
                  <a:cubicBezTo>
                    <a:pt x="28512" y="14132"/>
                    <a:pt x="29921" y="12848"/>
                    <a:pt x="30778" y="11813"/>
                  </a:cubicBezTo>
                  <a:cubicBezTo>
                    <a:pt x="31393" y="11064"/>
                    <a:pt x="31920" y="10225"/>
                    <a:pt x="32419" y="9413"/>
                  </a:cubicBezTo>
                  <a:cubicBezTo>
                    <a:pt x="32749" y="8887"/>
                    <a:pt x="33088" y="8343"/>
                    <a:pt x="33454" y="7825"/>
                  </a:cubicBezTo>
                  <a:cubicBezTo>
                    <a:pt x="33998" y="7049"/>
                    <a:pt x="34632" y="6291"/>
                    <a:pt x="35336" y="5568"/>
                  </a:cubicBezTo>
                  <a:cubicBezTo>
                    <a:pt x="38655" y="2196"/>
                    <a:pt x="43133" y="117"/>
                    <a:pt x="47059" y="117"/>
                  </a:cubicBezTo>
                  <a:lnTo>
                    <a:pt x="47175" y="117"/>
                  </a:lnTo>
                  <a:lnTo>
                    <a:pt x="47175" y="1"/>
                  </a:lnTo>
                  <a:cubicBezTo>
                    <a:pt x="47133" y="1"/>
                    <a:pt x="47092" y="1"/>
                    <a:pt x="470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25"/>
            <p:cNvSpPr/>
            <p:nvPr/>
          </p:nvSpPr>
          <p:spPr>
            <a:xfrm>
              <a:off x="666719" y="2728245"/>
              <a:ext cx="2806137" cy="1499509"/>
            </a:xfrm>
            <a:custGeom>
              <a:rect b="b" l="l" r="r" t="t"/>
              <a:pathLst>
                <a:path extrusionOk="0" h="24971" w="46730">
                  <a:moveTo>
                    <a:pt x="46729" y="0"/>
                  </a:moveTo>
                  <a:cubicBezTo>
                    <a:pt x="42902" y="179"/>
                    <a:pt x="38459" y="2418"/>
                    <a:pt x="35123" y="5826"/>
                  </a:cubicBezTo>
                  <a:cubicBezTo>
                    <a:pt x="34418" y="6548"/>
                    <a:pt x="33776" y="7307"/>
                    <a:pt x="33214" y="8083"/>
                  </a:cubicBezTo>
                  <a:cubicBezTo>
                    <a:pt x="32866" y="8574"/>
                    <a:pt x="32536" y="9073"/>
                    <a:pt x="32224" y="9555"/>
                  </a:cubicBezTo>
                  <a:cubicBezTo>
                    <a:pt x="31662" y="10420"/>
                    <a:pt x="31126" y="11223"/>
                    <a:pt x="30475" y="11972"/>
                  </a:cubicBezTo>
                  <a:cubicBezTo>
                    <a:pt x="29619" y="12963"/>
                    <a:pt x="28209" y="14176"/>
                    <a:pt x="26354" y="14399"/>
                  </a:cubicBezTo>
                  <a:cubicBezTo>
                    <a:pt x="26148" y="14426"/>
                    <a:pt x="25939" y="14439"/>
                    <a:pt x="25724" y="14439"/>
                  </a:cubicBezTo>
                  <a:cubicBezTo>
                    <a:pt x="25508" y="14439"/>
                    <a:pt x="25288" y="14426"/>
                    <a:pt x="25060" y="14399"/>
                  </a:cubicBezTo>
                  <a:cubicBezTo>
                    <a:pt x="24329" y="14319"/>
                    <a:pt x="23597" y="14131"/>
                    <a:pt x="22883" y="13944"/>
                  </a:cubicBezTo>
                  <a:cubicBezTo>
                    <a:pt x="21944" y="13698"/>
                    <a:pt x="20971" y="13435"/>
                    <a:pt x="19988" y="13435"/>
                  </a:cubicBezTo>
                  <a:cubicBezTo>
                    <a:pt x="19972" y="13435"/>
                    <a:pt x="19956" y="13435"/>
                    <a:pt x="19939" y="13435"/>
                  </a:cubicBezTo>
                  <a:cubicBezTo>
                    <a:pt x="17183" y="13453"/>
                    <a:pt x="14908" y="15478"/>
                    <a:pt x="13489" y="17173"/>
                  </a:cubicBezTo>
                  <a:cubicBezTo>
                    <a:pt x="13320" y="17361"/>
                    <a:pt x="13159" y="17566"/>
                    <a:pt x="12981" y="17798"/>
                  </a:cubicBezTo>
                  <a:cubicBezTo>
                    <a:pt x="12660" y="18208"/>
                    <a:pt x="12339" y="18628"/>
                    <a:pt x="12035" y="19038"/>
                  </a:cubicBezTo>
                  <a:cubicBezTo>
                    <a:pt x="11001" y="20403"/>
                    <a:pt x="9939" y="21821"/>
                    <a:pt x="8592" y="22883"/>
                  </a:cubicBezTo>
                  <a:cubicBezTo>
                    <a:pt x="8217" y="23177"/>
                    <a:pt x="7816" y="23445"/>
                    <a:pt x="7405" y="23677"/>
                  </a:cubicBezTo>
                  <a:cubicBezTo>
                    <a:pt x="6014" y="24454"/>
                    <a:pt x="4457" y="24852"/>
                    <a:pt x="2962" y="24852"/>
                  </a:cubicBezTo>
                  <a:cubicBezTo>
                    <a:pt x="1936" y="24852"/>
                    <a:pt x="939" y="24665"/>
                    <a:pt x="45" y="24283"/>
                  </a:cubicBezTo>
                  <a:lnTo>
                    <a:pt x="1" y="24390"/>
                  </a:lnTo>
                  <a:cubicBezTo>
                    <a:pt x="911" y="24774"/>
                    <a:pt x="1919" y="24970"/>
                    <a:pt x="2963" y="24970"/>
                  </a:cubicBezTo>
                  <a:cubicBezTo>
                    <a:pt x="4470" y="24970"/>
                    <a:pt x="6049" y="24560"/>
                    <a:pt x="7459" y="23775"/>
                  </a:cubicBezTo>
                  <a:cubicBezTo>
                    <a:pt x="7878" y="23534"/>
                    <a:pt x="8289" y="23266"/>
                    <a:pt x="8663" y="22972"/>
                  </a:cubicBezTo>
                  <a:cubicBezTo>
                    <a:pt x="10028" y="21902"/>
                    <a:pt x="11090" y="20483"/>
                    <a:pt x="12125" y="19109"/>
                  </a:cubicBezTo>
                  <a:cubicBezTo>
                    <a:pt x="12428" y="18699"/>
                    <a:pt x="12749" y="18271"/>
                    <a:pt x="13070" y="17869"/>
                  </a:cubicBezTo>
                  <a:cubicBezTo>
                    <a:pt x="13249" y="17637"/>
                    <a:pt x="13409" y="17441"/>
                    <a:pt x="13570" y="17245"/>
                  </a:cubicBezTo>
                  <a:cubicBezTo>
                    <a:pt x="14979" y="15568"/>
                    <a:pt x="17227" y="13569"/>
                    <a:pt x="19939" y="13551"/>
                  </a:cubicBezTo>
                  <a:lnTo>
                    <a:pt x="19975" y="13551"/>
                  </a:lnTo>
                  <a:cubicBezTo>
                    <a:pt x="20947" y="13551"/>
                    <a:pt x="21920" y="13810"/>
                    <a:pt x="22857" y="14051"/>
                  </a:cubicBezTo>
                  <a:cubicBezTo>
                    <a:pt x="23570" y="14238"/>
                    <a:pt x="24311" y="14435"/>
                    <a:pt x="25042" y="14515"/>
                  </a:cubicBezTo>
                  <a:cubicBezTo>
                    <a:pt x="25279" y="14542"/>
                    <a:pt x="25506" y="14555"/>
                    <a:pt x="25726" y="14555"/>
                  </a:cubicBezTo>
                  <a:cubicBezTo>
                    <a:pt x="25945" y="14555"/>
                    <a:pt x="26157" y="14542"/>
                    <a:pt x="26363" y="14515"/>
                  </a:cubicBezTo>
                  <a:cubicBezTo>
                    <a:pt x="28263" y="14292"/>
                    <a:pt x="29690" y="13052"/>
                    <a:pt x="30564" y="12053"/>
                  </a:cubicBezTo>
                  <a:cubicBezTo>
                    <a:pt x="31225" y="11294"/>
                    <a:pt x="31751" y="10483"/>
                    <a:pt x="32313" y="9617"/>
                  </a:cubicBezTo>
                  <a:cubicBezTo>
                    <a:pt x="32634" y="9136"/>
                    <a:pt x="32964" y="8636"/>
                    <a:pt x="33312" y="8145"/>
                  </a:cubicBezTo>
                  <a:cubicBezTo>
                    <a:pt x="33865" y="7378"/>
                    <a:pt x="34499" y="6629"/>
                    <a:pt x="35203" y="5906"/>
                  </a:cubicBezTo>
                  <a:cubicBezTo>
                    <a:pt x="38522" y="2516"/>
                    <a:pt x="42938" y="295"/>
                    <a:pt x="46729" y="116"/>
                  </a:cubicBezTo>
                  <a:lnTo>
                    <a:pt x="4672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25"/>
            <p:cNvSpPr/>
            <p:nvPr/>
          </p:nvSpPr>
          <p:spPr>
            <a:xfrm>
              <a:off x="709594" y="2714854"/>
              <a:ext cx="2779294" cy="1515062"/>
            </a:xfrm>
            <a:custGeom>
              <a:rect b="b" l="l" r="r" t="t"/>
              <a:pathLst>
                <a:path extrusionOk="0" h="25230" w="46283">
                  <a:moveTo>
                    <a:pt x="46265" y="0"/>
                  </a:moveTo>
                  <a:cubicBezTo>
                    <a:pt x="42554" y="411"/>
                    <a:pt x="38334" y="2712"/>
                    <a:pt x="34980" y="6174"/>
                  </a:cubicBezTo>
                  <a:cubicBezTo>
                    <a:pt x="34275" y="6896"/>
                    <a:pt x="33633" y="7655"/>
                    <a:pt x="33071" y="8413"/>
                  </a:cubicBezTo>
                  <a:cubicBezTo>
                    <a:pt x="32741" y="8859"/>
                    <a:pt x="32429" y="9314"/>
                    <a:pt x="32116" y="9760"/>
                  </a:cubicBezTo>
                  <a:cubicBezTo>
                    <a:pt x="31519" y="10634"/>
                    <a:pt x="30957" y="11464"/>
                    <a:pt x="30261" y="12213"/>
                  </a:cubicBezTo>
                  <a:cubicBezTo>
                    <a:pt x="29386" y="13168"/>
                    <a:pt x="27959" y="14345"/>
                    <a:pt x="26104" y="14542"/>
                  </a:cubicBezTo>
                  <a:cubicBezTo>
                    <a:pt x="25908" y="14563"/>
                    <a:pt x="25710" y="14574"/>
                    <a:pt x="25506" y="14574"/>
                  </a:cubicBezTo>
                  <a:cubicBezTo>
                    <a:pt x="25283" y="14574"/>
                    <a:pt x="25052" y="14561"/>
                    <a:pt x="24810" y="14533"/>
                  </a:cubicBezTo>
                  <a:cubicBezTo>
                    <a:pt x="24087" y="14452"/>
                    <a:pt x="23365" y="14256"/>
                    <a:pt x="22660" y="14069"/>
                  </a:cubicBezTo>
                  <a:cubicBezTo>
                    <a:pt x="21705" y="13810"/>
                    <a:pt x="20724" y="13551"/>
                    <a:pt x="19716" y="13551"/>
                  </a:cubicBezTo>
                  <a:cubicBezTo>
                    <a:pt x="16959" y="13560"/>
                    <a:pt x="14694" y="15559"/>
                    <a:pt x="13275" y="17236"/>
                  </a:cubicBezTo>
                  <a:cubicBezTo>
                    <a:pt x="13114" y="17432"/>
                    <a:pt x="12945" y="17637"/>
                    <a:pt x="12775" y="17860"/>
                  </a:cubicBezTo>
                  <a:cubicBezTo>
                    <a:pt x="12419" y="18297"/>
                    <a:pt x="12080" y="18761"/>
                    <a:pt x="11750" y="19207"/>
                  </a:cubicBezTo>
                  <a:cubicBezTo>
                    <a:pt x="10759" y="20537"/>
                    <a:pt x="9733" y="21919"/>
                    <a:pt x="8440" y="22972"/>
                  </a:cubicBezTo>
                  <a:cubicBezTo>
                    <a:pt x="8083" y="23266"/>
                    <a:pt x="7690" y="23543"/>
                    <a:pt x="7289" y="23784"/>
                  </a:cubicBezTo>
                  <a:cubicBezTo>
                    <a:pt x="5814" y="24665"/>
                    <a:pt x="4186" y="25117"/>
                    <a:pt x="2628" y="25117"/>
                  </a:cubicBezTo>
                  <a:cubicBezTo>
                    <a:pt x="1726" y="25117"/>
                    <a:pt x="848" y="24966"/>
                    <a:pt x="36" y="24658"/>
                  </a:cubicBezTo>
                  <a:lnTo>
                    <a:pt x="1" y="24756"/>
                  </a:lnTo>
                  <a:cubicBezTo>
                    <a:pt x="821" y="25068"/>
                    <a:pt x="1713" y="25229"/>
                    <a:pt x="2632" y="25229"/>
                  </a:cubicBezTo>
                  <a:cubicBezTo>
                    <a:pt x="4211" y="25229"/>
                    <a:pt x="5853" y="24765"/>
                    <a:pt x="7343" y="23873"/>
                  </a:cubicBezTo>
                  <a:cubicBezTo>
                    <a:pt x="7753" y="23632"/>
                    <a:pt x="8145" y="23356"/>
                    <a:pt x="8511" y="23052"/>
                  </a:cubicBezTo>
                  <a:cubicBezTo>
                    <a:pt x="9814" y="21991"/>
                    <a:pt x="10840" y="20608"/>
                    <a:pt x="11830" y="19279"/>
                  </a:cubicBezTo>
                  <a:cubicBezTo>
                    <a:pt x="12169" y="18833"/>
                    <a:pt x="12508" y="18369"/>
                    <a:pt x="12856" y="17923"/>
                  </a:cubicBezTo>
                  <a:cubicBezTo>
                    <a:pt x="13034" y="17700"/>
                    <a:pt x="13195" y="17503"/>
                    <a:pt x="13364" y="17307"/>
                  </a:cubicBezTo>
                  <a:cubicBezTo>
                    <a:pt x="14756" y="15648"/>
                    <a:pt x="16995" y="13667"/>
                    <a:pt x="19716" y="13658"/>
                  </a:cubicBezTo>
                  <a:cubicBezTo>
                    <a:pt x="20706" y="13658"/>
                    <a:pt x="21679" y="13917"/>
                    <a:pt x="22633" y="14176"/>
                  </a:cubicBezTo>
                  <a:cubicBezTo>
                    <a:pt x="23338" y="14363"/>
                    <a:pt x="24070" y="14560"/>
                    <a:pt x="24801" y="14640"/>
                  </a:cubicBezTo>
                  <a:cubicBezTo>
                    <a:pt x="25064" y="14670"/>
                    <a:pt x="25316" y="14686"/>
                    <a:pt x="25562" y="14686"/>
                  </a:cubicBezTo>
                  <a:cubicBezTo>
                    <a:pt x="25748" y="14686"/>
                    <a:pt x="25931" y="14677"/>
                    <a:pt x="26112" y="14658"/>
                  </a:cubicBezTo>
                  <a:cubicBezTo>
                    <a:pt x="28004" y="14452"/>
                    <a:pt x="29458" y="13257"/>
                    <a:pt x="30341" y="12294"/>
                  </a:cubicBezTo>
                  <a:cubicBezTo>
                    <a:pt x="31037" y="11526"/>
                    <a:pt x="31608" y="10697"/>
                    <a:pt x="32214" y="9822"/>
                  </a:cubicBezTo>
                  <a:cubicBezTo>
                    <a:pt x="32518" y="9376"/>
                    <a:pt x="32830" y="8921"/>
                    <a:pt x="33160" y="8475"/>
                  </a:cubicBezTo>
                  <a:cubicBezTo>
                    <a:pt x="33722" y="7717"/>
                    <a:pt x="34355" y="6977"/>
                    <a:pt x="35060" y="6254"/>
                  </a:cubicBezTo>
                  <a:cubicBezTo>
                    <a:pt x="38397" y="2811"/>
                    <a:pt x="42590" y="509"/>
                    <a:pt x="46283" y="107"/>
                  </a:cubicBezTo>
                  <a:lnTo>
                    <a:pt x="4626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25"/>
            <p:cNvSpPr/>
            <p:nvPr/>
          </p:nvSpPr>
          <p:spPr>
            <a:xfrm>
              <a:off x="751929" y="2702004"/>
              <a:ext cx="2752512" cy="1530014"/>
            </a:xfrm>
            <a:custGeom>
              <a:rect b="b" l="l" r="r" t="t"/>
              <a:pathLst>
                <a:path extrusionOk="0" h="25479" w="45837">
                  <a:moveTo>
                    <a:pt x="45819" y="0"/>
                  </a:moveTo>
                  <a:cubicBezTo>
                    <a:pt x="42277" y="616"/>
                    <a:pt x="38173" y="3051"/>
                    <a:pt x="34846" y="6513"/>
                  </a:cubicBezTo>
                  <a:cubicBezTo>
                    <a:pt x="34150" y="7235"/>
                    <a:pt x="33499" y="7985"/>
                    <a:pt x="32928" y="8734"/>
                  </a:cubicBezTo>
                  <a:cubicBezTo>
                    <a:pt x="32625" y="9135"/>
                    <a:pt x="32330" y="9546"/>
                    <a:pt x="32045" y="9938"/>
                  </a:cubicBezTo>
                  <a:cubicBezTo>
                    <a:pt x="31402" y="10839"/>
                    <a:pt x="30796" y="11687"/>
                    <a:pt x="30046" y="12445"/>
                  </a:cubicBezTo>
                  <a:cubicBezTo>
                    <a:pt x="29163" y="13364"/>
                    <a:pt x="27709" y="14497"/>
                    <a:pt x="25862" y="14675"/>
                  </a:cubicBezTo>
                  <a:cubicBezTo>
                    <a:pt x="25685" y="14695"/>
                    <a:pt x="25506" y="14704"/>
                    <a:pt x="25323" y="14704"/>
                  </a:cubicBezTo>
                  <a:cubicBezTo>
                    <a:pt x="25083" y="14704"/>
                    <a:pt x="24836" y="14688"/>
                    <a:pt x="24578" y="14658"/>
                  </a:cubicBezTo>
                  <a:cubicBezTo>
                    <a:pt x="23864" y="14568"/>
                    <a:pt x="23141" y="14372"/>
                    <a:pt x="22446" y="14185"/>
                  </a:cubicBezTo>
                  <a:cubicBezTo>
                    <a:pt x="21491" y="13917"/>
                    <a:pt x="20501" y="13649"/>
                    <a:pt x="19502" y="13649"/>
                  </a:cubicBezTo>
                  <a:lnTo>
                    <a:pt x="19493" y="13649"/>
                  </a:lnTo>
                  <a:cubicBezTo>
                    <a:pt x="16736" y="13649"/>
                    <a:pt x="14488" y="15630"/>
                    <a:pt x="13079" y="17289"/>
                  </a:cubicBezTo>
                  <a:cubicBezTo>
                    <a:pt x="12909" y="17485"/>
                    <a:pt x="12748" y="17691"/>
                    <a:pt x="12570" y="17914"/>
                  </a:cubicBezTo>
                  <a:cubicBezTo>
                    <a:pt x="12195" y="18395"/>
                    <a:pt x="11821" y="18895"/>
                    <a:pt x="11464" y="19377"/>
                  </a:cubicBezTo>
                  <a:cubicBezTo>
                    <a:pt x="10509" y="20670"/>
                    <a:pt x="9528" y="22000"/>
                    <a:pt x="8306" y="23043"/>
                  </a:cubicBezTo>
                  <a:cubicBezTo>
                    <a:pt x="7949" y="23356"/>
                    <a:pt x="7574" y="23632"/>
                    <a:pt x="7182" y="23882"/>
                  </a:cubicBezTo>
                  <a:cubicBezTo>
                    <a:pt x="5639" y="24862"/>
                    <a:pt x="3915" y="25374"/>
                    <a:pt x="2279" y="25374"/>
                  </a:cubicBezTo>
                  <a:cubicBezTo>
                    <a:pt x="1502" y="25374"/>
                    <a:pt x="745" y="25259"/>
                    <a:pt x="36" y="25024"/>
                  </a:cubicBezTo>
                  <a:lnTo>
                    <a:pt x="0" y="25122"/>
                  </a:lnTo>
                  <a:cubicBezTo>
                    <a:pt x="723" y="25363"/>
                    <a:pt x="1499" y="25479"/>
                    <a:pt x="2284" y="25479"/>
                  </a:cubicBezTo>
                  <a:cubicBezTo>
                    <a:pt x="3943" y="25479"/>
                    <a:pt x="5683" y="24961"/>
                    <a:pt x="7235" y="23971"/>
                  </a:cubicBezTo>
                  <a:cubicBezTo>
                    <a:pt x="7637" y="23721"/>
                    <a:pt x="8011" y="23436"/>
                    <a:pt x="8377" y="23124"/>
                  </a:cubicBezTo>
                  <a:cubicBezTo>
                    <a:pt x="9599" y="22071"/>
                    <a:pt x="10590" y="20733"/>
                    <a:pt x="11553" y="19439"/>
                  </a:cubicBezTo>
                  <a:cubicBezTo>
                    <a:pt x="11910" y="18957"/>
                    <a:pt x="12276" y="18458"/>
                    <a:pt x="12659" y="17976"/>
                  </a:cubicBezTo>
                  <a:cubicBezTo>
                    <a:pt x="12829" y="17753"/>
                    <a:pt x="12989" y="17557"/>
                    <a:pt x="13159" y="17361"/>
                  </a:cubicBezTo>
                  <a:cubicBezTo>
                    <a:pt x="14551" y="15719"/>
                    <a:pt x="16781" y="13757"/>
                    <a:pt x="19493" y="13757"/>
                  </a:cubicBezTo>
                  <a:lnTo>
                    <a:pt x="19502" y="13757"/>
                  </a:lnTo>
                  <a:cubicBezTo>
                    <a:pt x="20492" y="13757"/>
                    <a:pt x="21464" y="14024"/>
                    <a:pt x="22410" y="14283"/>
                  </a:cubicBezTo>
                  <a:cubicBezTo>
                    <a:pt x="23115" y="14470"/>
                    <a:pt x="23837" y="14666"/>
                    <a:pt x="24560" y="14756"/>
                  </a:cubicBezTo>
                  <a:cubicBezTo>
                    <a:pt x="24838" y="14788"/>
                    <a:pt x="25104" y="14804"/>
                    <a:pt x="25362" y="14804"/>
                  </a:cubicBezTo>
                  <a:cubicBezTo>
                    <a:pt x="25534" y="14804"/>
                    <a:pt x="25704" y="14797"/>
                    <a:pt x="25871" y="14782"/>
                  </a:cubicBezTo>
                  <a:cubicBezTo>
                    <a:pt x="27754" y="14604"/>
                    <a:pt x="29226" y="13453"/>
                    <a:pt x="30127" y="12525"/>
                  </a:cubicBezTo>
                  <a:cubicBezTo>
                    <a:pt x="30867" y="11749"/>
                    <a:pt x="31483" y="10902"/>
                    <a:pt x="32125" y="10001"/>
                  </a:cubicBezTo>
                  <a:cubicBezTo>
                    <a:pt x="32410" y="9608"/>
                    <a:pt x="32705" y="9198"/>
                    <a:pt x="33017" y="8796"/>
                  </a:cubicBezTo>
                  <a:cubicBezTo>
                    <a:pt x="33579" y="8047"/>
                    <a:pt x="34221" y="7307"/>
                    <a:pt x="34917" y="6584"/>
                  </a:cubicBezTo>
                  <a:cubicBezTo>
                    <a:pt x="38236" y="3141"/>
                    <a:pt x="42322" y="714"/>
                    <a:pt x="45837" y="98"/>
                  </a:cubicBezTo>
                  <a:lnTo>
                    <a:pt x="458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25"/>
            <p:cNvSpPr/>
            <p:nvPr/>
          </p:nvSpPr>
          <p:spPr>
            <a:xfrm>
              <a:off x="794264" y="2688613"/>
              <a:ext cx="2725730" cy="1546107"/>
            </a:xfrm>
            <a:custGeom>
              <a:rect b="b" l="l" r="r" t="t"/>
              <a:pathLst>
                <a:path extrusionOk="0" h="25747" w="45391">
                  <a:moveTo>
                    <a:pt x="45373" y="0"/>
                  </a:moveTo>
                  <a:cubicBezTo>
                    <a:pt x="42009" y="830"/>
                    <a:pt x="38030" y="3390"/>
                    <a:pt x="34712" y="6861"/>
                  </a:cubicBezTo>
                  <a:cubicBezTo>
                    <a:pt x="34016" y="7583"/>
                    <a:pt x="33374" y="8324"/>
                    <a:pt x="32794" y="9055"/>
                  </a:cubicBezTo>
                  <a:cubicBezTo>
                    <a:pt x="32517" y="9412"/>
                    <a:pt x="32241" y="9778"/>
                    <a:pt x="31982" y="10126"/>
                  </a:cubicBezTo>
                  <a:cubicBezTo>
                    <a:pt x="31286" y="11045"/>
                    <a:pt x="30635" y="11919"/>
                    <a:pt x="29841" y="12686"/>
                  </a:cubicBezTo>
                  <a:cubicBezTo>
                    <a:pt x="28931" y="13578"/>
                    <a:pt x="27468" y="14666"/>
                    <a:pt x="25621" y="14818"/>
                  </a:cubicBezTo>
                  <a:cubicBezTo>
                    <a:pt x="25463" y="14832"/>
                    <a:pt x="25304" y="14839"/>
                    <a:pt x="25142" y="14839"/>
                  </a:cubicBezTo>
                  <a:cubicBezTo>
                    <a:pt x="24883" y="14839"/>
                    <a:pt x="24616" y="14821"/>
                    <a:pt x="24337" y="14782"/>
                  </a:cubicBezTo>
                  <a:cubicBezTo>
                    <a:pt x="23632" y="14693"/>
                    <a:pt x="22918" y="14497"/>
                    <a:pt x="22222" y="14301"/>
                  </a:cubicBezTo>
                  <a:cubicBezTo>
                    <a:pt x="21268" y="14042"/>
                    <a:pt x="20287" y="13765"/>
                    <a:pt x="19287" y="13765"/>
                  </a:cubicBezTo>
                  <a:lnTo>
                    <a:pt x="19252" y="13765"/>
                  </a:lnTo>
                  <a:cubicBezTo>
                    <a:pt x="16513" y="13765"/>
                    <a:pt x="14274" y="15719"/>
                    <a:pt x="12882" y="17361"/>
                  </a:cubicBezTo>
                  <a:cubicBezTo>
                    <a:pt x="12713" y="17548"/>
                    <a:pt x="12543" y="17762"/>
                    <a:pt x="12374" y="17976"/>
                  </a:cubicBezTo>
                  <a:cubicBezTo>
                    <a:pt x="11963" y="18494"/>
                    <a:pt x="11571" y="19038"/>
                    <a:pt x="11187" y="19555"/>
                  </a:cubicBezTo>
                  <a:cubicBezTo>
                    <a:pt x="10268" y="20804"/>
                    <a:pt x="9323" y="22098"/>
                    <a:pt x="8172" y="23132"/>
                  </a:cubicBezTo>
                  <a:cubicBezTo>
                    <a:pt x="7824" y="23445"/>
                    <a:pt x="7449" y="23730"/>
                    <a:pt x="7074" y="23998"/>
                  </a:cubicBezTo>
                  <a:cubicBezTo>
                    <a:pt x="5479" y="25079"/>
                    <a:pt x="3666" y="25649"/>
                    <a:pt x="1952" y="25649"/>
                  </a:cubicBezTo>
                  <a:cubicBezTo>
                    <a:pt x="1289" y="25649"/>
                    <a:pt x="641" y="25564"/>
                    <a:pt x="27" y="25389"/>
                  </a:cubicBezTo>
                  <a:lnTo>
                    <a:pt x="0" y="25488"/>
                  </a:lnTo>
                  <a:cubicBezTo>
                    <a:pt x="625" y="25666"/>
                    <a:pt x="1276" y="25746"/>
                    <a:pt x="1945" y="25746"/>
                  </a:cubicBezTo>
                  <a:cubicBezTo>
                    <a:pt x="3676" y="25746"/>
                    <a:pt x="5513" y="25166"/>
                    <a:pt x="7128" y="24078"/>
                  </a:cubicBezTo>
                  <a:cubicBezTo>
                    <a:pt x="7512" y="23810"/>
                    <a:pt x="7886" y="23516"/>
                    <a:pt x="8234" y="23204"/>
                  </a:cubicBezTo>
                  <a:cubicBezTo>
                    <a:pt x="9394" y="22169"/>
                    <a:pt x="10348" y="20867"/>
                    <a:pt x="11267" y="19618"/>
                  </a:cubicBezTo>
                  <a:cubicBezTo>
                    <a:pt x="11651" y="19091"/>
                    <a:pt x="12043" y="18556"/>
                    <a:pt x="12454" y="18039"/>
                  </a:cubicBezTo>
                  <a:cubicBezTo>
                    <a:pt x="12623" y="17816"/>
                    <a:pt x="12793" y="17610"/>
                    <a:pt x="12953" y="17423"/>
                  </a:cubicBezTo>
                  <a:cubicBezTo>
                    <a:pt x="14336" y="15799"/>
                    <a:pt x="16549" y="13864"/>
                    <a:pt x="19252" y="13864"/>
                  </a:cubicBezTo>
                  <a:lnTo>
                    <a:pt x="19278" y="13864"/>
                  </a:lnTo>
                  <a:cubicBezTo>
                    <a:pt x="20269" y="13864"/>
                    <a:pt x="21250" y="14140"/>
                    <a:pt x="22196" y="14399"/>
                  </a:cubicBezTo>
                  <a:cubicBezTo>
                    <a:pt x="22891" y="14595"/>
                    <a:pt x="23614" y="14791"/>
                    <a:pt x="24328" y="14881"/>
                  </a:cubicBezTo>
                  <a:cubicBezTo>
                    <a:pt x="24607" y="14919"/>
                    <a:pt x="24877" y="14937"/>
                    <a:pt x="25141" y="14937"/>
                  </a:cubicBezTo>
                  <a:cubicBezTo>
                    <a:pt x="25306" y="14937"/>
                    <a:pt x="25469" y="14930"/>
                    <a:pt x="25630" y="14916"/>
                  </a:cubicBezTo>
                  <a:cubicBezTo>
                    <a:pt x="27504" y="14765"/>
                    <a:pt x="28993" y="13658"/>
                    <a:pt x="29912" y="12757"/>
                  </a:cubicBezTo>
                  <a:cubicBezTo>
                    <a:pt x="30706" y="11981"/>
                    <a:pt x="31366" y="11107"/>
                    <a:pt x="32062" y="10179"/>
                  </a:cubicBezTo>
                  <a:cubicBezTo>
                    <a:pt x="32321" y="9831"/>
                    <a:pt x="32589" y="9474"/>
                    <a:pt x="32874" y="9118"/>
                  </a:cubicBezTo>
                  <a:cubicBezTo>
                    <a:pt x="33445" y="8386"/>
                    <a:pt x="34087" y="7655"/>
                    <a:pt x="34783" y="6923"/>
                  </a:cubicBezTo>
                  <a:cubicBezTo>
                    <a:pt x="38084" y="3471"/>
                    <a:pt x="42054" y="919"/>
                    <a:pt x="45390" y="98"/>
                  </a:cubicBezTo>
                  <a:lnTo>
                    <a:pt x="4537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25"/>
            <p:cNvSpPr/>
            <p:nvPr/>
          </p:nvSpPr>
          <p:spPr>
            <a:xfrm>
              <a:off x="837079" y="2675222"/>
              <a:ext cx="2698947" cy="1563762"/>
            </a:xfrm>
            <a:custGeom>
              <a:rect b="b" l="l" r="r" t="t"/>
              <a:pathLst>
                <a:path extrusionOk="0" h="26041" w="44945">
                  <a:moveTo>
                    <a:pt x="44918" y="0"/>
                  </a:moveTo>
                  <a:cubicBezTo>
                    <a:pt x="41698" y="1044"/>
                    <a:pt x="37924" y="3667"/>
                    <a:pt x="34570" y="7208"/>
                  </a:cubicBezTo>
                  <a:cubicBezTo>
                    <a:pt x="33874" y="7931"/>
                    <a:pt x="33232" y="8663"/>
                    <a:pt x="32643" y="9385"/>
                  </a:cubicBezTo>
                  <a:cubicBezTo>
                    <a:pt x="32402" y="9688"/>
                    <a:pt x="32161" y="9992"/>
                    <a:pt x="31929" y="10286"/>
                  </a:cubicBezTo>
                  <a:cubicBezTo>
                    <a:pt x="31189" y="11241"/>
                    <a:pt x="30475" y="12142"/>
                    <a:pt x="29628" y="12927"/>
                  </a:cubicBezTo>
                  <a:cubicBezTo>
                    <a:pt x="28298" y="14158"/>
                    <a:pt x="26835" y="14854"/>
                    <a:pt x="25372" y="14961"/>
                  </a:cubicBezTo>
                  <a:cubicBezTo>
                    <a:pt x="25231" y="14973"/>
                    <a:pt x="25090" y="14979"/>
                    <a:pt x="24946" y="14979"/>
                  </a:cubicBezTo>
                  <a:cubicBezTo>
                    <a:pt x="24671" y="14979"/>
                    <a:pt x="24389" y="14957"/>
                    <a:pt x="24096" y="14916"/>
                  </a:cubicBezTo>
                  <a:cubicBezTo>
                    <a:pt x="23392" y="14818"/>
                    <a:pt x="22687" y="14622"/>
                    <a:pt x="22000" y="14426"/>
                  </a:cubicBezTo>
                  <a:cubicBezTo>
                    <a:pt x="21045" y="14158"/>
                    <a:pt x="20064" y="13881"/>
                    <a:pt x="19056" y="13872"/>
                  </a:cubicBezTo>
                  <a:cubicBezTo>
                    <a:pt x="19037" y="13872"/>
                    <a:pt x="19019" y="13872"/>
                    <a:pt x="19000" y="13872"/>
                  </a:cubicBezTo>
                  <a:cubicBezTo>
                    <a:pt x="16278" y="13872"/>
                    <a:pt x="14060" y="15802"/>
                    <a:pt x="12669" y="17423"/>
                  </a:cubicBezTo>
                  <a:cubicBezTo>
                    <a:pt x="12508" y="17619"/>
                    <a:pt x="12339" y="17824"/>
                    <a:pt x="12169" y="18039"/>
                  </a:cubicBezTo>
                  <a:cubicBezTo>
                    <a:pt x="11732" y="18592"/>
                    <a:pt x="11304" y="19180"/>
                    <a:pt x="10893" y="19742"/>
                  </a:cubicBezTo>
                  <a:cubicBezTo>
                    <a:pt x="10019" y="20956"/>
                    <a:pt x="9109" y="22205"/>
                    <a:pt x="8030" y="23222"/>
                  </a:cubicBezTo>
                  <a:cubicBezTo>
                    <a:pt x="7691" y="23534"/>
                    <a:pt x="7325" y="23837"/>
                    <a:pt x="6950" y="24105"/>
                  </a:cubicBezTo>
                  <a:cubicBezTo>
                    <a:pt x="5294" y="25303"/>
                    <a:pt x="3386" y="25944"/>
                    <a:pt x="1600" y="25944"/>
                  </a:cubicBezTo>
                  <a:cubicBezTo>
                    <a:pt x="1058" y="25944"/>
                    <a:pt x="527" y="25885"/>
                    <a:pt x="19" y="25764"/>
                  </a:cubicBezTo>
                  <a:lnTo>
                    <a:pt x="1" y="25853"/>
                  </a:lnTo>
                  <a:cubicBezTo>
                    <a:pt x="509" y="25978"/>
                    <a:pt x="1045" y="26041"/>
                    <a:pt x="1598" y="26041"/>
                  </a:cubicBezTo>
                  <a:cubicBezTo>
                    <a:pt x="3400" y="26041"/>
                    <a:pt x="5336" y="25389"/>
                    <a:pt x="7013" y="24176"/>
                  </a:cubicBezTo>
                  <a:cubicBezTo>
                    <a:pt x="7387" y="23909"/>
                    <a:pt x="7744" y="23605"/>
                    <a:pt x="8092" y="23284"/>
                  </a:cubicBezTo>
                  <a:cubicBezTo>
                    <a:pt x="9181" y="22258"/>
                    <a:pt x="10090" y="21009"/>
                    <a:pt x="10965" y="19805"/>
                  </a:cubicBezTo>
                  <a:cubicBezTo>
                    <a:pt x="11375" y="19234"/>
                    <a:pt x="11803" y="18654"/>
                    <a:pt x="12240" y="18092"/>
                  </a:cubicBezTo>
                  <a:cubicBezTo>
                    <a:pt x="12410" y="17887"/>
                    <a:pt x="12579" y="17682"/>
                    <a:pt x="12740" y="17485"/>
                  </a:cubicBezTo>
                  <a:cubicBezTo>
                    <a:pt x="14114" y="15880"/>
                    <a:pt x="16317" y="13962"/>
                    <a:pt x="19012" y="13962"/>
                  </a:cubicBezTo>
                  <a:lnTo>
                    <a:pt x="19056" y="13962"/>
                  </a:lnTo>
                  <a:cubicBezTo>
                    <a:pt x="20046" y="13979"/>
                    <a:pt x="21028" y="14256"/>
                    <a:pt x="21973" y="14515"/>
                  </a:cubicBezTo>
                  <a:cubicBezTo>
                    <a:pt x="22660" y="14711"/>
                    <a:pt x="23374" y="14916"/>
                    <a:pt x="24079" y="15005"/>
                  </a:cubicBezTo>
                  <a:cubicBezTo>
                    <a:pt x="24403" y="15049"/>
                    <a:pt x="24706" y="15071"/>
                    <a:pt x="25003" y="15071"/>
                  </a:cubicBezTo>
                  <a:cubicBezTo>
                    <a:pt x="25130" y="15071"/>
                    <a:pt x="25255" y="15067"/>
                    <a:pt x="25381" y="15059"/>
                  </a:cubicBezTo>
                  <a:cubicBezTo>
                    <a:pt x="26862" y="14952"/>
                    <a:pt x="28352" y="14238"/>
                    <a:pt x="29690" y="12998"/>
                  </a:cubicBezTo>
                  <a:cubicBezTo>
                    <a:pt x="30546" y="12204"/>
                    <a:pt x="31251" y="11303"/>
                    <a:pt x="32001" y="10349"/>
                  </a:cubicBezTo>
                  <a:cubicBezTo>
                    <a:pt x="32232" y="10054"/>
                    <a:pt x="32473" y="9751"/>
                    <a:pt x="32714" y="9448"/>
                  </a:cubicBezTo>
                  <a:cubicBezTo>
                    <a:pt x="33303" y="8725"/>
                    <a:pt x="33945" y="7994"/>
                    <a:pt x="34632" y="7271"/>
                  </a:cubicBezTo>
                  <a:cubicBezTo>
                    <a:pt x="37987" y="3738"/>
                    <a:pt x="41742" y="1124"/>
                    <a:pt x="44945" y="89"/>
                  </a:cubicBezTo>
                  <a:lnTo>
                    <a:pt x="44918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25"/>
            <p:cNvSpPr/>
            <p:nvPr/>
          </p:nvSpPr>
          <p:spPr>
            <a:xfrm>
              <a:off x="879413" y="2662371"/>
              <a:ext cx="2672165" cy="1581417"/>
            </a:xfrm>
            <a:custGeom>
              <a:rect b="b" l="l" r="r" t="t"/>
              <a:pathLst>
                <a:path extrusionOk="0" h="26335" w="44499">
                  <a:moveTo>
                    <a:pt x="44463" y="0"/>
                  </a:moveTo>
                  <a:cubicBezTo>
                    <a:pt x="41412" y="1240"/>
                    <a:pt x="37853" y="3917"/>
                    <a:pt x="34436" y="7547"/>
                  </a:cubicBezTo>
                  <a:cubicBezTo>
                    <a:pt x="33749" y="8270"/>
                    <a:pt x="33098" y="9001"/>
                    <a:pt x="32509" y="9706"/>
                  </a:cubicBezTo>
                  <a:cubicBezTo>
                    <a:pt x="32304" y="9947"/>
                    <a:pt x="32107" y="10188"/>
                    <a:pt x="31911" y="10429"/>
                  </a:cubicBezTo>
                  <a:cubicBezTo>
                    <a:pt x="31099" y="11419"/>
                    <a:pt x="30341" y="12356"/>
                    <a:pt x="29413" y="13159"/>
                  </a:cubicBezTo>
                  <a:cubicBezTo>
                    <a:pt x="28066" y="14336"/>
                    <a:pt x="26585" y="15005"/>
                    <a:pt x="25131" y="15095"/>
                  </a:cubicBezTo>
                  <a:cubicBezTo>
                    <a:pt x="25008" y="15103"/>
                    <a:pt x="24884" y="15107"/>
                    <a:pt x="24759" y="15107"/>
                  </a:cubicBezTo>
                  <a:cubicBezTo>
                    <a:pt x="24467" y="15107"/>
                    <a:pt x="24168" y="15085"/>
                    <a:pt x="23855" y="15041"/>
                  </a:cubicBezTo>
                  <a:cubicBezTo>
                    <a:pt x="23160" y="14943"/>
                    <a:pt x="22464" y="14738"/>
                    <a:pt x="21786" y="14541"/>
                  </a:cubicBezTo>
                  <a:cubicBezTo>
                    <a:pt x="20831" y="14274"/>
                    <a:pt x="19850" y="13988"/>
                    <a:pt x="18842" y="13979"/>
                  </a:cubicBezTo>
                  <a:cubicBezTo>
                    <a:pt x="18816" y="13979"/>
                    <a:pt x="18791" y="13979"/>
                    <a:pt x="18766" y="13979"/>
                  </a:cubicBezTo>
                  <a:cubicBezTo>
                    <a:pt x="16044" y="13979"/>
                    <a:pt x="13851" y="15877"/>
                    <a:pt x="12472" y="17476"/>
                  </a:cubicBezTo>
                  <a:cubicBezTo>
                    <a:pt x="12312" y="17673"/>
                    <a:pt x="12142" y="17878"/>
                    <a:pt x="11973" y="18092"/>
                  </a:cubicBezTo>
                  <a:cubicBezTo>
                    <a:pt x="11500" y="18690"/>
                    <a:pt x="11045" y="19323"/>
                    <a:pt x="10608" y="19930"/>
                  </a:cubicBezTo>
                  <a:cubicBezTo>
                    <a:pt x="9769" y="21098"/>
                    <a:pt x="8913" y="22294"/>
                    <a:pt x="7887" y="23293"/>
                  </a:cubicBezTo>
                  <a:cubicBezTo>
                    <a:pt x="7557" y="23623"/>
                    <a:pt x="7209" y="23926"/>
                    <a:pt x="6843" y="24203"/>
                  </a:cubicBezTo>
                  <a:cubicBezTo>
                    <a:pt x="5115" y="25533"/>
                    <a:pt x="3152" y="26248"/>
                    <a:pt x="1297" y="26248"/>
                  </a:cubicBezTo>
                  <a:cubicBezTo>
                    <a:pt x="864" y="26248"/>
                    <a:pt x="436" y="26209"/>
                    <a:pt x="18" y="26130"/>
                  </a:cubicBezTo>
                  <a:lnTo>
                    <a:pt x="1" y="26219"/>
                  </a:lnTo>
                  <a:cubicBezTo>
                    <a:pt x="420" y="26299"/>
                    <a:pt x="857" y="26335"/>
                    <a:pt x="1294" y="26335"/>
                  </a:cubicBezTo>
                  <a:cubicBezTo>
                    <a:pt x="3167" y="26335"/>
                    <a:pt x="5148" y="25612"/>
                    <a:pt x="6896" y="24274"/>
                  </a:cubicBezTo>
                  <a:cubicBezTo>
                    <a:pt x="7262" y="23998"/>
                    <a:pt x="7619" y="23685"/>
                    <a:pt x="7949" y="23355"/>
                  </a:cubicBezTo>
                  <a:cubicBezTo>
                    <a:pt x="8975" y="22356"/>
                    <a:pt x="9840" y="21152"/>
                    <a:pt x="10679" y="19983"/>
                  </a:cubicBezTo>
                  <a:cubicBezTo>
                    <a:pt x="11116" y="19377"/>
                    <a:pt x="11562" y="18743"/>
                    <a:pt x="12035" y="18145"/>
                  </a:cubicBezTo>
                  <a:cubicBezTo>
                    <a:pt x="12205" y="17931"/>
                    <a:pt x="12374" y="17726"/>
                    <a:pt x="12535" y="17539"/>
                  </a:cubicBezTo>
                  <a:cubicBezTo>
                    <a:pt x="13900" y="15951"/>
                    <a:pt x="16085" y="14060"/>
                    <a:pt x="18770" y="14060"/>
                  </a:cubicBezTo>
                  <a:lnTo>
                    <a:pt x="18842" y="14060"/>
                  </a:lnTo>
                  <a:cubicBezTo>
                    <a:pt x="19832" y="14078"/>
                    <a:pt x="20813" y="14354"/>
                    <a:pt x="21759" y="14631"/>
                  </a:cubicBezTo>
                  <a:cubicBezTo>
                    <a:pt x="22437" y="14827"/>
                    <a:pt x="23142" y="15023"/>
                    <a:pt x="23846" y="15121"/>
                  </a:cubicBezTo>
                  <a:cubicBezTo>
                    <a:pt x="24169" y="15172"/>
                    <a:pt x="24473" y="15196"/>
                    <a:pt x="24772" y="15196"/>
                  </a:cubicBezTo>
                  <a:cubicBezTo>
                    <a:pt x="24896" y="15196"/>
                    <a:pt x="25018" y="15192"/>
                    <a:pt x="25140" y="15184"/>
                  </a:cubicBezTo>
                  <a:cubicBezTo>
                    <a:pt x="26612" y="15095"/>
                    <a:pt x="28111" y="14417"/>
                    <a:pt x="29476" y="13230"/>
                  </a:cubicBezTo>
                  <a:cubicBezTo>
                    <a:pt x="30403" y="12418"/>
                    <a:pt x="31171" y="11482"/>
                    <a:pt x="31982" y="10491"/>
                  </a:cubicBezTo>
                  <a:cubicBezTo>
                    <a:pt x="32179" y="10250"/>
                    <a:pt x="32375" y="10010"/>
                    <a:pt x="32571" y="9769"/>
                  </a:cubicBezTo>
                  <a:cubicBezTo>
                    <a:pt x="33160" y="9064"/>
                    <a:pt x="33811" y="8332"/>
                    <a:pt x="34498" y="7601"/>
                  </a:cubicBezTo>
                  <a:cubicBezTo>
                    <a:pt x="37906" y="3988"/>
                    <a:pt x="41457" y="1312"/>
                    <a:pt x="44499" y="80"/>
                  </a:cubicBezTo>
                  <a:lnTo>
                    <a:pt x="4446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25"/>
            <p:cNvSpPr/>
            <p:nvPr/>
          </p:nvSpPr>
          <p:spPr>
            <a:xfrm>
              <a:off x="921748" y="2648980"/>
              <a:ext cx="2645383" cy="1600753"/>
            </a:xfrm>
            <a:custGeom>
              <a:rect b="b" l="l" r="r" t="t"/>
              <a:pathLst>
                <a:path extrusionOk="0" h="26657" w="44053">
                  <a:moveTo>
                    <a:pt x="44017" y="0"/>
                  </a:moveTo>
                  <a:cubicBezTo>
                    <a:pt x="40413" y="1793"/>
                    <a:pt x="36746" y="5281"/>
                    <a:pt x="34302" y="7886"/>
                  </a:cubicBezTo>
                  <a:cubicBezTo>
                    <a:pt x="33606" y="8627"/>
                    <a:pt x="32964" y="9349"/>
                    <a:pt x="32366" y="10036"/>
                  </a:cubicBezTo>
                  <a:cubicBezTo>
                    <a:pt x="32214" y="10215"/>
                    <a:pt x="32071" y="10393"/>
                    <a:pt x="31920" y="10563"/>
                  </a:cubicBezTo>
                  <a:cubicBezTo>
                    <a:pt x="31037" y="11597"/>
                    <a:pt x="30207" y="12579"/>
                    <a:pt x="29208" y="13399"/>
                  </a:cubicBezTo>
                  <a:cubicBezTo>
                    <a:pt x="27843" y="14532"/>
                    <a:pt x="26344" y="15166"/>
                    <a:pt x="24890" y="15237"/>
                  </a:cubicBezTo>
                  <a:cubicBezTo>
                    <a:pt x="24795" y="15241"/>
                    <a:pt x="24699" y="15244"/>
                    <a:pt x="24601" y="15244"/>
                  </a:cubicBezTo>
                  <a:cubicBezTo>
                    <a:pt x="24285" y="15244"/>
                    <a:pt x="23955" y="15220"/>
                    <a:pt x="23614" y="15166"/>
                  </a:cubicBezTo>
                  <a:cubicBezTo>
                    <a:pt x="22927" y="15068"/>
                    <a:pt x="22240" y="14863"/>
                    <a:pt x="21562" y="14666"/>
                  </a:cubicBezTo>
                  <a:cubicBezTo>
                    <a:pt x="20617" y="14390"/>
                    <a:pt x="19627" y="14104"/>
                    <a:pt x="18627" y="14086"/>
                  </a:cubicBezTo>
                  <a:lnTo>
                    <a:pt x="18529" y="14086"/>
                  </a:lnTo>
                  <a:cubicBezTo>
                    <a:pt x="15826" y="14086"/>
                    <a:pt x="13641" y="15960"/>
                    <a:pt x="12276" y="17548"/>
                  </a:cubicBezTo>
                  <a:cubicBezTo>
                    <a:pt x="12106" y="17735"/>
                    <a:pt x="11937" y="17940"/>
                    <a:pt x="11776" y="18154"/>
                  </a:cubicBezTo>
                  <a:cubicBezTo>
                    <a:pt x="11259" y="18797"/>
                    <a:pt x="10786" y="19475"/>
                    <a:pt x="10313" y="20135"/>
                  </a:cubicBezTo>
                  <a:cubicBezTo>
                    <a:pt x="9528" y="21250"/>
                    <a:pt x="8707" y="22401"/>
                    <a:pt x="7753" y="23382"/>
                  </a:cubicBezTo>
                  <a:cubicBezTo>
                    <a:pt x="7432" y="23712"/>
                    <a:pt x="7093" y="24024"/>
                    <a:pt x="6736" y="24310"/>
                  </a:cubicBezTo>
                  <a:cubicBezTo>
                    <a:pt x="4946" y="25778"/>
                    <a:pt x="2895" y="26571"/>
                    <a:pt x="969" y="26571"/>
                  </a:cubicBezTo>
                  <a:cubicBezTo>
                    <a:pt x="648" y="26571"/>
                    <a:pt x="330" y="26549"/>
                    <a:pt x="18" y="26504"/>
                  </a:cubicBezTo>
                  <a:lnTo>
                    <a:pt x="0" y="26585"/>
                  </a:lnTo>
                  <a:cubicBezTo>
                    <a:pt x="321" y="26629"/>
                    <a:pt x="643" y="26656"/>
                    <a:pt x="964" y="26656"/>
                  </a:cubicBezTo>
                  <a:cubicBezTo>
                    <a:pt x="2909" y="26656"/>
                    <a:pt x="4987" y="25853"/>
                    <a:pt x="6789" y="24381"/>
                  </a:cubicBezTo>
                  <a:cubicBezTo>
                    <a:pt x="7146" y="24087"/>
                    <a:pt x="7485" y="23775"/>
                    <a:pt x="7815" y="23436"/>
                  </a:cubicBezTo>
                  <a:cubicBezTo>
                    <a:pt x="8770" y="22454"/>
                    <a:pt x="9590" y="21303"/>
                    <a:pt x="10384" y="20179"/>
                  </a:cubicBezTo>
                  <a:cubicBezTo>
                    <a:pt x="10848" y="19528"/>
                    <a:pt x="11330" y="18850"/>
                    <a:pt x="11839" y="18208"/>
                  </a:cubicBezTo>
                  <a:cubicBezTo>
                    <a:pt x="11999" y="17994"/>
                    <a:pt x="12169" y="17789"/>
                    <a:pt x="12338" y="17601"/>
                  </a:cubicBezTo>
                  <a:cubicBezTo>
                    <a:pt x="13687" y="16023"/>
                    <a:pt x="15855" y="14166"/>
                    <a:pt x="18533" y="14166"/>
                  </a:cubicBezTo>
                  <a:cubicBezTo>
                    <a:pt x="18564" y="14166"/>
                    <a:pt x="18596" y="14166"/>
                    <a:pt x="18627" y="14167"/>
                  </a:cubicBezTo>
                  <a:cubicBezTo>
                    <a:pt x="19618" y="14185"/>
                    <a:pt x="20599" y="14470"/>
                    <a:pt x="21545" y="14747"/>
                  </a:cubicBezTo>
                  <a:cubicBezTo>
                    <a:pt x="22214" y="14943"/>
                    <a:pt x="22910" y="15148"/>
                    <a:pt x="23605" y="15246"/>
                  </a:cubicBezTo>
                  <a:cubicBezTo>
                    <a:pt x="23937" y="15299"/>
                    <a:pt x="24265" y="15328"/>
                    <a:pt x="24580" y="15328"/>
                  </a:cubicBezTo>
                  <a:cubicBezTo>
                    <a:pt x="24688" y="15328"/>
                    <a:pt x="24794" y="15324"/>
                    <a:pt x="24899" y="15318"/>
                  </a:cubicBezTo>
                  <a:cubicBezTo>
                    <a:pt x="26371" y="15246"/>
                    <a:pt x="27879" y="14604"/>
                    <a:pt x="29261" y="13462"/>
                  </a:cubicBezTo>
                  <a:cubicBezTo>
                    <a:pt x="30260" y="12641"/>
                    <a:pt x="31099" y="11660"/>
                    <a:pt x="31982" y="10616"/>
                  </a:cubicBezTo>
                  <a:cubicBezTo>
                    <a:pt x="32134" y="10447"/>
                    <a:pt x="32277" y="10268"/>
                    <a:pt x="32428" y="10090"/>
                  </a:cubicBezTo>
                  <a:cubicBezTo>
                    <a:pt x="33017" y="9403"/>
                    <a:pt x="33668" y="8680"/>
                    <a:pt x="34364" y="7949"/>
                  </a:cubicBezTo>
                  <a:cubicBezTo>
                    <a:pt x="36800" y="5344"/>
                    <a:pt x="40457" y="1856"/>
                    <a:pt x="44052" y="72"/>
                  </a:cubicBezTo>
                  <a:lnTo>
                    <a:pt x="44017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25"/>
            <p:cNvSpPr/>
            <p:nvPr/>
          </p:nvSpPr>
          <p:spPr>
            <a:xfrm>
              <a:off x="964563" y="2635589"/>
              <a:ext cx="2618120" cy="1620569"/>
            </a:xfrm>
            <a:custGeom>
              <a:rect b="b" l="l" r="r" t="t"/>
              <a:pathLst>
                <a:path extrusionOk="0" h="26987" w="43599">
                  <a:moveTo>
                    <a:pt x="43562" y="0"/>
                  </a:moveTo>
                  <a:cubicBezTo>
                    <a:pt x="40957" y="1552"/>
                    <a:pt x="37791" y="4327"/>
                    <a:pt x="34160" y="8234"/>
                  </a:cubicBezTo>
                  <a:cubicBezTo>
                    <a:pt x="33464" y="8984"/>
                    <a:pt x="32804" y="9706"/>
                    <a:pt x="32224" y="10366"/>
                  </a:cubicBezTo>
                  <a:lnTo>
                    <a:pt x="31956" y="10670"/>
                  </a:lnTo>
                  <a:cubicBezTo>
                    <a:pt x="30993" y="11767"/>
                    <a:pt x="30083" y="12793"/>
                    <a:pt x="28994" y="13640"/>
                  </a:cubicBezTo>
                  <a:cubicBezTo>
                    <a:pt x="27585" y="14747"/>
                    <a:pt x="26122" y="15326"/>
                    <a:pt x="24641" y="15380"/>
                  </a:cubicBezTo>
                  <a:cubicBezTo>
                    <a:pt x="24561" y="15383"/>
                    <a:pt x="24479" y="15385"/>
                    <a:pt x="24397" y="15385"/>
                  </a:cubicBezTo>
                  <a:cubicBezTo>
                    <a:pt x="24068" y="15385"/>
                    <a:pt x="23724" y="15357"/>
                    <a:pt x="23374" y="15300"/>
                  </a:cubicBezTo>
                  <a:cubicBezTo>
                    <a:pt x="22687" y="15193"/>
                    <a:pt x="22000" y="14987"/>
                    <a:pt x="21340" y="14791"/>
                  </a:cubicBezTo>
                  <a:cubicBezTo>
                    <a:pt x="20394" y="14515"/>
                    <a:pt x="19404" y="14220"/>
                    <a:pt x="18405" y="14193"/>
                  </a:cubicBezTo>
                  <a:cubicBezTo>
                    <a:pt x="18367" y="14193"/>
                    <a:pt x="18329" y="14192"/>
                    <a:pt x="18291" y="14192"/>
                  </a:cubicBezTo>
                  <a:cubicBezTo>
                    <a:pt x="16184" y="14192"/>
                    <a:pt x="13972" y="15402"/>
                    <a:pt x="12062" y="17610"/>
                  </a:cubicBezTo>
                  <a:cubicBezTo>
                    <a:pt x="11902" y="17798"/>
                    <a:pt x="11732" y="18003"/>
                    <a:pt x="11563" y="18217"/>
                  </a:cubicBezTo>
                  <a:cubicBezTo>
                    <a:pt x="11018" y="18904"/>
                    <a:pt x="10510" y="19635"/>
                    <a:pt x="10019" y="20340"/>
                  </a:cubicBezTo>
                  <a:cubicBezTo>
                    <a:pt x="9270" y="21411"/>
                    <a:pt x="8494" y="22517"/>
                    <a:pt x="7611" y="23462"/>
                  </a:cubicBezTo>
                  <a:cubicBezTo>
                    <a:pt x="7289" y="23810"/>
                    <a:pt x="6959" y="24131"/>
                    <a:pt x="6620" y="24426"/>
                  </a:cubicBezTo>
                  <a:cubicBezTo>
                    <a:pt x="4778" y="26025"/>
                    <a:pt x="2622" y="26908"/>
                    <a:pt x="628" y="26908"/>
                  </a:cubicBezTo>
                  <a:cubicBezTo>
                    <a:pt x="420" y="26908"/>
                    <a:pt x="214" y="26898"/>
                    <a:pt x="10" y="26879"/>
                  </a:cubicBezTo>
                  <a:lnTo>
                    <a:pt x="1" y="26950"/>
                  </a:lnTo>
                  <a:cubicBezTo>
                    <a:pt x="206" y="26977"/>
                    <a:pt x="420" y="26986"/>
                    <a:pt x="634" y="26986"/>
                  </a:cubicBezTo>
                  <a:cubicBezTo>
                    <a:pt x="2651" y="26986"/>
                    <a:pt x="4818" y="26094"/>
                    <a:pt x="6674" y="24479"/>
                  </a:cubicBezTo>
                  <a:cubicBezTo>
                    <a:pt x="7013" y="24185"/>
                    <a:pt x="7352" y="23864"/>
                    <a:pt x="7664" y="23516"/>
                  </a:cubicBezTo>
                  <a:cubicBezTo>
                    <a:pt x="8556" y="22561"/>
                    <a:pt x="9332" y="21455"/>
                    <a:pt x="10082" y="20385"/>
                  </a:cubicBezTo>
                  <a:cubicBezTo>
                    <a:pt x="10572" y="19680"/>
                    <a:pt x="11081" y="18948"/>
                    <a:pt x="11625" y="18261"/>
                  </a:cubicBezTo>
                  <a:cubicBezTo>
                    <a:pt x="11795" y="18056"/>
                    <a:pt x="11955" y="17851"/>
                    <a:pt x="12125" y="17664"/>
                  </a:cubicBezTo>
                  <a:cubicBezTo>
                    <a:pt x="14016" y="15469"/>
                    <a:pt x="16202" y="14274"/>
                    <a:pt x="18289" y="14274"/>
                  </a:cubicBezTo>
                  <a:lnTo>
                    <a:pt x="18396" y="14274"/>
                  </a:lnTo>
                  <a:cubicBezTo>
                    <a:pt x="19395" y="14300"/>
                    <a:pt x="20377" y="14586"/>
                    <a:pt x="21322" y="14863"/>
                  </a:cubicBezTo>
                  <a:cubicBezTo>
                    <a:pt x="21982" y="15068"/>
                    <a:pt x="22678" y="15264"/>
                    <a:pt x="23365" y="15380"/>
                  </a:cubicBezTo>
                  <a:cubicBezTo>
                    <a:pt x="23726" y="15431"/>
                    <a:pt x="24087" y="15465"/>
                    <a:pt x="24433" y="15465"/>
                  </a:cubicBezTo>
                  <a:cubicBezTo>
                    <a:pt x="24506" y="15465"/>
                    <a:pt x="24578" y="15463"/>
                    <a:pt x="24650" y="15460"/>
                  </a:cubicBezTo>
                  <a:cubicBezTo>
                    <a:pt x="26140" y="15407"/>
                    <a:pt x="27612" y="14818"/>
                    <a:pt x="29039" y="13703"/>
                  </a:cubicBezTo>
                  <a:cubicBezTo>
                    <a:pt x="30136" y="12855"/>
                    <a:pt x="31046" y="11820"/>
                    <a:pt x="32010" y="10723"/>
                  </a:cubicBezTo>
                  <a:lnTo>
                    <a:pt x="32277" y="10420"/>
                  </a:lnTo>
                  <a:cubicBezTo>
                    <a:pt x="32866" y="9760"/>
                    <a:pt x="33517" y="9037"/>
                    <a:pt x="34213" y="8288"/>
                  </a:cubicBezTo>
                  <a:cubicBezTo>
                    <a:pt x="37844" y="4380"/>
                    <a:pt x="41002" y="1615"/>
                    <a:pt x="43598" y="72"/>
                  </a:cubicBezTo>
                  <a:lnTo>
                    <a:pt x="4356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25"/>
            <p:cNvSpPr/>
            <p:nvPr/>
          </p:nvSpPr>
          <p:spPr>
            <a:xfrm>
              <a:off x="1006898" y="2622739"/>
              <a:ext cx="2591818" cy="1640926"/>
            </a:xfrm>
            <a:custGeom>
              <a:rect b="b" l="l" r="r" t="t"/>
              <a:pathLst>
                <a:path extrusionOk="0" h="27326" w="43161">
                  <a:moveTo>
                    <a:pt x="43116" y="0"/>
                  </a:moveTo>
                  <a:cubicBezTo>
                    <a:pt x="40145" y="2088"/>
                    <a:pt x="36854" y="5504"/>
                    <a:pt x="34026" y="8573"/>
                  </a:cubicBezTo>
                  <a:cubicBezTo>
                    <a:pt x="33437" y="9215"/>
                    <a:pt x="32750" y="9956"/>
                    <a:pt x="32081" y="10687"/>
                  </a:cubicBezTo>
                  <a:lnTo>
                    <a:pt x="32036" y="10732"/>
                  </a:lnTo>
                  <a:cubicBezTo>
                    <a:pt x="30984" y="11901"/>
                    <a:pt x="29975" y="12998"/>
                    <a:pt x="28780" y="13881"/>
                  </a:cubicBezTo>
                  <a:cubicBezTo>
                    <a:pt x="27353" y="14925"/>
                    <a:pt x="25881" y="15478"/>
                    <a:pt x="24400" y="15514"/>
                  </a:cubicBezTo>
                  <a:cubicBezTo>
                    <a:pt x="24350" y="15515"/>
                    <a:pt x="24301" y="15515"/>
                    <a:pt x="24250" y="15515"/>
                  </a:cubicBezTo>
                  <a:cubicBezTo>
                    <a:pt x="23893" y="15515"/>
                    <a:pt x="23516" y="15487"/>
                    <a:pt x="23133" y="15424"/>
                  </a:cubicBezTo>
                  <a:cubicBezTo>
                    <a:pt x="22464" y="15308"/>
                    <a:pt x="21777" y="15103"/>
                    <a:pt x="21126" y="14907"/>
                  </a:cubicBezTo>
                  <a:cubicBezTo>
                    <a:pt x="20171" y="14622"/>
                    <a:pt x="19190" y="14327"/>
                    <a:pt x="18182" y="14300"/>
                  </a:cubicBezTo>
                  <a:cubicBezTo>
                    <a:pt x="18135" y="14299"/>
                    <a:pt x="18088" y="14299"/>
                    <a:pt x="18042" y="14299"/>
                  </a:cubicBezTo>
                  <a:cubicBezTo>
                    <a:pt x="15226" y="14299"/>
                    <a:pt x="12972" y="16400"/>
                    <a:pt x="11866" y="17664"/>
                  </a:cubicBezTo>
                  <a:cubicBezTo>
                    <a:pt x="11696" y="17860"/>
                    <a:pt x="11536" y="18056"/>
                    <a:pt x="11366" y="18270"/>
                  </a:cubicBezTo>
                  <a:cubicBezTo>
                    <a:pt x="10786" y="19011"/>
                    <a:pt x="10242" y="19796"/>
                    <a:pt x="9716" y="20554"/>
                  </a:cubicBezTo>
                  <a:cubicBezTo>
                    <a:pt x="9020" y="21571"/>
                    <a:pt x="8288" y="22624"/>
                    <a:pt x="7477" y="23543"/>
                  </a:cubicBezTo>
                  <a:cubicBezTo>
                    <a:pt x="7164" y="23890"/>
                    <a:pt x="6843" y="24221"/>
                    <a:pt x="6513" y="24524"/>
                  </a:cubicBezTo>
                  <a:cubicBezTo>
                    <a:pt x="4598" y="26295"/>
                    <a:pt x="2410" y="27253"/>
                    <a:pt x="330" y="27253"/>
                  </a:cubicBezTo>
                  <a:cubicBezTo>
                    <a:pt x="220" y="27253"/>
                    <a:pt x="110" y="27250"/>
                    <a:pt x="1" y="27245"/>
                  </a:cubicBezTo>
                  <a:lnTo>
                    <a:pt x="1" y="27316"/>
                  </a:lnTo>
                  <a:cubicBezTo>
                    <a:pt x="117" y="27316"/>
                    <a:pt x="233" y="27325"/>
                    <a:pt x="340" y="27325"/>
                  </a:cubicBezTo>
                  <a:cubicBezTo>
                    <a:pt x="2436" y="27325"/>
                    <a:pt x="4631" y="26353"/>
                    <a:pt x="6558" y="24577"/>
                  </a:cubicBezTo>
                  <a:cubicBezTo>
                    <a:pt x="6888" y="24274"/>
                    <a:pt x="7218" y="23935"/>
                    <a:pt x="7530" y="23587"/>
                  </a:cubicBezTo>
                  <a:cubicBezTo>
                    <a:pt x="8351" y="22668"/>
                    <a:pt x="9073" y="21607"/>
                    <a:pt x="9778" y="20590"/>
                  </a:cubicBezTo>
                  <a:cubicBezTo>
                    <a:pt x="10296" y="19831"/>
                    <a:pt x="10840" y="19046"/>
                    <a:pt x="11420" y="18315"/>
                  </a:cubicBezTo>
                  <a:cubicBezTo>
                    <a:pt x="11589" y="18101"/>
                    <a:pt x="11759" y="17904"/>
                    <a:pt x="11919" y="17717"/>
                  </a:cubicBezTo>
                  <a:cubicBezTo>
                    <a:pt x="13016" y="16454"/>
                    <a:pt x="15252" y="14370"/>
                    <a:pt x="18042" y="14370"/>
                  </a:cubicBezTo>
                  <a:cubicBezTo>
                    <a:pt x="18088" y="14370"/>
                    <a:pt x="18135" y="14371"/>
                    <a:pt x="18182" y="14372"/>
                  </a:cubicBezTo>
                  <a:cubicBezTo>
                    <a:pt x="19181" y="14399"/>
                    <a:pt x="20162" y="14693"/>
                    <a:pt x="21108" y="14978"/>
                  </a:cubicBezTo>
                  <a:cubicBezTo>
                    <a:pt x="21759" y="15175"/>
                    <a:pt x="22446" y="15380"/>
                    <a:pt x="23124" y="15496"/>
                  </a:cubicBezTo>
                  <a:cubicBezTo>
                    <a:pt x="23507" y="15558"/>
                    <a:pt x="23891" y="15587"/>
                    <a:pt x="24250" y="15587"/>
                  </a:cubicBezTo>
                  <a:cubicBezTo>
                    <a:pt x="24300" y="15587"/>
                    <a:pt x="24350" y="15586"/>
                    <a:pt x="24400" y="15585"/>
                  </a:cubicBezTo>
                  <a:cubicBezTo>
                    <a:pt x="25890" y="15549"/>
                    <a:pt x="27379" y="14996"/>
                    <a:pt x="28825" y="13935"/>
                  </a:cubicBezTo>
                  <a:cubicBezTo>
                    <a:pt x="30029" y="13051"/>
                    <a:pt x="31028" y="11945"/>
                    <a:pt x="32090" y="10786"/>
                  </a:cubicBezTo>
                  <a:lnTo>
                    <a:pt x="32134" y="10732"/>
                  </a:lnTo>
                  <a:cubicBezTo>
                    <a:pt x="32794" y="10009"/>
                    <a:pt x="33481" y="9260"/>
                    <a:pt x="34079" y="8618"/>
                  </a:cubicBezTo>
                  <a:cubicBezTo>
                    <a:pt x="36907" y="5558"/>
                    <a:pt x="40190" y="2141"/>
                    <a:pt x="43161" y="54"/>
                  </a:cubicBezTo>
                  <a:lnTo>
                    <a:pt x="43116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25"/>
            <p:cNvSpPr/>
            <p:nvPr/>
          </p:nvSpPr>
          <p:spPr>
            <a:xfrm>
              <a:off x="1049233" y="2609348"/>
              <a:ext cx="2565036" cy="1662304"/>
            </a:xfrm>
            <a:custGeom>
              <a:rect b="b" l="l" r="r" t="t"/>
              <a:pathLst>
                <a:path extrusionOk="0" h="27682" w="42715">
                  <a:moveTo>
                    <a:pt x="42670" y="0"/>
                  </a:moveTo>
                  <a:cubicBezTo>
                    <a:pt x="40154" y="2070"/>
                    <a:pt x="37415" y="5067"/>
                    <a:pt x="34516" y="8234"/>
                  </a:cubicBezTo>
                  <a:lnTo>
                    <a:pt x="33892" y="8921"/>
                  </a:lnTo>
                  <a:cubicBezTo>
                    <a:pt x="33312" y="9554"/>
                    <a:pt x="32669" y="10241"/>
                    <a:pt x="31947" y="11017"/>
                  </a:cubicBezTo>
                  <a:cubicBezTo>
                    <a:pt x="30823" y="12213"/>
                    <a:pt x="29788" y="13274"/>
                    <a:pt x="28575" y="14122"/>
                  </a:cubicBezTo>
                  <a:cubicBezTo>
                    <a:pt x="27120" y="15121"/>
                    <a:pt x="25640" y="15639"/>
                    <a:pt x="24159" y="15656"/>
                  </a:cubicBezTo>
                  <a:cubicBezTo>
                    <a:pt x="24118" y="15657"/>
                    <a:pt x="24077" y="15658"/>
                    <a:pt x="24036" y="15658"/>
                  </a:cubicBezTo>
                  <a:cubicBezTo>
                    <a:pt x="23671" y="15658"/>
                    <a:pt x="23286" y="15622"/>
                    <a:pt x="22901" y="15558"/>
                  </a:cubicBezTo>
                  <a:cubicBezTo>
                    <a:pt x="22232" y="15442"/>
                    <a:pt x="21554" y="15228"/>
                    <a:pt x="20911" y="15032"/>
                  </a:cubicBezTo>
                  <a:cubicBezTo>
                    <a:pt x="19957" y="14746"/>
                    <a:pt x="18976" y="14443"/>
                    <a:pt x="17967" y="14407"/>
                  </a:cubicBezTo>
                  <a:lnTo>
                    <a:pt x="17798" y="14407"/>
                  </a:lnTo>
                  <a:cubicBezTo>
                    <a:pt x="14997" y="14407"/>
                    <a:pt x="12758" y="16477"/>
                    <a:pt x="11669" y="17735"/>
                  </a:cubicBezTo>
                  <a:cubicBezTo>
                    <a:pt x="11500" y="17922"/>
                    <a:pt x="11330" y="18127"/>
                    <a:pt x="11170" y="18333"/>
                  </a:cubicBezTo>
                  <a:cubicBezTo>
                    <a:pt x="10545" y="19118"/>
                    <a:pt x="9974" y="19965"/>
                    <a:pt x="9421" y="20777"/>
                  </a:cubicBezTo>
                  <a:cubicBezTo>
                    <a:pt x="8770" y="21740"/>
                    <a:pt x="8092" y="22740"/>
                    <a:pt x="7334" y="23632"/>
                  </a:cubicBezTo>
                  <a:cubicBezTo>
                    <a:pt x="7039" y="23980"/>
                    <a:pt x="6727" y="24319"/>
                    <a:pt x="6406" y="24631"/>
                  </a:cubicBezTo>
                  <a:cubicBezTo>
                    <a:pt x="4443" y="26558"/>
                    <a:pt x="2186" y="27619"/>
                    <a:pt x="36" y="27619"/>
                  </a:cubicBezTo>
                  <a:lnTo>
                    <a:pt x="0" y="27619"/>
                  </a:lnTo>
                  <a:lnTo>
                    <a:pt x="0" y="27682"/>
                  </a:lnTo>
                  <a:lnTo>
                    <a:pt x="36" y="27682"/>
                  </a:lnTo>
                  <a:cubicBezTo>
                    <a:pt x="2204" y="27682"/>
                    <a:pt x="4479" y="26620"/>
                    <a:pt x="6450" y="24684"/>
                  </a:cubicBezTo>
                  <a:cubicBezTo>
                    <a:pt x="6772" y="24363"/>
                    <a:pt x="7084" y="24024"/>
                    <a:pt x="7387" y="23667"/>
                  </a:cubicBezTo>
                  <a:cubicBezTo>
                    <a:pt x="8145" y="22775"/>
                    <a:pt x="8823" y="21776"/>
                    <a:pt x="9475" y="20813"/>
                  </a:cubicBezTo>
                  <a:cubicBezTo>
                    <a:pt x="10028" y="20001"/>
                    <a:pt x="10599" y="19162"/>
                    <a:pt x="11223" y="18368"/>
                  </a:cubicBezTo>
                  <a:cubicBezTo>
                    <a:pt x="11384" y="18163"/>
                    <a:pt x="11553" y="17967"/>
                    <a:pt x="11714" y="17771"/>
                  </a:cubicBezTo>
                  <a:cubicBezTo>
                    <a:pt x="12797" y="16530"/>
                    <a:pt x="15019" y="14476"/>
                    <a:pt x="17792" y="14476"/>
                  </a:cubicBezTo>
                  <a:cubicBezTo>
                    <a:pt x="17850" y="14476"/>
                    <a:pt x="17909" y="14477"/>
                    <a:pt x="17967" y="14479"/>
                  </a:cubicBezTo>
                  <a:cubicBezTo>
                    <a:pt x="18967" y="14506"/>
                    <a:pt x="19939" y="14809"/>
                    <a:pt x="20894" y="15094"/>
                  </a:cubicBezTo>
                  <a:cubicBezTo>
                    <a:pt x="21545" y="15300"/>
                    <a:pt x="22214" y="15505"/>
                    <a:pt x="22892" y="15621"/>
                  </a:cubicBezTo>
                  <a:cubicBezTo>
                    <a:pt x="23320" y="15692"/>
                    <a:pt x="23748" y="15728"/>
                    <a:pt x="24159" y="15728"/>
                  </a:cubicBezTo>
                  <a:cubicBezTo>
                    <a:pt x="25648" y="15710"/>
                    <a:pt x="27147" y="15184"/>
                    <a:pt x="28610" y="14175"/>
                  </a:cubicBezTo>
                  <a:cubicBezTo>
                    <a:pt x="29832" y="13328"/>
                    <a:pt x="30867" y="12266"/>
                    <a:pt x="31991" y="11062"/>
                  </a:cubicBezTo>
                  <a:cubicBezTo>
                    <a:pt x="32723" y="10286"/>
                    <a:pt x="33356" y="9599"/>
                    <a:pt x="33936" y="8966"/>
                  </a:cubicBezTo>
                  <a:lnTo>
                    <a:pt x="34570" y="8279"/>
                  </a:lnTo>
                  <a:cubicBezTo>
                    <a:pt x="37460" y="5112"/>
                    <a:pt x="40199" y="2114"/>
                    <a:pt x="42714" y="54"/>
                  </a:cubicBezTo>
                  <a:lnTo>
                    <a:pt x="4267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25"/>
            <p:cNvSpPr/>
            <p:nvPr/>
          </p:nvSpPr>
          <p:spPr>
            <a:xfrm>
              <a:off x="1091567" y="2596437"/>
              <a:ext cx="2538253" cy="1683802"/>
            </a:xfrm>
            <a:custGeom>
              <a:rect b="b" l="l" r="r" t="t"/>
              <a:pathLst>
                <a:path extrusionOk="0" h="28040" w="42269">
                  <a:moveTo>
                    <a:pt x="42224" y="1"/>
                  </a:moveTo>
                  <a:cubicBezTo>
                    <a:pt x="40484" y="1651"/>
                    <a:pt x="38619" y="3774"/>
                    <a:pt x="36639" y="6014"/>
                  </a:cubicBezTo>
                  <a:cubicBezTo>
                    <a:pt x="35711" y="7075"/>
                    <a:pt x="34748" y="8173"/>
                    <a:pt x="33757" y="9261"/>
                  </a:cubicBezTo>
                  <a:cubicBezTo>
                    <a:pt x="33142" y="9939"/>
                    <a:pt x="32482" y="10635"/>
                    <a:pt x="31804" y="11339"/>
                  </a:cubicBezTo>
                  <a:cubicBezTo>
                    <a:pt x="30831" y="12348"/>
                    <a:pt x="29681" y="13498"/>
                    <a:pt x="28369" y="14355"/>
                  </a:cubicBezTo>
                  <a:cubicBezTo>
                    <a:pt x="26897" y="15309"/>
                    <a:pt x="25398" y="15791"/>
                    <a:pt x="23918" y="15791"/>
                  </a:cubicBezTo>
                  <a:cubicBezTo>
                    <a:pt x="23516" y="15791"/>
                    <a:pt x="23088" y="15755"/>
                    <a:pt x="22660" y="15675"/>
                  </a:cubicBezTo>
                  <a:cubicBezTo>
                    <a:pt x="22000" y="15559"/>
                    <a:pt x="21330" y="15354"/>
                    <a:pt x="20688" y="15149"/>
                  </a:cubicBezTo>
                  <a:cubicBezTo>
                    <a:pt x="19743" y="14854"/>
                    <a:pt x="18761" y="14551"/>
                    <a:pt x="17753" y="14515"/>
                  </a:cubicBezTo>
                  <a:lnTo>
                    <a:pt x="17557" y="14515"/>
                  </a:lnTo>
                  <a:cubicBezTo>
                    <a:pt x="14765" y="14515"/>
                    <a:pt x="12552" y="16549"/>
                    <a:pt x="11464" y="17789"/>
                  </a:cubicBezTo>
                  <a:cubicBezTo>
                    <a:pt x="11303" y="17977"/>
                    <a:pt x="11134" y="18182"/>
                    <a:pt x="10973" y="18387"/>
                  </a:cubicBezTo>
                  <a:cubicBezTo>
                    <a:pt x="10304" y="19226"/>
                    <a:pt x="9697" y="20136"/>
                    <a:pt x="9118" y="21010"/>
                  </a:cubicBezTo>
                  <a:cubicBezTo>
                    <a:pt x="8511" y="21920"/>
                    <a:pt x="7886" y="22856"/>
                    <a:pt x="7200" y="23704"/>
                  </a:cubicBezTo>
                  <a:cubicBezTo>
                    <a:pt x="6905" y="24070"/>
                    <a:pt x="6602" y="24418"/>
                    <a:pt x="6299" y="24739"/>
                  </a:cubicBezTo>
                  <a:cubicBezTo>
                    <a:pt x="4372" y="26746"/>
                    <a:pt x="2132" y="27897"/>
                    <a:pt x="0" y="27986"/>
                  </a:cubicBezTo>
                  <a:lnTo>
                    <a:pt x="0" y="28040"/>
                  </a:lnTo>
                  <a:cubicBezTo>
                    <a:pt x="2150" y="27959"/>
                    <a:pt x="4407" y="26800"/>
                    <a:pt x="6343" y="24775"/>
                  </a:cubicBezTo>
                  <a:cubicBezTo>
                    <a:pt x="6646" y="24453"/>
                    <a:pt x="6950" y="24105"/>
                    <a:pt x="7244" y="23740"/>
                  </a:cubicBezTo>
                  <a:cubicBezTo>
                    <a:pt x="7940" y="22892"/>
                    <a:pt x="8564" y="21947"/>
                    <a:pt x="9171" y="21037"/>
                  </a:cubicBezTo>
                  <a:cubicBezTo>
                    <a:pt x="9751" y="20162"/>
                    <a:pt x="10349" y="19261"/>
                    <a:pt x="11018" y="18423"/>
                  </a:cubicBezTo>
                  <a:cubicBezTo>
                    <a:pt x="11178" y="18218"/>
                    <a:pt x="11348" y="18021"/>
                    <a:pt x="11508" y="17825"/>
                  </a:cubicBezTo>
                  <a:cubicBezTo>
                    <a:pt x="12588" y="16603"/>
                    <a:pt x="14791" y="14569"/>
                    <a:pt x="17557" y="14569"/>
                  </a:cubicBezTo>
                  <a:cubicBezTo>
                    <a:pt x="17619" y="14569"/>
                    <a:pt x="17682" y="14569"/>
                    <a:pt x="17753" y="14578"/>
                  </a:cubicBezTo>
                  <a:cubicBezTo>
                    <a:pt x="18752" y="14605"/>
                    <a:pt x="19725" y="14917"/>
                    <a:pt x="20670" y="15211"/>
                  </a:cubicBezTo>
                  <a:cubicBezTo>
                    <a:pt x="21322" y="15407"/>
                    <a:pt x="21982" y="15613"/>
                    <a:pt x="22651" y="15738"/>
                  </a:cubicBezTo>
                  <a:cubicBezTo>
                    <a:pt x="23088" y="15818"/>
                    <a:pt x="23507" y="15854"/>
                    <a:pt x="23918" y="15854"/>
                  </a:cubicBezTo>
                  <a:cubicBezTo>
                    <a:pt x="25407" y="15854"/>
                    <a:pt x="26915" y="15363"/>
                    <a:pt x="28396" y="14399"/>
                  </a:cubicBezTo>
                  <a:cubicBezTo>
                    <a:pt x="29716" y="13543"/>
                    <a:pt x="30867" y="12392"/>
                    <a:pt x="31848" y="11375"/>
                  </a:cubicBezTo>
                  <a:cubicBezTo>
                    <a:pt x="32526" y="10679"/>
                    <a:pt x="33187" y="9975"/>
                    <a:pt x="33802" y="9297"/>
                  </a:cubicBezTo>
                  <a:cubicBezTo>
                    <a:pt x="34792" y="8208"/>
                    <a:pt x="35756" y="7111"/>
                    <a:pt x="36684" y="6058"/>
                  </a:cubicBezTo>
                  <a:cubicBezTo>
                    <a:pt x="38664" y="3810"/>
                    <a:pt x="40529" y="1696"/>
                    <a:pt x="42268" y="37"/>
                  </a:cubicBezTo>
                  <a:lnTo>
                    <a:pt x="42224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25"/>
            <p:cNvSpPr/>
            <p:nvPr/>
          </p:nvSpPr>
          <p:spPr>
            <a:xfrm>
              <a:off x="1133902" y="2583046"/>
              <a:ext cx="2511411" cy="1705780"/>
            </a:xfrm>
            <a:custGeom>
              <a:rect b="b" l="l" r="r" t="t"/>
              <a:pathLst>
                <a:path extrusionOk="0" h="28406" w="41822">
                  <a:moveTo>
                    <a:pt x="41777" y="1"/>
                  </a:moveTo>
                  <a:cubicBezTo>
                    <a:pt x="40591" y="1294"/>
                    <a:pt x="39351" y="2802"/>
                    <a:pt x="38039" y="4399"/>
                  </a:cubicBezTo>
                  <a:cubicBezTo>
                    <a:pt x="36639" y="6103"/>
                    <a:pt x="35194" y="7860"/>
                    <a:pt x="33623" y="9600"/>
                  </a:cubicBezTo>
                  <a:cubicBezTo>
                    <a:pt x="32999" y="10296"/>
                    <a:pt x="32339" y="10992"/>
                    <a:pt x="31670" y="11670"/>
                  </a:cubicBezTo>
                  <a:cubicBezTo>
                    <a:pt x="30688" y="12651"/>
                    <a:pt x="29502" y="13775"/>
                    <a:pt x="28155" y="14596"/>
                  </a:cubicBezTo>
                  <a:cubicBezTo>
                    <a:pt x="26692" y="15488"/>
                    <a:pt x="25220" y="15934"/>
                    <a:pt x="23766" y="15934"/>
                  </a:cubicBezTo>
                  <a:lnTo>
                    <a:pt x="23676" y="15934"/>
                  </a:lnTo>
                  <a:cubicBezTo>
                    <a:pt x="23275" y="15934"/>
                    <a:pt x="22847" y="15889"/>
                    <a:pt x="22428" y="15809"/>
                  </a:cubicBezTo>
                  <a:cubicBezTo>
                    <a:pt x="21767" y="15684"/>
                    <a:pt x="21107" y="15479"/>
                    <a:pt x="20474" y="15274"/>
                  </a:cubicBezTo>
                  <a:cubicBezTo>
                    <a:pt x="19528" y="14979"/>
                    <a:pt x="18547" y="14667"/>
                    <a:pt x="17539" y="14622"/>
                  </a:cubicBezTo>
                  <a:lnTo>
                    <a:pt x="17316" y="14622"/>
                  </a:lnTo>
                  <a:cubicBezTo>
                    <a:pt x="14541" y="14622"/>
                    <a:pt x="12347" y="16630"/>
                    <a:pt x="11267" y="17852"/>
                  </a:cubicBezTo>
                  <a:cubicBezTo>
                    <a:pt x="11098" y="18048"/>
                    <a:pt x="10937" y="18244"/>
                    <a:pt x="10768" y="18449"/>
                  </a:cubicBezTo>
                  <a:cubicBezTo>
                    <a:pt x="10063" y="19342"/>
                    <a:pt x="9430" y="20314"/>
                    <a:pt x="8814" y="21251"/>
                  </a:cubicBezTo>
                  <a:cubicBezTo>
                    <a:pt x="8261" y="22107"/>
                    <a:pt x="7690" y="22981"/>
                    <a:pt x="7065" y="23793"/>
                  </a:cubicBezTo>
                  <a:cubicBezTo>
                    <a:pt x="6780" y="24168"/>
                    <a:pt x="6486" y="24516"/>
                    <a:pt x="6191" y="24846"/>
                  </a:cubicBezTo>
                  <a:cubicBezTo>
                    <a:pt x="4862" y="26318"/>
                    <a:pt x="2703" y="28129"/>
                    <a:pt x="0" y="28352"/>
                  </a:cubicBezTo>
                  <a:lnTo>
                    <a:pt x="9" y="28405"/>
                  </a:lnTo>
                  <a:cubicBezTo>
                    <a:pt x="2730" y="28173"/>
                    <a:pt x="4889" y="26362"/>
                    <a:pt x="6227" y="24882"/>
                  </a:cubicBezTo>
                  <a:cubicBezTo>
                    <a:pt x="6530" y="24551"/>
                    <a:pt x="6825" y="24195"/>
                    <a:pt x="7110" y="23820"/>
                  </a:cubicBezTo>
                  <a:cubicBezTo>
                    <a:pt x="7735" y="23017"/>
                    <a:pt x="8306" y="22134"/>
                    <a:pt x="8859" y="21286"/>
                  </a:cubicBezTo>
                  <a:cubicBezTo>
                    <a:pt x="9474" y="20350"/>
                    <a:pt x="10108" y="19377"/>
                    <a:pt x="10812" y="18485"/>
                  </a:cubicBezTo>
                  <a:cubicBezTo>
                    <a:pt x="10973" y="18280"/>
                    <a:pt x="11142" y="18075"/>
                    <a:pt x="11312" y="17887"/>
                  </a:cubicBezTo>
                  <a:cubicBezTo>
                    <a:pt x="12382" y="16678"/>
                    <a:pt x="14563" y="14672"/>
                    <a:pt x="17318" y="14672"/>
                  </a:cubicBezTo>
                  <a:cubicBezTo>
                    <a:pt x="17388" y="14672"/>
                    <a:pt x="17459" y="14673"/>
                    <a:pt x="17530" y="14676"/>
                  </a:cubicBezTo>
                  <a:cubicBezTo>
                    <a:pt x="18538" y="14721"/>
                    <a:pt x="19510" y="15024"/>
                    <a:pt x="20456" y="15327"/>
                  </a:cubicBezTo>
                  <a:cubicBezTo>
                    <a:pt x="21098" y="15532"/>
                    <a:pt x="21758" y="15738"/>
                    <a:pt x="22419" y="15862"/>
                  </a:cubicBezTo>
                  <a:cubicBezTo>
                    <a:pt x="22847" y="15943"/>
                    <a:pt x="23266" y="15987"/>
                    <a:pt x="23676" y="15987"/>
                  </a:cubicBezTo>
                  <a:cubicBezTo>
                    <a:pt x="23705" y="15988"/>
                    <a:pt x="23733" y="15988"/>
                    <a:pt x="23761" y="15988"/>
                  </a:cubicBezTo>
                  <a:cubicBezTo>
                    <a:pt x="25224" y="15988"/>
                    <a:pt x="26711" y="15533"/>
                    <a:pt x="28182" y="14640"/>
                  </a:cubicBezTo>
                  <a:cubicBezTo>
                    <a:pt x="29538" y="13819"/>
                    <a:pt x="30724" y="12695"/>
                    <a:pt x="31705" y="11705"/>
                  </a:cubicBezTo>
                  <a:cubicBezTo>
                    <a:pt x="32383" y="11027"/>
                    <a:pt x="33044" y="10331"/>
                    <a:pt x="33668" y="9636"/>
                  </a:cubicBezTo>
                  <a:cubicBezTo>
                    <a:pt x="35229" y="7896"/>
                    <a:pt x="36683" y="6139"/>
                    <a:pt x="38084" y="4435"/>
                  </a:cubicBezTo>
                  <a:cubicBezTo>
                    <a:pt x="39395" y="2838"/>
                    <a:pt x="40635" y="1330"/>
                    <a:pt x="41822" y="37"/>
                  </a:cubicBezTo>
                  <a:lnTo>
                    <a:pt x="4177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25"/>
            <p:cNvSpPr/>
            <p:nvPr/>
          </p:nvSpPr>
          <p:spPr>
            <a:xfrm>
              <a:off x="1176177" y="2569655"/>
              <a:ext cx="2484148" cy="1728239"/>
            </a:xfrm>
            <a:custGeom>
              <a:rect b="b" l="l" r="r" t="t"/>
              <a:pathLst>
                <a:path extrusionOk="0" h="28780" w="41368">
                  <a:moveTo>
                    <a:pt x="41332" y="1"/>
                  </a:moveTo>
                  <a:cubicBezTo>
                    <a:pt x="40556" y="973"/>
                    <a:pt x="39771" y="2035"/>
                    <a:pt x="38923" y="3150"/>
                  </a:cubicBezTo>
                  <a:cubicBezTo>
                    <a:pt x="37326" y="5282"/>
                    <a:pt x="35507" y="7700"/>
                    <a:pt x="33490" y="9948"/>
                  </a:cubicBezTo>
                  <a:cubicBezTo>
                    <a:pt x="32866" y="10644"/>
                    <a:pt x="32206" y="11339"/>
                    <a:pt x="31528" y="12000"/>
                  </a:cubicBezTo>
                  <a:cubicBezTo>
                    <a:pt x="30172" y="13320"/>
                    <a:pt x="29074" y="14194"/>
                    <a:pt x="27950" y="14836"/>
                  </a:cubicBezTo>
                  <a:cubicBezTo>
                    <a:pt x="26505" y="15666"/>
                    <a:pt x="25042" y="16085"/>
                    <a:pt x="23624" y="16085"/>
                  </a:cubicBezTo>
                  <a:cubicBezTo>
                    <a:pt x="23561" y="16085"/>
                    <a:pt x="23499" y="16076"/>
                    <a:pt x="23436" y="16076"/>
                  </a:cubicBezTo>
                  <a:cubicBezTo>
                    <a:pt x="23035" y="16068"/>
                    <a:pt x="22616" y="16023"/>
                    <a:pt x="22187" y="15943"/>
                  </a:cubicBezTo>
                  <a:cubicBezTo>
                    <a:pt x="21536" y="15809"/>
                    <a:pt x="20885" y="15604"/>
                    <a:pt x="20260" y="15398"/>
                  </a:cubicBezTo>
                  <a:cubicBezTo>
                    <a:pt x="19315" y="15095"/>
                    <a:pt x="18334" y="14783"/>
                    <a:pt x="17317" y="14738"/>
                  </a:cubicBezTo>
                  <a:cubicBezTo>
                    <a:pt x="17233" y="14735"/>
                    <a:pt x="17150" y="14733"/>
                    <a:pt x="17067" y="14733"/>
                  </a:cubicBezTo>
                  <a:cubicBezTo>
                    <a:pt x="14312" y="14733"/>
                    <a:pt x="12137" y="16711"/>
                    <a:pt x="11072" y="17923"/>
                  </a:cubicBezTo>
                  <a:cubicBezTo>
                    <a:pt x="10902" y="18110"/>
                    <a:pt x="10733" y="18307"/>
                    <a:pt x="10572" y="18512"/>
                  </a:cubicBezTo>
                  <a:cubicBezTo>
                    <a:pt x="9814" y="19466"/>
                    <a:pt x="9154" y="20510"/>
                    <a:pt x="8511" y="21518"/>
                  </a:cubicBezTo>
                  <a:cubicBezTo>
                    <a:pt x="8003" y="22303"/>
                    <a:pt x="7486" y="23115"/>
                    <a:pt x="6932" y="23873"/>
                  </a:cubicBezTo>
                  <a:cubicBezTo>
                    <a:pt x="6656" y="24257"/>
                    <a:pt x="6370" y="24623"/>
                    <a:pt x="6085" y="24953"/>
                  </a:cubicBezTo>
                  <a:cubicBezTo>
                    <a:pt x="4782" y="26487"/>
                    <a:pt x="2677" y="28379"/>
                    <a:pt x="1" y="28726"/>
                  </a:cubicBezTo>
                  <a:lnTo>
                    <a:pt x="10" y="28780"/>
                  </a:lnTo>
                  <a:cubicBezTo>
                    <a:pt x="2695" y="28432"/>
                    <a:pt x="4818" y="26523"/>
                    <a:pt x="6121" y="24989"/>
                  </a:cubicBezTo>
                  <a:cubicBezTo>
                    <a:pt x="6406" y="24650"/>
                    <a:pt x="6692" y="24284"/>
                    <a:pt x="6968" y="23900"/>
                  </a:cubicBezTo>
                  <a:cubicBezTo>
                    <a:pt x="7530" y="23142"/>
                    <a:pt x="8048" y="22330"/>
                    <a:pt x="8547" y="21536"/>
                  </a:cubicBezTo>
                  <a:cubicBezTo>
                    <a:pt x="9189" y="20537"/>
                    <a:pt x="9859" y="19493"/>
                    <a:pt x="10608" y="18539"/>
                  </a:cubicBezTo>
                  <a:cubicBezTo>
                    <a:pt x="10768" y="18342"/>
                    <a:pt x="10938" y="18137"/>
                    <a:pt x="11107" y="17950"/>
                  </a:cubicBezTo>
                  <a:cubicBezTo>
                    <a:pt x="12169" y="16754"/>
                    <a:pt x="14328" y="14783"/>
                    <a:pt x="17076" y="14783"/>
                  </a:cubicBezTo>
                  <a:lnTo>
                    <a:pt x="17317" y="14783"/>
                  </a:lnTo>
                  <a:cubicBezTo>
                    <a:pt x="18325" y="14828"/>
                    <a:pt x="19297" y="15140"/>
                    <a:pt x="20243" y="15443"/>
                  </a:cubicBezTo>
                  <a:cubicBezTo>
                    <a:pt x="20876" y="15648"/>
                    <a:pt x="21527" y="15862"/>
                    <a:pt x="22178" y="15987"/>
                  </a:cubicBezTo>
                  <a:cubicBezTo>
                    <a:pt x="22607" y="16068"/>
                    <a:pt x="23026" y="16121"/>
                    <a:pt x="23436" y="16130"/>
                  </a:cubicBezTo>
                  <a:cubicBezTo>
                    <a:pt x="23495" y="16131"/>
                    <a:pt x="23554" y="16132"/>
                    <a:pt x="23613" y="16132"/>
                  </a:cubicBezTo>
                  <a:cubicBezTo>
                    <a:pt x="25055" y="16132"/>
                    <a:pt x="26520" y="15712"/>
                    <a:pt x="27968" y="14881"/>
                  </a:cubicBezTo>
                  <a:cubicBezTo>
                    <a:pt x="29101" y="14230"/>
                    <a:pt x="30207" y="13356"/>
                    <a:pt x="31563" y="12035"/>
                  </a:cubicBezTo>
                  <a:cubicBezTo>
                    <a:pt x="32241" y="11366"/>
                    <a:pt x="32902" y="10679"/>
                    <a:pt x="33526" y="9983"/>
                  </a:cubicBezTo>
                  <a:cubicBezTo>
                    <a:pt x="35542" y="7726"/>
                    <a:pt x="37362" y="5309"/>
                    <a:pt x="38968" y="3177"/>
                  </a:cubicBezTo>
                  <a:cubicBezTo>
                    <a:pt x="39806" y="2062"/>
                    <a:pt x="40600" y="1009"/>
                    <a:pt x="41368" y="37"/>
                  </a:cubicBezTo>
                  <a:lnTo>
                    <a:pt x="4133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25"/>
            <p:cNvSpPr/>
            <p:nvPr/>
          </p:nvSpPr>
          <p:spPr>
            <a:xfrm>
              <a:off x="1218511" y="2556805"/>
              <a:ext cx="2457366" cy="1749677"/>
            </a:xfrm>
            <a:custGeom>
              <a:rect b="b" l="l" r="r" t="t"/>
              <a:pathLst>
                <a:path extrusionOk="0" h="29137" w="40922">
                  <a:moveTo>
                    <a:pt x="40886" y="1"/>
                  </a:moveTo>
                  <a:cubicBezTo>
                    <a:pt x="40413" y="688"/>
                    <a:pt x="39931" y="1392"/>
                    <a:pt x="39423" y="2151"/>
                  </a:cubicBezTo>
                  <a:cubicBezTo>
                    <a:pt x="37683" y="4720"/>
                    <a:pt x="35711" y="7637"/>
                    <a:pt x="33356" y="10287"/>
                  </a:cubicBezTo>
                  <a:cubicBezTo>
                    <a:pt x="32732" y="10991"/>
                    <a:pt x="32072" y="11669"/>
                    <a:pt x="31394" y="12321"/>
                  </a:cubicBezTo>
                  <a:cubicBezTo>
                    <a:pt x="30064" y="13570"/>
                    <a:pt x="28905" y="14444"/>
                    <a:pt x="27736" y="15068"/>
                  </a:cubicBezTo>
                  <a:cubicBezTo>
                    <a:pt x="26304" y="15830"/>
                    <a:pt x="24872" y="16215"/>
                    <a:pt x="23469" y="16215"/>
                  </a:cubicBezTo>
                  <a:cubicBezTo>
                    <a:pt x="23378" y="16215"/>
                    <a:pt x="23287" y="16213"/>
                    <a:pt x="23195" y="16210"/>
                  </a:cubicBezTo>
                  <a:cubicBezTo>
                    <a:pt x="22794" y="16201"/>
                    <a:pt x="22375" y="16148"/>
                    <a:pt x="21955" y="16059"/>
                  </a:cubicBezTo>
                  <a:cubicBezTo>
                    <a:pt x="21304" y="15934"/>
                    <a:pt x="20662" y="15720"/>
                    <a:pt x="20046" y="15514"/>
                  </a:cubicBezTo>
                  <a:cubicBezTo>
                    <a:pt x="19092" y="15211"/>
                    <a:pt x="18110" y="14890"/>
                    <a:pt x="17102" y="14836"/>
                  </a:cubicBezTo>
                  <a:cubicBezTo>
                    <a:pt x="17012" y="14832"/>
                    <a:pt x="16922" y="14830"/>
                    <a:pt x="16833" y="14830"/>
                  </a:cubicBezTo>
                  <a:cubicBezTo>
                    <a:pt x="14088" y="14830"/>
                    <a:pt x="11929" y="16784"/>
                    <a:pt x="10866" y="17977"/>
                  </a:cubicBezTo>
                  <a:cubicBezTo>
                    <a:pt x="10706" y="18164"/>
                    <a:pt x="10536" y="18360"/>
                    <a:pt x="10376" y="18565"/>
                  </a:cubicBezTo>
                  <a:cubicBezTo>
                    <a:pt x="9564" y="19582"/>
                    <a:pt x="8877" y="20697"/>
                    <a:pt x="8199" y="21777"/>
                  </a:cubicBezTo>
                  <a:cubicBezTo>
                    <a:pt x="7753" y="22499"/>
                    <a:pt x="7289" y="23249"/>
                    <a:pt x="6798" y="23954"/>
                  </a:cubicBezTo>
                  <a:cubicBezTo>
                    <a:pt x="6522" y="24346"/>
                    <a:pt x="6245" y="24712"/>
                    <a:pt x="5978" y="25051"/>
                  </a:cubicBezTo>
                  <a:cubicBezTo>
                    <a:pt x="4158" y="27335"/>
                    <a:pt x="2088" y="28726"/>
                    <a:pt x="1" y="29092"/>
                  </a:cubicBezTo>
                  <a:lnTo>
                    <a:pt x="9" y="29137"/>
                  </a:lnTo>
                  <a:cubicBezTo>
                    <a:pt x="2106" y="28771"/>
                    <a:pt x="4185" y="27370"/>
                    <a:pt x="6013" y="25078"/>
                  </a:cubicBezTo>
                  <a:cubicBezTo>
                    <a:pt x="6281" y="24739"/>
                    <a:pt x="6558" y="24364"/>
                    <a:pt x="6834" y="23980"/>
                  </a:cubicBezTo>
                  <a:cubicBezTo>
                    <a:pt x="7325" y="23276"/>
                    <a:pt x="7789" y="22526"/>
                    <a:pt x="8235" y="21804"/>
                  </a:cubicBezTo>
                  <a:cubicBezTo>
                    <a:pt x="8913" y="20724"/>
                    <a:pt x="9600" y="19609"/>
                    <a:pt x="10411" y="18592"/>
                  </a:cubicBezTo>
                  <a:cubicBezTo>
                    <a:pt x="10572" y="18387"/>
                    <a:pt x="10733" y="18191"/>
                    <a:pt x="10902" y="18003"/>
                  </a:cubicBezTo>
                  <a:cubicBezTo>
                    <a:pt x="11956" y="16820"/>
                    <a:pt x="14106" y="14875"/>
                    <a:pt x="16834" y="14875"/>
                  </a:cubicBezTo>
                  <a:cubicBezTo>
                    <a:pt x="16923" y="14875"/>
                    <a:pt x="17012" y="14877"/>
                    <a:pt x="17102" y="14881"/>
                  </a:cubicBezTo>
                  <a:cubicBezTo>
                    <a:pt x="18110" y="14934"/>
                    <a:pt x="19083" y="15247"/>
                    <a:pt x="20028" y="15559"/>
                  </a:cubicBezTo>
                  <a:cubicBezTo>
                    <a:pt x="20653" y="15764"/>
                    <a:pt x="21295" y="15969"/>
                    <a:pt x="21946" y="16103"/>
                  </a:cubicBezTo>
                  <a:cubicBezTo>
                    <a:pt x="22366" y="16192"/>
                    <a:pt x="22785" y="16237"/>
                    <a:pt x="23195" y="16255"/>
                  </a:cubicBezTo>
                  <a:cubicBezTo>
                    <a:pt x="23287" y="16258"/>
                    <a:pt x="23379" y="16260"/>
                    <a:pt x="23471" y="16260"/>
                  </a:cubicBezTo>
                  <a:cubicBezTo>
                    <a:pt x="24882" y="16260"/>
                    <a:pt x="26322" y="15874"/>
                    <a:pt x="27763" y="15104"/>
                  </a:cubicBezTo>
                  <a:cubicBezTo>
                    <a:pt x="28931" y="14480"/>
                    <a:pt x="30091" y="13605"/>
                    <a:pt x="31420" y="12347"/>
                  </a:cubicBezTo>
                  <a:cubicBezTo>
                    <a:pt x="32107" y="11696"/>
                    <a:pt x="32768" y="11018"/>
                    <a:pt x="33392" y="10313"/>
                  </a:cubicBezTo>
                  <a:cubicBezTo>
                    <a:pt x="35738" y="7664"/>
                    <a:pt x="37719" y="4747"/>
                    <a:pt x="39458" y="2177"/>
                  </a:cubicBezTo>
                  <a:cubicBezTo>
                    <a:pt x="39967" y="1419"/>
                    <a:pt x="40449" y="714"/>
                    <a:pt x="40921" y="19"/>
                  </a:cubicBezTo>
                  <a:lnTo>
                    <a:pt x="40886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25"/>
            <p:cNvSpPr/>
            <p:nvPr/>
          </p:nvSpPr>
          <p:spPr>
            <a:xfrm>
              <a:off x="1260846" y="2543414"/>
              <a:ext cx="2430584" cy="1771655"/>
            </a:xfrm>
            <a:custGeom>
              <a:rect b="b" l="l" r="r" t="t"/>
              <a:pathLst>
                <a:path extrusionOk="0" h="29503" w="40476">
                  <a:moveTo>
                    <a:pt x="40448" y="1"/>
                  </a:moveTo>
                  <a:cubicBezTo>
                    <a:pt x="40172" y="447"/>
                    <a:pt x="39904" y="893"/>
                    <a:pt x="39619" y="1375"/>
                  </a:cubicBezTo>
                  <a:cubicBezTo>
                    <a:pt x="37834" y="4336"/>
                    <a:pt x="35818" y="7691"/>
                    <a:pt x="33222" y="10635"/>
                  </a:cubicBezTo>
                  <a:cubicBezTo>
                    <a:pt x="32607" y="11330"/>
                    <a:pt x="31938" y="12008"/>
                    <a:pt x="31251" y="12651"/>
                  </a:cubicBezTo>
                  <a:cubicBezTo>
                    <a:pt x="29957" y="13837"/>
                    <a:pt x="28744" y="14703"/>
                    <a:pt x="27531" y="15309"/>
                  </a:cubicBezTo>
                  <a:cubicBezTo>
                    <a:pt x="26129" y="16006"/>
                    <a:pt x="24736" y="16364"/>
                    <a:pt x="23369" y="16364"/>
                  </a:cubicBezTo>
                  <a:cubicBezTo>
                    <a:pt x="23231" y="16364"/>
                    <a:pt x="23092" y="16360"/>
                    <a:pt x="22954" y="16353"/>
                  </a:cubicBezTo>
                  <a:cubicBezTo>
                    <a:pt x="22553" y="16335"/>
                    <a:pt x="22133" y="16282"/>
                    <a:pt x="21714" y="16192"/>
                  </a:cubicBezTo>
                  <a:cubicBezTo>
                    <a:pt x="21081" y="16059"/>
                    <a:pt x="20438" y="15844"/>
                    <a:pt x="19832" y="15639"/>
                  </a:cubicBezTo>
                  <a:cubicBezTo>
                    <a:pt x="18877" y="15327"/>
                    <a:pt x="17896" y="15006"/>
                    <a:pt x="16888" y="14952"/>
                  </a:cubicBezTo>
                  <a:cubicBezTo>
                    <a:pt x="16785" y="14947"/>
                    <a:pt x="16683" y="14944"/>
                    <a:pt x="16582" y="14944"/>
                  </a:cubicBezTo>
                  <a:cubicBezTo>
                    <a:pt x="13856" y="14944"/>
                    <a:pt x="11719" y="16869"/>
                    <a:pt x="10670" y="18039"/>
                  </a:cubicBezTo>
                  <a:cubicBezTo>
                    <a:pt x="10500" y="18226"/>
                    <a:pt x="10340" y="18432"/>
                    <a:pt x="10179" y="18628"/>
                  </a:cubicBezTo>
                  <a:cubicBezTo>
                    <a:pt x="9314" y="19707"/>
                    <a:pt x="8591" y="20912"/>
                    <a:pt x="7887" y="22062"/>
                  </a:cubicBezTo>
                  <a:cubicBezTo>
                    <a:pt x="7494" y="22722"/>
                    <a:pt x="7084" y="23392"/>
                    <a:pt x="6664" y="24034"/>
                  </a:cubicBezTo>
                  <a:cubicBezTo>
                    <a:pt x="6388" y="24444"/>
                    <a:pt x="6129" y="24810"/>
                    <a:pt x="5870" y="25167"/>
                  </a:cubicBezTo>
                  <a:cubicBezTo>
                    <a:pt x="4068" y="27567"/>
                    <a:pt x="2097" y="29012"/>
                    <a:pt x="0" y="29467"/>
                  </a:cubicBezTo>
                  <a:lnTo>
                    <a:pt x="9" y="29502"/>
                  </a:lnTo>
                  <a:cubicBezTo>
                    <a:pt x="2115" y="29047"/>
                    <a:pt x="4095" y="27593"/>
                    <a:pt x="5897" y="25185"/>
                  </a:cubicBezTo>
                  <a:cubicBezTo>
                    <a:pt x="6165" y="24837"/>
                    <a:pt x="6423" y="24462"/>
                    <a:pt x="6691" y="24061"/>
                  </a:cubicBezTo>
                  <a:cubicBezTo>
                    <a:pt x="7119" y="23418"/>
                    <a:pt x="7530" y="22740"/>
                    <a:pt x="7922" y="22089"/>
                  </a:cubicBezTo>
                  <a:cubicBezTo>
                    <a:pt x="8627" y="20929"/>
                    <a:pt x="9350" y="19734"/>
                    <a:pt x="10206" y="18655"/>
                  </a:cubicBezTo>
                  <a:cubicBezTo>
                    <a:pt x="10367" y="18449"/>
                    <a:pt x="10527" y="18253"/>
                    <a:pt x="10697" y="18066"/>
                  </a:cubicBezTo>
                  <a:cubicBezTo>
                    <a:pt x="11746" y="16896"/>
                    <a:pt x="13865" y="14980"/>
                    <a:pt x="16582" y="14980"/>
                  </a:cubicBezTo>
                  <a:cubicBezTo>
                    <a:pt x="16683" y="14980"/>
                    <a:pt x="16785" y="14983"/>
                    <a:pt x="16888" y="14988"/>
                  </a:cubicBezTo>
                  <a:cubicBezTo>
                    <a:pt x="17896" y="15042"/>
                    <a:pt x="18868" y="15363"/>
                    <a:pt x="19814" y="15675"/>
                  </a:cubicBezTo>
                  <a:cubicBezTo>
                    <a:pt x="20429" y="15880"/>
                    <a:pt x="21072" y="16094"/>
                    <a:pt x="21705" y="16228"/>
                  </a:cubicBezTo>
                  <a:cubicBezTo>
                    <a:pt x="22124" y="16317"/>
                    <a:pt x="22544" y="16371"/>
                    <a:pt x="22954" y="16389"/>
                  </a:cubicBezTo>
                  <a:cubicBezTo>
                    <a:pt x="23092" y="16396"/>
                    <a:pt x="23231" y="16400"/>
                    <a:pt x="23369" y="16400"/>
                  </a:cubicBezTo>
                  <a:cubicBezTo>
                    <a:pt x="24737" y="16400"/>
                    <a:pt x="26139" y="16041"/>
                    <a:pt x="27548" y="15345"/>
                  </a:cubicBezTo>
                  <a:cubicBezTo>
                    <a:pt x="28762" y="14738"/>
                    <a:pt x="29984" y="13864"/>
                    <a:pt x="31277" y="12677"/>
                  </a:cubicBezTo>
                  <a:cubicBezTo>
                    <a:pt x="31964" y="12035"/>
                    <a:pt x="32633" y="11357"/>
                    <a:pt x="33249" y="10661"/>
                  </a:cubicBezTo>
                  <a:cubicBezTo>
                    <a:pt x="35854" y="7708"/>
                    <a:pt x="37870" y="4354"/>
                    <a:pt x="39645" y="1392"/>
                  </a:cubicBezTo>
                  <a:cubicBezTo>
                    <a:pt x="39931" y="920"/>
                    <a:pt x="40207" y="465"/>
                    <a:pt x="40475" y="19"/>
                  </a:cubicBezTo>
                  <a:lnTo>
                    <a:pt x="40448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25"/>
            <p:cNvSpPr/>
            <p:nvPr/>
          </p:nvSpPr>
          <p:spPr>
            <a:xfrm>
              <a:off x="1303181" y="2530023"/>
              <a:ext cx="2403741" cy="1794174"/>
            </a:xfrm>
            <a:custGeom>
              <a:rect b="b" l="l" r="r" t="t"/>
              <a:pathLst>
                <a:path extrusionOk="0" h="29878" w="40029">
                  <a:moveTo>
                    <a:pt x="40002" y="1"/>
                  </a:moveTo>
                  <a:cubicBezTo>
                    <a:pt x="39868" y="259"/>
                    <a:pt x="39725" y="518"/>
                    <a:pt x="39592" y="777"/>
                  </a:cubicBezTo>
                  <a:cubicBezTo>
                    <a:pt x="37843" y="4078"/>
                    <a:pt x="35854" y="7815"/>
                    <a:pt x="33088" y="10982"/>
                  </a:cubicBezTo>
                  <a:cubicBezTo>
                    <a:pt x="32473" y="11678"/>
                    <a:pt x="31813" y="12356"/>
                    <a:pt x="31108" y="12981"/>
                  </a:cubicBezTo>
                  <a:cubicBezTo>
                    <a:pt x="29841" y="14114"/>
                    <a:pt x="28592" y="14952"/>
                    <a:pt x="27316" y="15550"/>
                  </a:cubicBezTo>
                  <a:cubicBezTo>
                    <a:pt x="25938" y="16188"/>
                    <a:pt x="24574" y="16513"/>
                    <a:pt x="23242" y="16513"/>
                  </a:cubicBezTo>
                  <a:cubicBezTo>
                    <a:pt x="23065" y="16513"/>
                    <a:pt x="22889" y="16507"/>
                    <a:pt x="22713" y="16496"/>
                  </a:cubicBezTo>
                  <a:cubicBezTo>
                    <a:pt x="22303" y="16469"/>
                    <a:pt x="21892" y="16415"/>
                    <a:pt x="21473" y="16326"/>
                  </a:cubicBezTo>
                  <a:cubicBezTo>
                    <a:pt x="20849" y="16183"/>
                    <a:pt x="20215" y="15978"/>
                    <a:pt x="19609" y="15773"/>
                  </a:cubicBezTo>
                  <a:cubicBezTo>
                    <a:pt x="18663" y="15452"/>
                    <a:pt x="17682" y="15122"/>
                    <a:pt x="16673" y="15059"/>
                  </a:cubicBezTo>
                  <a:cubicBezTo>
                    <a:pt x="16567" y="15053"/>
                    <a:pt x="16461" y="15050"/>
                    <a:pt x="16354" y="15050"/>
                  </a:cubicBezTo>
                  <a:cubicBezTo>
                    <a:pt x="15333" y="15050"/>
                    <a:pt x="14300" y="15321"/>
                    <a:pt x="13275" y="15862"/>
                  </a:cubicBezTo>
                  <a:cubicBezTo>
                    <a:pt x="12293" y="16380"/>
                    <a:pt x="11321" y="17156"/>
                    <a:pt x="10473" y="18110"/>
                  </a:cubicBezTo>
                  <a:cubicBezTo>
                    <a:pt x="10304" y="18298"/>
                    <a:pt x="10134" y="18494"/>
                    <a:pt x="9974" y="18690"/>
                  </a:cubicBezTo>
                  <a:cubicBezTo>
                    <a:pt x="9064" y="19841"/>
                    <a:pt x="8306" y="21126"/>
                    <a:pt x="7574" y="22375"/>
                  </a:cubicBezTo>
                  <a:cubicBezTo>
                    <a:pt x="7235" y="22954"/>
                    <a:pt x="6887" y="23552"/>
                    <a:pt x="6521" y="24123"/>
                  </a:cubicBezTo>
                  <a:cubicBezTo>
                    <a:pt x="6263" y="24542"/>
                    <a:pt x="6013" y="24917"/>
                    <a:pt x="5763" y="25274"/>
                  </a:cubicBezTo>
                  <a:cubicBezTo>
                    <a:pt x="4015" y="27763"/>
                    <a:pt x="2070" y="29297"/>
                    <a:pt x="0" y="29841"/>
                  </a:cubicBezTo>
                  <a:lnTo>
                    <a:pt x="9" y="29877"/>
                  </a:lnTo>
                  <a:cubicBezTo>
                    <a:pt x="2088" y="29333"/>
                    <a:pt x="4032" y="27790"/>
                    <a:pt x="5790" y="25292"/>
                  </a:cubicBezTo>
                  <a:cubicBezTo>
                    <a:pt x="6040" y="24935"/>
                    <a:pt x="6289" y="24560"/>
                    <a:pt x="6548" y="24141"/>
                  </a:cubicBezTo>
                  <a:cubicBezTo>
                    <a:pt x="6914" y="23561"/>
                    <a:pt x="7262" y="22963"/>
                    <a:pt x="7601" y="22383"/>
                  </a:cubicBezTo>
                  <a:cubicBezTo>
                    <a:pt x="8332" y="21143"/>
                    <a:pt x="9091" y="19859"/>
                    <a:pt x="10001" y="18708"/>
                  </a:cubicBezTo>
                  <a:cubicBezTo>
                    <a:pt x="10161" y="18512"/>
                    <a:pt x="10331" y="18316"/>
                    <a:pt x="10491" y="18128"/>
                  </a:cubicBezTo>
                  <a:cubicBezTo>
                    <a:pt x="11529" y="16970"/>
                    <a:pt x="13640" y="15086"/>
                    <a:pt x="16347" y="15086"/>
                  </a:cubicBezTo>
                  <a:cubicBezTo>
                    <a:pt x="16455" y="15086"/>
                    <a:pt x="16564" y="15089"/>
                    <a:pt x="16673" y="15095"/>
                  </a:cubicBezTo>
                  <a:cubicBezTo>
                    <a:pt x="17682" y="15149"/>
                    <a:pt x="18654" y="15479"/>
                    <a:pt x="19600" y="15800"/>
                  </a:cubicBezTo>
                  <a:cubicBezTo>
                    <a:pt x="20206" y="16005"/>
                    <a:pt x="20840" y="16219"/>
                    <a:pt x="21473" y="16353"/>
                  </a:cubicBezTo>
                  <a:cubicBezTo>
                    <a:pt x="21883" y="16442"/>
                    <a:pt x="22303" y="16505"/>
                    <a:pt x="22713" y="16531"/>
                  </a:cubicBezTo>
                  <a:cubicBezTo>
                    <a:pt x="22879" y="16541"/>
                    <a:pt x="23046" y="16546"/>
                    <a:pt x="23213" y="16546"/>
                  </a:cubicBezTo>
                  <a:cubicBezTo>
                    <a:pt x="24556" y="16546"/>
                    <a:pt x="25938" y="16227"/>
                    <a:pt x="27334" y="15577"/>
                  </a:cubicBezTo>
                  <a:cubicBezTo>
                    <a:pt x="28610" y="14979"/>
                    <a:pt x="29859" y="14140"/>
                    <a:pt x="31135" y="12999"/>
                  </a:cubicBezTo>
                  <a:cubicBezTo>
                    <a:pt x="31830" y="12374"/>
                    <a:pt x="32499" y="11705"/>
                    <a:pt x="33115" y="11000"/>
                  </a:cubicBezTo>
                  <a:cubicBezTo>
                    <a:pt x="35881" y="7833"/>
                    <a:pt x="37870" y="4095"/>
                    <a:pt x="39618" y="795"/>
                  </a:cubicBezTo>
                  <a:cubicBezTo>
                    <a:pt x="39752" y="527"/>
                    <a:pt x="39895" y="268"/>
                    <a:pt x="40029" y="19"/>
                  </a:cubicBezTo>
                  <a:lnTo>
                    <a:pt x="4000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25"/>
            <p:cNvSpPr/>
            <p:nvPr/>
          </p:nvSpPr>
          <p:spPr>
            <a:xfrm>
              <a:off x="1345456" y="2516632"/>
              <a:ext cx="2377019" cy="1816092"/>
            </a:xfrm>
            <a:custGeom>
              <a:rect b="b" l="l" r="r" t="t"/>
              <a:pathLst>
                <a:path extrusionOk="0" h="30243" w="39584">
                  <a:moveTo>
                    <a:pt x="39557" y="1"/>
                  </a:moveTo>
                  <a:lnTo>
                    <a:pt x="39405" y="340"/>
                  </a:lnTo>
                  <a:cubicBezTo>
                    <a:pt x="37648" y="4113"/>
                    <a:pt x="35828" y="8012"/>
                    <a:pt x="32955" y="11321"/>
                  </a:cubicBezTo>
                  <a:cubicBezTo>
                    <a:pt x="32349" y="12026"/>
                    <a:pt x="31679" y="12695"/>
                    <a:pt x="30975" y="13302"/>
                  </a:cubicBezTo>
                  <a:cubicBezTo>
                    <a:pt x="29717" y="14390"/>
                    <a:pt x="28423" y="15229"/>
                    <a:pt x="27112" y="15791"/>
                  </a:cubicBezTo>
                  <a:cubicBezTo>
                    <a:pt x="25761" y="16371"/>
                    <a:pt x="24430" y="16663"/>
                    <a:pt x="23130" y="16663"/>
                  </a:cubicBezTo>
                  <a:cubicBezTo>
                    <a:pt x="22910" y="16663"/>
                    <a:pt x="22691" y="16655"/>
                    <a:pt x="22473" y="16638"/>
                  </a:cubicBezTo>
                  <a:cubicBezTo>
                    <a:pt x="22063" y="16612"/>
                    <a:pt x="21652" y="16549"/>
                    <a:pt x="21242" y="16451"/>
                  </a:cubicBezTo>
                  <a:cubicBezTo>
                    <a:pt x="20617" y="16317"/>
                    <a:pt x="19993" y="16103"/>
                    <a:pt x="19395" y="15898"/>
                  </a:cubicBezTo>
                  <a:cubicBezTo>
                    <a:pt x="18450" y="15568"/>
                    <a:pt x="17468" y="15238"/>
                    <a:pt x="16451" y="15175"/>
                  </a:cubicBezTo>
                  <a:cubicBezTo>
                    <a:pt x="16331" y="15168"/>
                    <a:pt x="16210" y="15164"/>
                    <a:pt x="16089" y="15164"/>
                  </a:cubicBezTo>
                  <a:cubicBezTo>
                    <a:pt x="15091" y="15164"/>
                    <a:pt x="14081" y="15426"/>
                    <a:pt x="13070" y="15951"/>
                  </a:cubicBezTo>
                  <a:cubicBezTo>
                    <a:pt x="12089" y="16469"/>
                    <a:pt x="11116" y="17236"/>
                    <a:pt x="10269" y="18173"/>
                  </a:cubicBezTo>
                  <a:cubicBezTo>
                    <a:pt x="10108" y="18360"/>
                    <a:pt x="9939" y="18556"/>
                    <a:pt x="9778" y="18753"/>
                  </a:cubicBezTo>
                  <a:cubicBezTo>
                    <a:pt x="8806" y="19975"/>
                    <a:pt x="8021" y="21358"/>
                    <a:pt x="7263" y="22696"/>
                  </a:cubicBezTo>
                  <a:cubicBezTo>
                    <a:pt x="6977" y="23195"/>
                    <a:pt x="6692" y="23704"/>
                    <a:pt x="6388" y="24203"/>
                  </a:cubicBezTo>
                  <a:cubicBezTo>
                    <a:pt x="6130" y="24640"/>
                    <a:pt x="5889" y="25024"/>
                    <a:pt x="5657" y="25381"/>
                  </a:cubicBezTo>
                  <a:cubicBezTo>
                    <a:pt x="3926" y="28004"/>
                    <a:pt x="2079" y="29583"/>
                    <a:pt x="1" y="30216"/>
                  </a:cubicBezTo>
                  <a:lnTo>
                    <a:pt x="10" y="30243"/>
                  </a:lnTo>
                  <a:cubicBezTo>
                    <a:pt x="1125" y="29904"/>
                    <a:pt x="2204" y="29262"/>
                    <a:pt x="3212" y="28343"/>
                  </a:cubicBezTo>
                  <a:cubicBezTo>
                    <a:pt x="4069" y="27575"/>
                    <a:pt x="4898" y="26585"/>
                    <a:pt x="5675" y="25399"/>
                  </a:cubicBezTo>
                  <a:cubicBezTo>
                    <a:pt x="5915" y="25042"/>
                    <a:pt x="6156" y="24658"/>
                    <a:pt x="6415" y="24221"/>
                  </a:cubicBezTo>
                  <a:cubicBezTo>
                    <a:pt x="6709" y="23722"/>
                    <a:pt x="7004" y="23204"/>
                    <a:pt x="7289" y="22705"/>
                  </a:cubicBezTo>
                  <a:cubicBezTo>
                    <a:pt x="8048" y="21375"/>
                    <a:pt x="8824" y="19993"/>
                    <a:pt x="9796" y="18770"/>
                  </a:cubicBezTo>
                  <a:cubicBezTo>
                    <a:pt x="9957" y="18574"/>
                    <a:pt x="10126" y="18378"/>
                    <a:pt x="10296" y="18191"/>
                  </a:cubicBezTo>
                  <a:cubicBezTo>
                    <a:pt x="12024" y="16276"/>
                    <a:pt x="14120" y="15191"/>
                    <a:pt x="16107" y="15191"/>
                  </a:cubicBezTo>
                  <a:cubicBezTo>
                    <a:pt x="16222" y="15191"/>
                    <a:pt x="16337" y="15195"/>
                    <a:pt x="16451" y="15202"/>
                  </a:cubicBezTo>
                  <a:cubicBezTo>
                    <a:pt x="17468" y="15264"/>
                    <a:pt x="18441" y="15595"/>
                    <a:pt x="19386" y="15916"/>
                  </a:cubicBezTo>
                  <a:cubicBezTo>
                    <a:pt x="19993" y="16130"/>
                    <a:pt x="20608" y="16335"/>
                    <a:pt x="21233" y="16478"/>
                  </a:cubicBezTo>
                  <a:cubicBezTo>
                    <a:pt x="21643" y="16576"/>
                    <a:pt x="22063" y="16638"/>
                    <a:pt x="22473" y="16665"/>
                  </a:cubicBezTo>
                  <a:cubicBezTo>
                    <a:pt x="22691" y="16682"/>
                    <a:pt x="22910" y="16690"/>
                    <a:pt x="23131" y="16690"/>
                  </a:cubicBezTo>
                  <a:cubicBezTo>
                    <a:pt x="24433" y="16690"/>
                    <a:pt x="25770" y="16398"/>
                    <a:pt x="27121" y="15818"/>
                  </a:cubicBezTo>
                  <a:cubicBezTo>
                    <a:pt x="28432" y="15247"/>
                    <a:pt x="29735" y="14408"/>
                    <a:pt x="30993" y="13329"/>
                  </a:cubicBezTo>
                  <a:cubicBezTo>
                    <a:pt x="31697" y="12713"/>
                    <a:pt x="32366" y="12044"/>
                    <a:pt x="32982" y="11339"/>
                  </a:cubicBezTo>
                  <a:cubicBezTo>
                    <a:pt x="35855" y="8030"/>
                    <a:pt x="37665" y="4122"/>
                    <a:pt x="39423" y="349"/>
                  </a:cubicBezTo>
                  <a:lnTo>
                    <a:pt x="39584" y="10"/>
                  </a:lnTo>
                  <a:lnTo>
                    <a:pt x="3955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25"/>
            <p:cNvSpPr/>
            <p:nvPr/>
          </p:nvSpPr>
          <p:spPr>
            <a:xfrm>
              <a:off x="1387790" y="2503241"/>
              <a:ext cx="2350237" cy="1838070"/>
            </a:xfrm>
            <a:custGeom>
              <a:rect b="b" l="l" r="r" t="t"/>
              <a:pathLst>
                <a:path extrusionOk="0" h="30609" w="39138">
                  <a:moveTo>
                    <a:pt x="39110" y="1"/>
                  </a:moveTo>
                  <a:lnTo>
                    <a:pt x="39102" y="27"/>
                  </a:lnTo>
                  <a:cubicBezTo>
                    <a:pt x="37460" y="4078"/>
                    <a:pt x="35756" y="8261"/>
                    <a:pt x="32821" y="11669"/>
                  </a:cubicBezTo>
                  <a:cubicBezTo>
                    <a:pt x="32214" y="12374"/>
                    <a:pt x="31545" y="13034"/>
                    <a:pt x="30832" y="13632"/>
                  </a:cubicBezTo>
                  <a:cubicBezTo>
                    <a:pt x="29583" y="14685"/>
                    <a:pt x="28262" y="15496"/>
                    <a:pt x="26898" y="16041"/>
                  </a:cubicBezTo>
                  <a:cubicBezTo>
                    <a:pt x="25594" y="16556"/>
                    <a:pt x="24298" y="16816"/>
                    <a:pt x="23032" y="16816"/>
                  </a:cubicBezTo>
                  <a:cubicBezTo>
                    <a:pt x="22764" y="16816"/>
                    <a:pt x="22497" y="16804"/>
                    <a:pt x="22232" y="16781"/>
                  </a:cubicBezTo>
                  <a:cubicBezTo>
                    <a:pt x="21821" y="16745"/>
                    <a:pt x="21411" y="16683"/>
                    <a:pt x="21001" y="16585"/>
                  </a:cubicBezTo>
                  <a:cubicBezTo>
                    <a:pt x="20385" y="16442"/>
                    <a:pt x="19770" y="16228"/>
                    <a:pt x="19181" y="16023"/>
                  </a:cubicBezTo>
                  <a:cubicBezTo>
                    <a:pt x="18235" y="15693"/>
                    <a:pt x="17254" y="15354"/>
                    <a:pt x="16237" y="15282"/>
                  </a:cubicBezTo>
                  <a:cubicBezTo>
                    <a:pt x="16116" y="15275"/>
                    <a:pt x="15995" y="15271"/>
                    <a:pt x="15874" y="15271"/>
                  </a:cubicBezTo>
                  <a:cubicBezTo>
                    <a:pt x="14876" y="15271"/>
                    <a:pt x="13868" y="15532"/>
                    <a:pt x="12874" y="16041"/>
                  </a:cubicBezTo>
                  <a:cubicBezTo>
                    <a:pt x="11883" y="16549"/>
                    <a:pt x="10920" y="17307"/>
                    <a:pt x="10072" y="18235"/>
                  </a:cubicBezTo>
                  <a:cubicBezTo>
                    <a:pt x="9903" y="18423"/>
                    <a:pt x="9742" y="18619"/>
                    <a:pt x="9582" y="18815"/>
                  </a:cubicBezTo>
                  <a:cubicBezTo>
                    <a:pt x="8547" y="20117"/>
                    <a:pt x="7735" y="21598"/>
                    <a:pt x="6950" y="23035"/>
                  </a:cubicBezTo>
                  <a:cubicBezTo>
                    <a:pt x="6727" y="23454"/>
                    <a:pt x="6486" y="23873"/>
                    <a:pt x="6254" y="24293"/>
                  </a:cubicBezTo>
                  <a:cubicBezTo>
                    <a:pt x="6004" y="24739"/>
                    <a:pt x="5773" y="25131"/>
                    <a:pt x="5549" y="25488"/>
                  </a:cubicBezTo>
                  <a:cubicBezTo>
                    <a:pt x="3872" y="28209"/>
                    <a:pt x="2052" y="29877"/>
                    <a:pt x="1" y="30591"/>
                  </a:cubicBezTo>
                  <a:lnTo>
                    <a:pt x="10" y="30609"/>
                  </a:lnTo>
                  <a:cubicBezTo>
                    <a:pt x="2070" y="29895"/>
                    <a:pt x="3881" y="28218"/>
                    <a:pt x="5567" y="25497"/>
                  </a:cubicBezTo>
                  <a:cubicBezTo>
                    <a:pt x="5790" y="25140"/>
                    <a:pt x="6022" y="24747"/>
                    <a:pt x="6272" y="24301"/>
                  </a:cubicBezTo>
                  <a:cubicBezTo>
                    <a:pt x="6504" y="23882"/>
                    <a:pt x="6745" y="23463"/>
                    <a:pt x="6968" y="23044"/>
                  </a:cubicBezTo>
                  <a:cubicBezTo>
                    <a:pt x="7753" y="21616"/>
                    <a:pt x="8565" y="20126"/>
                    <a:pt x="9600" y="18833"/>
                  </a:cubicBezTo>
                  <a:cubicBezTo>
                    <a:pt x="9751" y="18637"/>
                    <a:pt x="9921" y="18440"/>
                    <a:pt x="10090" y="18253"/>
                  </a:cubicBezTo>
                  <a:cubicBezTo>
                    <a:pt x="11809" y="16357"/>
                    <a:pt x="13902" y="15289"/>
                    <a:pt x="15888" y="15289"/>
                  </a:cubicBezTo>
                  <a:cubicBezTo>
                    <a:pt x="16005" y="15289"/>
                    <a:pt x="16121" y="15293"/>
                    <a:pt x="16237" y="15300"/>
                  </a:cubicBezTo>
                  <a:cubicBezTo>
                    <a:pt x="17254" y="15372"/>
                    <a:pt x="18226" y="15711"/>
                    <a:pt x="19172" y="16041"/>
                  </a:cubicBezTo>
                  <a:cubicBezTo>
                    <a:pt x="19770" y="16246"/>
                    <a:pt x="20385" y="16460"/>
                    <a:pt x="21001" y="16603"/>
                  </a:cubicBezTo>
                  <a:cubicBezTo>
                    <a:pt x="21402" y="16701"/>
                    <a:pt x="21821" y="16772"/>
                    <a:pt x="22232" y="16808"/>
                  </a:cubicBezTo>
                  <a:cubicBezTo>
                    <a:pt x="22492" y="16831"/>
                    <a:pt x="22753" y="16842"/>
                    <a:pt x="23016" y="16842"/>
                  </a:cubicBezTo>
                  <a:cubicBezTo>
                    <a:pt x="24287" y="16842"/>
                    <a:pt x="25591" y="16576"/>
                    <a:pt x="26906" y="16058"/>
                  </a:cubicBezTo>
                  <a:cubicBezTo>
                    <a:pt x="28271" y="15514"/>
                    <a:pt x="29592" y="14702"/>
                    <a:pt x="30850" y="13650"/>
                  </a:cubicBezTo>
                  <a:cubicBezTo>
                    <a:pt x="31563" y="13052"/>
                    <a:pt x="32232" y="12392"/>
                    <a:pt x="32839" y="11687"/>
                  </a:cubicBezTo>
                  <a:cubicBezTo>
                    <a:pt x="35774" y="8270"/>
                    <a:pt x="37478" y="4086"/>
                    <a:pt x="39119" y="36"/>
                  </a:cubicBezTo>
                  <a:lnTo>
                    <a:pt x="39137" y="10"/>
                  </a:lnTo>
                  <a:lnTo>
                    <a:pt x="3911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25"/>
            <p:cNvSpPr/>
            <p:nvPr/>
          </p:nvSpPr>
          <p:spPr>
            <a:xfrm>
              <a:off x="1430125" y="2489850"/>
              <a:ext cx="2322854" cy="1860049"/>
            </a:xfrm>
            <a:custGeom>
              <a:rect b="b" l="l" r="r" t="t"/>
              <a:pathLst>
                <a:path extrusionOk="0" h="30975" w="38682">
                  <a:moveTo>
                    <a:pt x="38673" y="1"/>
                  </a:moveTo>
                  <a:cubicBezTo>
                    <a:pt x="37255" y="4015"/>
                    <a:pt x="35649" y="8556"/>
                    <a:pt x="32687" y="12017"/>
                  </a:cubicBezTo>
                  <a:cubicBezTo>
                    <a:pt x="30004" y="15163"/>
                    <a:pt x="26352" y="16971"/>
                    <a:pt x="22924" y="16971"/>
                  </a:cubicBezTo>
                  <a:cubicBezTo>
                    <a:pt x="22191" y="16971"/>
                    <a:pt x="21469" y="16888"/>
                    <a:pt x="20769" y="16719"/>
                  </a:cubicBezTo>
                  <a:cubicBezTo>
                    <a:pt x="20153" y="16567"/>
                    <a:pt x="19546" y="16353"/>
                    <a:pt x="18966" y="16148"/>
                  </a:cubicBezTo>
                  <a:cubicBezTo>
                    <a:pt x="18021" y="15809"/>
                    <a:pt x="17040" y="15470"/>
                    <a:pt x="16023" y="15398"/>
                  </a:cubicBezTo>
                  <a:cubicBezTo>
                    <a:pt x="15884" y="15388"/>
                    <a:pt x="15745" y="15383"/>
                    <a:pt x="15605" y="15383"/>
                  </a:cubicBezTo>
                  <a:cubicBezTo>
                    <a:pt x="14519" y="15383"/>
                    <a:pt x="13421" y="15691"/>
                    <a:pt x="12338" y="16308"/>
                  </a:cubicBezTo>
                  <a:cubicBezTo>
                    <a:pt x="11259" y="16915"/>
                    <a:pt x="10242" y="17807"/>
                    <a:pt x="9385" y="18877"/>
                  </a:cubicBezTo>
                  <a:cubicBezTo>
                    <a:pt x="8279" y="20260"/>
                    <a:pt x="7441" y="21857"/>
                    <a:pt x="6638" y="23400"/>
                  </a:cubicBezTo>
                  <a:cubicBezTo>
                    <a:pt x="6254" y="24123"/>
                    <a:pt x="5861" y="24881"/>
                    <a:pt x="5442" y="25595"/>
                  </a:cubicBezTo>
                  <a:cubicBezTo>
                    <a:pt x="3810" y="28414"/>
                    <a:pt x="2034" y="30171"/>
                    <a:pt x="0" y="30965"/>
                  </a:cubicBezTo>
                  <a:lnTo>
                    <a:pt x="9" y="30974"/>
                  </a:lnTo>
                  <a:cubicBezTo>
                    <a:pt x="1124" y="30537"/>
                    <a:pt x="2186" y="29806"/>
                    <a:pt x="3149" y="28780"/>
                  </a:cubicBezTo>
                  <a:cubicBezTo>
                    <a:pt x="3952" y="27932"/>
                    <a:pt x="4711" y="26897"/>
                    <a:pt x="5460" y="25604"/>
                  </a:cubicBezTo>
                  <a:cubicBezTo>
                    <a:pt x="5870" y="24881"/>
                    <a:pt x="6263" y="24132"/>
                    <a:pt x="6647" y="23409"/>
                  </a:cubicBezTo>
                  <a:cubicBezTo>
                    <a:pt x="7458" y="21866"/>
                    <a:pt x="8297" y="20269"/>
                    <a:pt x="9394" y="18886"/>
                  </a:cubicBezTo>
                  <a:cubicBezTo>
                    <a:pt x="11152" y="16683"/>
                    <a:pt x="13462" y="15398"/>
                    <a:pt x="15639" y="15398"/>
                  </a:cubicBezTo>
                  <a:cubicBezTo>
                    <a:pt x="15764" y="15398"/>
                    <a:pt x="15898" y="15398"/>
                    <a:pt x="16023" y="15407"/>
                  </a:cubicBezTo>
                  <a:cubicBezTo>
                    <a:pt x="17040" y="15479"/>
                    <a:pt x="18012" y="15826"/>
                    <a:pt x="18958" y="16165"/>
                  </a:cubicBezTo>
                  <a:cubicBezTo>
                    <a:pt x="19546" y="16371"/>
                    <a:pt x="20153" y="16585"/>
                    <a:pt x="20760" y="16727"/>
                  </a:cubicBezTo>
                  <a:cubicBezTo>
                    <a:pt x="21468" y="16899"/>
                    <a:pt x="22198" y="16984"/>
                    <a:pt x="22941" y="16984"/>
                  </a:cubicBezTo>
                  <a:cubicBezTo>
                    <a:pt x="24361" y="16984"/>
                    <a:pt x="25829" y="16673"/>
                    <a:pt x="27281" y="16058"/>
                  </a:cubicBezTo>
                  <a:cubicBezTo>
                    <a:pt x="28298" y="15630"/>
                    <a:pt x="29288" y="15059"/>
                    <a:pt x="30216" y="14355"/>
                  </a:cubicBezTo>
                  <a:cubicBezTo>
                    <a:pt x="31126" y="13677"/>
                    <a:pt x="31964" y="12891"/>
                    <a:pt x="32705" y="12026"/>
                  </a:cubicBezTo>
                  <a:cubicBezTo>
                    <a:pt x="34016" y="10492"/>
                    <a:pt x="35167" y="8627"/>
                    <a:pt x="36229" y="6326"/>
                  </a:cubicBezTo>
                  <a:cubicBezTo>
                    <a:pt x="37192" y="4229"/>
                    <a:pt x="37986" y="1990"/>
                    <a:pt x="38682" y="10"/>
                  </a:cubicBezTo>
                  <a:lnTo>
                    <a:pt x="38673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84" name="Google Shape;3184;p25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5" name="Google Shape;3185;p25"/>
          <p:cNvSpPr/>
          <p:nvPr/>
        </p:nvSpPr>
        <p:spPr>
          <a:xfrm>
            <a:off x="3230363" y="44960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6" name="Google Shape;3186;p25"/>
          <p:cNvSpPr/>
          <p:nvPr/>
        </p:nvSpPr>
        <p:spPr>
          <a:xfrm>
            <a:off x="1088638" y="4275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7" name="Google Shape;3187;p25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8" name="Google Shape;3188;p25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9" name="Google Shape;3189;p25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90" name="Google Shape;3190;p25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91" name="Google Shape;3191;p25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3192" name="Google Shape;3192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4" name="Google Shape;3194;p25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3195" name="Google Shape;3195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>
            <a:off x="995688" y="4724625"/>
            <a:ext cx="37200" cy="1232425"/>
            <a:chOff x="367100" y="2392375"/>
            <a:chExt cx="37200" cy="1232425"/>
          </a:xfrm>
        </p:grpSpPr>
        <p:sp>
          <p:nvSpPr>
            <p:cNvPr id="3198" name="Google Shape;3198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0" name="Google Shape;3200;p25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3201" name="Google Shape;3201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3" name="Google Shape;3203;p25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3204" name="Google Shape;3204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6" name="Google Shape;3206;p25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3207" name="Google Shape;3207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9" name="Google Shape;3209;p25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3210" name="Google Shape;3210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2" name="Google Shape;3212;p25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3213" name="Google Shape;3213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5" name="Google Shape;3215;p25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3216" name="Google Shape;3216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8" name="Google Shape;3218;p25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3219" name="Google Shape;3219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1" name="Google Shape;3221;p25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3222" name="Google Shape;3222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4" name="Google Shape;3224;p25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3225" name="Google Shape;3225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7" name="Google Shape;3227;p25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3228" name="Google Shape;3228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3231" name="Google Shape;3231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3" name="Google Shape;3233;p25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3234" name="Google Shape;3234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6" name="Google Shape;3236;p25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3237" name="Google Shape;3237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9" name="Google Shape;3239;p25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3240" name="Google Shape;3240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2" name="Google Shape;3242;p25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3243" name="Google Shape;3243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5" name="Google Shape;3245;p25"/>
          <p:cNvGrpSpPr/>
          <p:nvPr/>
        </p:nvGrpSpPr>
        <p:grpSpPr>
          <a:xfrm>
            <a:off x="542463" y="3775225"/>
            <a:ext cx="37200" cy="2435125"/>
            <a:chOff x="367100" y="2392375"/>
            <a:chExt cx="37200" cy="2435125"/>
          </a:xfrm>
        </p:grpSpPr>
        <p:sp>
          <p:nvSpPr>
            <p:cNvPr id="3246" name="Google Shape;3246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8" name="Google Shape;3248;p25"/>
          <p:cNvGrpSpPr/>
          <p:nvPr/>
        </p:nvGrpSpPr>
        <p:grpSpPr>
          <a:xfrm>
            <a:off x="5937800" y="4199463"/>
            <a:ext cx="37200" cy="2435125"/>
            <a:chOff x="367100" y="2392375"/>
            <a:chExt cx="37200" cy="2435125"/>
          </a:xfrm>
        </p:grpSpPr>
        <p:sp>
          <p:nvSpPr>
            <p:cNvPr id="3249" name="Google Shape;3249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51" name="Google Shape;3251;p25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52" name="Google Shape;3252;p25"/>
          <p:cNvGrpSpPr/>
          <p:nvPr/>
        </p:nvGrpSpPr>
        <p:grpSpPr>
          <a:xfrm>
            <a:off x="8743938" y="3932700"/>
            <a:ext cx="37200" cy="2435125"/>
            <a:chOff x="367100" y="2392375"/>
            <a:chExt cx="37200" cy="2435125"/>
          </a:xfrm>
        </p:grpSpPr>
        <p:sp>
          <p:nvSpPr>
            <p:cNvPr id="3253" name="Google Shape;3253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55" name="Google Shape;3255;p25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3256" name="Google Shape;3256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58" name="Google Shape;3258;p25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3259" name="Google Shape;3259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1" name="Google Shape;3261;p25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3262" name="Google Shape;3262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64" name="Google Shape;3264;p25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5" name="Google Shape;3265;p25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266" name="Google Shape;3266;p25"/>
          <p:cNvSpPr txBox="1"/>
          <p:nvPr>
            <p:ph idx="2" type="title"/>
          </p:nvPr>
        </p:nvSpPr>
        <p:spPr>
          <a:xfrm>
            <a:off x="905750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67" name="Google Shape;3267;p25"/>
          <p:cNvSpPr txBox="1"/>
          <p:nvPr>
            <p:ph idx="1" type="subTitle"/>
          </p:nvPr>
        </p:nvSpPr>
        <p:spPr>
          <a:xfrm>
            <a:off x="905750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68" name="Google Shape;3268;p25"/>
          <p:cNvSpPr txBox="1"/>
          <p:nvPr>
            <p:ph idx="3" type="title"/>
          </p:nvPr>
        </p:nvSpPr>
        <p:spPr>
          <a:xfrm>
            <a:off x="3452462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69" name="Google Shape;3269;p25"/>
          <p:cNvSpPr txBox="1"/>
          <p:nvPr>
            <p:ph idx="4" type="subTitle"/>
          </p:nvPr>
        </p:nvSpPr>
        <p:spPr>
          <a:xfrm>
            <a:off x="3452452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70" name="Google Shape;3270;p25"/>
          <p:cNvSpPr txBox="1"/>
          <p:nvPr>
            <p:ph idx="5" type="title"/>
          </p:nvPr>
        </p:nvSpPr>
        <p:spPr>
          <a:xfrm>
            <a:off x="5999175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71" name="Google Shape;3271;p25"/>
          <p:cNvSpPr txBox="1"/>
          <p:nvPr>
            <p:ph idx="6" type="subTitle"/>
          </p:nvPr>
        </p:nvSpPr>
        <p:spPr>
          <a:xfrm>
            <a:off x="5999180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72" name="Google Shape;3272;p25"/>
          <p:cNvSpPr txBox="1"/>
          <p:nvPr>
            <p:ph hasCustomPrompt="1" idx="7" type="title"/>
          </p:nvPr>
        </p:nvSpPr>
        <p:spPr>
          <a:xfrm>
            <a:off x="1436850" y="2659450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273" name="Google Shape;3273;p25"/>
          <p:cNvSpPr txBox="1"/>
          <p:nvPr>
            <p:ph hasCustomPrompt="1" idx="8" type="title"/>
          </p:nvPr>
        </p:nvSpPr>
        <p:spPr>
          <a:xfrm>
            <a:off x="3981875" y="2659525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274" name="Google Shape;3274;p25"/>
          <p:cNvSpPr txBox="1"/>
          <p:nvPr>
            <p:ph hasCustomPrompt="1" idx="9" type="title"/>
          </p:nvPr>
        </p:nvSpPr>
        <p:spPr>
          <a:xfrm>
            <a:off x="6526900" y="2659525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3275" name="Google Shape;3275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276" name="Google Shape;3276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2">
  <p:cSld name="CUSTOM_14_1">
    <p:spTree>
      <p:nvGrpSpPr>
        <p:cNvPr id="3277" name="Shape 3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8" name="Google Shape;3278;p26"/>
          <p:cNvGrpSpPr/>
          <p:nvPr/>
        </p:nvGrpSpPr>
        <p:grpSpPr>
          <a:xfrm rot="-10307579">
            <a:off x="-7971919" y="3607753"/>
            <a:ext cx="12403428" cy="1705735"/>
            <a:chOff x="862259" y="3765588"/>
            <a:chExt cx="7268444" cy="1159289"/>
          </a:xfrm>
        </p:grpSpPr>
        <p:sp>
          <p:nvSpPr>
            <p:cNvPr id="3279" name="Google Shape;3279;p26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26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26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26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26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26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26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26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26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26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26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26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26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26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95" name="Google Shape;3295;p26"/>
          <p:cNvGrpSpPr/>
          <p:nvPr/>
        </p:nvGrpSpPr>
        <p:grpSpPr>
          <a:xfrm rot="-475727">
            <a:off x="3070135" y="4205377"/>
            <a:ext cx="12403699" cy="1705744"/>
            <a:chOff x="862259" y="3765588"/>
            <a:chExt cx="7268444" cy="1159289"/>
          </a:xfrm>
        </p:grpSpPr>
        <p:sp>
          <p:nvSpPr>
            <p:cNvPr id="3296" name="Google Shape;3296;p26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26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26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26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26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26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26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26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26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26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26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26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26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26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26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26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12" name="Google Shape;3312;p26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3" name="Google Shape;3313;p26"/>
          <p:cNvSpPr/>
          <p:nvPr/>
        </p:nvSpPr>
        <p:spPr>
          <a:xfrm>
            <a:off x="363092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4" name="Google Shape;3314;p26"/>
          <p:cNvSpPr/>
          <p:nvPr/>
        </p:nvSpPr>
        <p:spPr>
          <a:xfrm>
            <a:off x="370250" y="4644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5" name="Google Shape;3315;p26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6" name="Google Shape;3316;p26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7" name="Google Shape;3317;p26"/>
          <p:cNvSpPr/>
          <p:nvPr/>
        </p:nvSpPr>
        <p:spPr>
          <a:xfrm>
            <a:off x="1448925" y="47764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8" name="Google Shape;3318;p26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19" name="Google Shape;3319;p26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3320" name="Google Shape;3320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22" name="Google Shape;3322;p26"/>
          <p:cNvGrpSpPr/>
          <p:nvPr/>
        </p:nvGrpSpPr>
        <p:grpSpPr>
          <a:xfrm>
            <a:off x="1496950" y="4657350"/>
            <a:ext cx="37200" cy="833425"/>
            <a:chOff x="367100" y="2392375"/>
            <a:chExt cx="37200" cy="833425"/>
          </a:xfrm>
        </p:grpSpPr>
        <p:sp>
          <p:nvSpPr>
            <p:cNvPr id="3323" name="Google Shape;3323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25" name="Google Shape;3325;p26"/>
          <p:cNvGrpSpPr/>
          <p:nvPr/>
        </p:nvGrpSpPr>
        <p:grpSpPr>
          <a:xfrm>
            <a:off x="2734775" y="4698500"/>
            <a:ext cx="37200" cy="1232425"/>
            <a:chOff x="367100" y="2392375"/>
            <a:chExt cx="37200" cy="1232425"/>
          </a:xfrm>
        </p:grpSpPr>
        <p:sp>
          <p:nvSpPr>
            <p:cNvPr id="3326" name="Google Shape;3326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28" name="Google Shape;3328;p26"/>
          <p:cNvGrpSpPr/>
          <p:nvPr/>
        </p:nvGrpSpPr>
        <p:grpSpPr>
          <a:xfrm>
            <a:off x="1733350" y="4619313"/>
            <a:ext cx="37200" cy="833425"/>
            <a:chOff x="367100" y="2392375"/>
            <a:chExt cx="37200" cy="833425"/>
          </a:xfrm>
        </p:grpSpPr>
        <p:sp>
          <p:nvSpPr>
            <p:cNvPr id="3329" name="Google Shape;3329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1" name="Google Shape;3331;p26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3332" name="Google Shape;3332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4" name="Google Shape;3334;p26"/>
          <p:cNvGrpSpPr/>
          <p:nvPr/>
        </p:nvGrpSpPr>
        <p:grpSpPr>
          <a:xfrm>
            <a:off x="1050225" y="4724625"/>
            <a:ext cx="37200" cy="1232425"/>
            <a:chOff x="367100" y="2392375"/>
            <a:chExt cx="37200" cy="1232425"/>
          </a:xfrm>
        </p:grpSpPr>
        <p:sp>
          <p:nvSpPr>
            <p:cNvPr id="3335" name="Google Shape;3335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7" name="Google Shape;3337;p26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3338" name="Google Shape;3338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0" name="Google Shape;3340;p26"/>
          <p:cNvGrpSpPr/>
          <p:nvPr/>
        </p:nvGrpSpPr>
        <p:grpSpPr>
          <a:xfrm>
            <a:off x="2347800" y="4760113"/>
            <a:ext cx="37200" cy="833425"/>
            <a:chOff x="367100" y="2392375"/>
            <a:chExt cx="37200" cy="833425"/>
          </a:xfrm>
        </p:grpSpPr>
        <p:sp>
          <p:nvSpPr>
            <p:cNvPr id="3341" name="Google Shape;3341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3" name="Google Shape;3343;p26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3344" name="Google Shape;3344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6" name="Google Shape;3346;p26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3347" name="Google Shape;3347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9" name="Google Shape;3349;p26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3350" name="Google Shape;3350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2" name="Google Shape;3352;p26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3353" name="Google Shape;3353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5" name="Google Shape;3355;p26"/>
          <p:cNvGrpSpPr/>
          <p:nvPr/>
        </p:nvGrpSpPr>
        <p:grpSpPr>
          <a:xfrm>
            <a:off x="8077550" y="4695525"/>
            <a:ext cx="37200" cy="833425"/>
            <a:chOff x="367100" y="2392375"/>
            <a:chExt cx="37200" cy="833425"/>
          </a:xfrm>
        </p:grpSpPr>
        <p:sp>
          <p:nvSpPr>
            <p:cNvPr id="3356" name="Google Shape;3356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8" name="Google Shape;3358;p26"/>
          <p:cNvGrpSpPr/>
          <p:nvPr/>
        </p:nvGrpSpPr>
        <p:grpSpPr>
          <a:xfrm>
            <a:off x="8743950" y="4499863"/>
            <a:ext cx="37200" cy="833425"/>
            <a:chOff x="367100" y="2392375"/>
            <a:chExt cx="37200" cy="833425"/>
          </a:xfrm>
        </p:grpSpPr>
        <p:sp>
          <p:nvSpPr>
            <p:cNvPr id="3359" name="Google Shape;3359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61" name="Google Shape;3361;p26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3362" name="Google Shape;3362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64" name="Google Shape;3364;p2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65" name="Google Shape;3365;p26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3366" name="Google Shape;3366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68" name="Google Shape;3368;p26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3369" name="Google Shape;3369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1" name="Google Shape;3371;p26"/>
          <p:cNvGrpSpPr/>
          <p:nvPr/>
        </p:nvGrpSpPr>
        <p:grpSpPr>
          <a:xfrm>
            <a:off x="3121763" y="4724625"/>
            <a:ext cx="37200" cy="1232425"/>
            <a:chOff x="367100" y="2392375"/>
            <a:chExt cx="37200" cy="1232425"/>
          </a:xfrm>
        </p:grpSpPr>
        <p:sp>
          <p:nvSpPr>
            <p:cNvPr id="3372" name="Google Shape;3372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4" name="Google Shape;3374;p26"/>
          <p:cNvGrpSpPr/>
          <p:nvPr/>
        </p:nvGrpSpPr>
        <p:grpSpPr>
          <a:xfrm>
            <a:off x="512763" y="4227475"/>
            <a:ext cx="37200" cy="2435125"/>
            <a:chOff x="367100" y="2392375"/>
            <a:chExt cx="37200" cy="2435125"/>
          </a:xfrm>
        </p:grpSpPr>
        <p:sp>
          <p:nvSpPr>
            <p:cNvPr id="3375" name="Google Shape;3375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7" name="Google Shape;3377;p26"/>
          <p:cNvGrpSpPr/>
          <p:nvPr/>
        </p:nvGrpSpPr>
        <p:grpSpPr>
          <a:xfrm>
            <a:off x="6400500" y="4846838"/>
            <a:ext cx="37200" cy="2435125"/>
            <a:chOff x="367100" y="2392375"/>
            <a:chExt cx="37200" cy="2435125"/>
          </a:xfrm>
        </p:grpSpPr>
        <p:sp>
          <p:nvSpPr>
            <p:cNvPr id="3378" name="Google Shape;3378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2148550" y="487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81" name="Google Shape;3381;p26"/>
          <p:cNvGrpSpPr/>
          <p:nvPr/>
        </p:nvGrpSpPr>
        <p:grpSpPr>
          <a:xfrm>
            <a:off x="7679063" y="4681925"/>
            <a:ext cx="37200" cy="2435125"/>
            <a:chOff x="367100" y="2392375"/>
            <a:chExt cx="37200" cy="2435125"/>
          </a:xfrm>
        </p:grpSpPr>
        <p:sp>
          <p:nvSpPr>
            <p:cNvPr id="3382" name="Google Shape;3382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84" name="Google Shape;3384;p26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3385" name="Google Shape;3385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87" name="Google Shape;3387;p26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388" name="Google Shape;3388;p26"/>
          <p:cNvSpPr txBox="1"/>
          <p:nvPr>
            <p:ph idx="2" type="title"/>
          </p:nvPr>
        </p:nvSpPr>
        <p:spPr>
          <a:xfrm>
            <a:off x="753350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89" name="Google Shape;3389;p26"/>
          <p:cNvSpPr txBox="1"/>
          <p:nvPr>
            <p:ph idx="1" type="subTitle"/>
          </p:nvPr>
        </p:nvSpPr>
        <p:spPr>
          <a:xfrm>
            <a:off x="753350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90" name="Google Shape;3390;p26"/>
          <p:cNvSpPr txBox="1"/>
          <p:nvPr>
            <p:ph idx="3" type="title"/>
          </p:nvPr>
        </p:nvSpPr>
        <p:spPr>
          <a:xfrm>
            <a:off x="3452449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91" name="Google Shape;3391;p26"/>
          <p:cNvSpPr txBox="1"/>
          <p:nvPr>
            <p:ph idx="4" type="subTitle"/>
          </p:nvPr>
        </p:nvSpPr>
        <p:spPr>
          <a:xfrm>
            <a:off x="3452464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92" name="Google Shape;3392;p26"/>
          <p:cNvSpPr txBox="1"/>
          <p:nvPr>
            <p:ph idx="5" type="title"/>
          </p:nvPr>
        </p:nvSpPr>
        <p:spPr>
          <a:xfrm>
            <a:off x="6151576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93" name="Google Shape;3393;p26"/>
          <p:cNvSpPr txBox="1"/>
          <p:nvPr>
            <p:ph idx="6" type="subTitle"/>
          </p:nvPr>
        </p:nvSpPr>
        <p:spPr>
          <a:xfrm>
            <a:off x="6151577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94" name="Google Shape;3394;p26"/>
          <p:cNvSpPr txBox="1"/>
          <p:nvPr>
            <p:ph hasCustomPrompt="1" idx="7" type="title"/>
          </p:nvPr>
        </p:nvSpPr>
        <p:spPr>
          <a:xfrm>
            <a:off x="753325" y="4010025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395" name="Google Shape;3395;p26"/>
          <p:cNvSpPr txBox="1"/>
          <p:nvPr>
            <p:ph hasCustomPrompt="1" idx="8" type="title"/>
          </p:nvPr>
        </p:nvSpPr>
        <p:spPr>
          <a:xfrm>
            <a:off x="3450725" y="4010100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396" name="Google Shape;3396;p26"/>
          <p:cNvSpPr txBox="1"/>
          <p:nvPr>
            <p:ph hasCustomPrompt="1" idx="9" type="title"/>
          </p:nvPr>
        </p:nvSpPr>
        <p:spPr>
          <a:xfrm>
            <a:off x="6151574" y="4010100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3397" name="Google Shape;3397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398" name="Google Shape;339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3399" name="Shape 3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0" name="Google Shape;3400;p27"/>
          <p:cNvGrpSpPr/>
          <p:nvPr/>
        </p:nvGrpSpPr>
        <p:grpSpPr>
          <a:xfrm>
            <a:off x="-856368" y="4219833"/>
            <a:ext cx="10694788" cy="1705778"/>
            <a:chOff x="862259" y="3765588"/>
            <a:chExt cx="7268444" cy="1159289"/>
          </a:xfrm>
        </p:grpSpPr>
        <p:sp>
          <p:nvSpPr>
            <p:cNvPr id="3401" name="Google Shape;3401;p27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27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27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27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27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27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27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27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27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27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27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27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27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27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27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17" name="Google Shape;3417;p27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18" name="Google Shape;3418;p27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19" name="Google Shape;3419;p27"/>
          <p:cNvSpPr/>
          <p:nvPr/>
        </p:nvSpPr>
        <p:spPr>
          <a:xfrm>
            <a:off x="834050" y="4123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0" name="Google Shape;3420;p27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1" name="Google Shape;3421;p27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2" name="Google Shape;3422;p27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3" name="Google Shape;3423;p27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24" name="Google Shape;3424;p27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3425" name="Google Shape;3425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27" name="Google Shape;3427;p27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3428" name="Google Shape;3428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0" name="Google Shape;3430;p27"/>
          <p:cNvGrpSpPr/>
          <p:nvPr/>
        </p:nvGrpSpPr>
        <p:grpSpPr>
          <a:xfrm>
            <a:off x="2528413" y="4710800"/>
            <a:ext cx="37200" cy="1232425"/>
            <a:chOff x="367100" y="2392375"/>
            <a:chExt cx="37200" cy="1232425"/>
          </a:xfrm>
        </p:grpSpPr>
        <p:sp>
          <p:nvSpPr>
            <p:cNvPr id="3431" name="Google Shape;3431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3" name="Google Shape;3433;p27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3434" name="Google Shape;3434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6" name="Google Shape;3436;p27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3437" name="Google Shape;3437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9" name="Google Shape;3439;p27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3440" name="Google Shape;3440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42" name="Google Shape;3442;p27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3443" name="Google Shape;3443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45" name="Google Shape;3445;p27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3446" name="Google Shape;3446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48" name="Google Shape;3448;p27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3449" name="Google Shape;3449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51" name="Google Shape;3451;p27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3452" name="Google Shape;3452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54" name="Google Shape;3454;p27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3455" name="Google Shape;3455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57" name="Google Shape;3457;p27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3458" name="Google Shape;3458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60" name="Google Shape;3460;p27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3461" name="Google Shape;3461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63" name="Google Shape;3463;p27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3464" name="Google Shape;3464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66" name="Google Shape;3466;p27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3467" name="Google Shape;3467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69" name="Google Shape;3469;p27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70" name="Google Shape;3470;p27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3471" name="Google Shape;3471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3" name="Google Shape;3473;p27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3474" name="Google Shape;3474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6" name="Google Shape;3476;p27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3477" name="Google Shape;3477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9" name="Google Shape;3479;p27"/>
          <p:cNvGrpSpPr/>
          <p:nvPr/>
        </p:nvGrpSpPr>
        <p:grpSpPr>
          <a:xfrm>
            <a:off x="924975" y="4289075"/>
            <a:ext cx="37200" cy="2435125"/>
            <a:chOff x="367100" y="2392375"/>
            <a:chExt cx="37200" cy="2435125"/>
          </a:xfrm>
        </p:grpSpPr>
        <p:sp>
          <p:nvSpPr>
            <p:cNvPr id="3480" name="Google Shape;3480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82" name="Google Shape;3482;p27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3483" name="Google Shape;3483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85" name="Google Shape;3485;p27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86" name="Google Shape;3486;p27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3487" name="Google Shape;3487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89" name="Google Shape;3489;p27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3490" name="Google Shape;3490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92" name="Google Shape;3492;p27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493" name="Google Shape;3493;p27"/>
          <p:cNvSpPr txBox="1"/>
          <p:nvPr>
            <p:ph idx="2" type="title"/>
          </p:nvPr>
        </p:nvSpPr>
        <p:spPr>
          <a:xfrm>
            <a:off x="628650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494" name="Google Shape;3494;p27"/>
          <p:cNvSpPr txBox="1"/>
          <p:nvPr>
            <p:ph idx="1" type="subTitle"/>
          </p:nvPr>
        </p:nvSpPr>
        <p:spPr>
          <a:xfrm>
            <a:off x="628650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495" name="Google Shape;3495;p27"/>
          <p:cNvSpPr txBox="1"/>
          <p:nvPr>
            <p:ph idx="3" type="title"/>
          </p:nvPr>
        </p:nvSpPr>
        <p:spPr>
          <a:xfrm>
            <a:off x="6537176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496" name="Google Shape;3496;p27"/>
          <p:cNvSpPr txBox="1"/>
          <p:nvPr>
            <p:ph idx="4" type="subTitle"/>
          </p:nvPr>
        </p:nvSpPr>
        <p:spPr>
          <a:xfrm>
            <a:off x="6537176" y="3268329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497" name="Google Shape;3497;p27"/>
          <p:cNvSpPr txBox="1"/>
          <p:nvPr>
            <p:ph idx="5" type="title"/>
          </p:nvPr>
        </p:nvSpPr>
        <p:spPr>
          <a:xfrm>
            <a:off x="2598159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498" name="Google Shape;3498;p27"/>
          <p:cNvSpPr txBox="1"/>
          <p:nvPr>
            <p:ph idx="6" type="subTitle"/>
          </p:nvPr>
        </p:nvSpPr>
        <p:spPr>
          <a:xfrm>
            <a:off x="2598159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499" name="Google Shape;3499;p27"/>
          <p:cNvSpPr txBox="1"/>
          <p:nvPr>
            <p:ph idx="7" type="title"/>
          </p:nvPr>
        </p:nvSpPr>
        <p:spPr>
          <a:xfrm>
            <a:off x="4567667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500" name="Google Shape;3500;p27"/>
          <p:cNvSpPr txBox="1"/>
          <p:nvPr>
            <p:ph idx="8" type="subTitle"/>
          </p:nvPr>
        </p:nvSpPr>
        <p:spPr>
          <a:xfrm>
            <a:off x="4567667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3501" name="Google Shape;3501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502" name="Google Shape;3502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3503" name="Shape 3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4" name="Google Shape;3504;p28"/>
          <p:cNvGrpSpPr/>
          <p:nvPr/>
        </p:nvGrpSpPr>
        <p:grpSpPr>
          <a:xfrm>
            <a:off x="-1088541" y="4634028"/>
            <a:ext cx="10985526" cy="1752149"/>
            <a:chOff x="862259" y="3765588"/>
            <a:chExt cx="7268444" cy="1159289"/>
          </a:xfrm>
        </p:grpSpPr>
        <p:sp>
          <p:nvSpPr>
            <p:cNvPr id="3505" name="Google Shape;3505;p28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28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28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28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28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28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28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28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28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28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28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28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28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28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28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28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21" name="Google Shape;3521;p28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2" name="Google Shape;3522;p28"/>
          <p:cNvSpPr/>
          <p:nvPr/>
        </p:nvSpPr>
        <p:spPr>
          <a:xfrm>
            <a:off x="3175700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3" name="Google Shape;3523;p28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4" name="Google Shape;3524;p28"/>
          <p:cNvSpPr/>
          <p:nvPr/>
        </p:nvSpPr>
        <p:spPr>
          <a:xfrm>
            <a:off x="7733625" y="4174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5" name="Google Shape;3525;p28"/>
          <p:cNvSpPr/>
          <p:nvPr/>
        </p:nvSpPr>
        <p:spPr>
          <a:xfrm>
            <a:off x="1448925" y="4928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6" name="Google Shape;3526;p28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27" name="Google Shape;3527;p28"/>
          <p:cNvGrpSpPr/>
          <p:nvPr/>
        </p:nvGrpSpPr>
        <p:grpSpPr>
          <a:xfrm>
            <a:off x="367100" y="3319713"/>
            <a:ext cx="37200" cy="2435125"/>
            <a:chOff x="367100" y="2392375"/>
            <a:chExt cx="37200" cy="2435125"/>
          </a:xfrm>
        </p:grpSpPr>
        <p:sp>
          <p:nvSpPr>
            <p:cNvPr id="3528" name="Google Shape;3528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0" name="Google Shape;3530;p28"/>
          <p:cNvGrpSpPr/>
          <p:nvPr/>
        </p:nvGrpSpPr>
        <p:grpSpPr>
          <a:xfrm>
            <a:off x="1496950" y="4809750"/>
            <a:ext cx="37200" cy="833425"/>
            <a:chOff x="367100" y="2392375"/>
            <a:chExt cx="37200" cy="833425"/>
          </a:xfrm>
        </p:grpSpPr>
        <p:sp>
          <p:nvSpPr>
            <p:cNvPr id="3531" name="Google Shape;3531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3" name="Google Shape;3533;p28"/>
          <p:cNvGrpSpPr/>
          <p:nvPr/>
        </p:nvGrpSpPr>
        <p:grpSpPr>
          <a:xfrm>
            <a:off x="3221188" y="4686200"/>
            <a:ext cx="37200" cy="1232425"/>
            <a:chOff x="367100" y="2392375"/>
            <a:chExt cx="37200" cy="1232425"/>
          </a:xfrm>
        </p:grpSpPr>
        <p:sp>
          <p:nvSpPr>
            <p:cNvPr id="3534" name="Google Shape;3534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6" name="Google Shape;3536;p28"/>
          <p:cNvGrpSpPr/>
          <p:nvPr/>
        </p:nvGrpSpPr>
        <p:grpSpPr>
          <a:xfrm>
            <a:off x="1733350" y="4771713"/>
            <a:ext cx="37200" cy="833425"/>
            <a:chOff x="367100" y="2392375"/>
            <a:chExt cx="37200" cy="833425"/>
          </a:xfrm>
        </p:grpSpPr>
        <p:sp>
          <p:nvSpPr>
            <p:cNvPr id="3537" name="Google Shape;3537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9" name="Google Shape;3539;p28"/>
          <p:cNvGrpSpPr/>
          <p:nvPr/>
        </p:nvGrpSpPr>
        <p:grpSpPr>
          <a:xfrm>
            <a:off x="8607850" y="3480863"/>
            <a:ext cx="37200" cy="2435125"/>
            <a:chOff x="367100" y="2392375"/>
            <a:chExt cx="37200" cy="2435125"/>
          </a:xfrm>
        </p:grpSpPr>
        <p:sp>
          <p:nvSpPr>
            <p:cNvPr id="3540" name="Google Shape;3540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2" name="Google Shape;3542;p28"/>
          <p:cNvGrpSpPr/>
          <p:nvPr/>
        </p:nvGrpSpPr>
        <p:grpSpPr>
          <a:xfrm>
            <a:off x="658425" y="4499875"/>
            <a:ext cx="37200" cy="1232425"/>
            <a:chOff x="367100" y="2392375"/>
            <a:chExt cx="37200" cy="1232425"/>
          </a:xfrm>
        </p:grpSpPr>
        <p:sp>
          <p:nvSpPr>
            <p:cNvPr id="3543" name="Google Shape;3543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5" name="Google Shape;3545;p28"/>
          <p:cNvGrpSpPr/>
          <p:nvPr/>
        </p:nvGrpSpPr>
        <p:grpSpPr>
          <a:xfrm>
            <a:off x="3527900" y="4924125"/>
            <a:ext cx="37200" cy="833425"/>
            <a:chOff x="367100" y="2392375"/>
            <a:chExt cx="37200" cy="833425"/>
          </a:xfrm>
        </p:grpSpPr>
        <p:sp>
          <p:nvSpPr>
            <p:cNvPr id="3546" name="Google Shape;3546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8" name="Google Shape;3548;p28"/>
          <p:cNvGrpSpPr/>
          <p:nvPr/>
        </p:nvGrpSpPr>
        <p:grpSpPr>
          <a:xfrm>
            <a:off x="2347800" y="4912513"/>
            <a:ext cx="37200" cy="833425"/>
            <a:chOff x="367100" y="2392375"/>
            <a:chExt cx="37200" cy="833425"/>
          </a:xfrm>
        </p:grpSpPr>
        <p:sp>
          <p:nvSpPr>
            <p:cNvPr id="3549" name="Google Shape;3549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51" name="Google Shape;3551;p28"/>
          <p:cNvGrpSpPr/>
          <p:nvPr/>
        </p:nvGrpSpPr>
        <p:grpSpPr>
          <a:xfrm>
            <a:off x="7259438" y="4885688"/>
            <a:ext cx="37200" cy="833425"/>
            <a:chOff x="367100" y="2392375"/>
            <a:chExt cx="37200" cy="833425"/>
          </a:xfrm>
        </p:grpSpPr>
        <p:sp>
          <p:nvSpPr>
            <p:cNvPr id="3552" name="Google Shape;3552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54" name="Google Shape;3554;p28"/>
          <p:cNvGrpSpPr/>
          <p:nvPr/>
        </p:nvGrpSpPr>
        <p:grpSpPr>
          <a:xfrm>
            <a:off x="5876450" y="4949388"/>
            <a:ext cx="37200" cy="833425"/>
            <a:chOff x="367100" y="2392375"/>
            <a:chExt cx="37200" cy="833425"/>
          </a:xfrm>
        </p:grpSpPr>
        <p:sp>
          <p:nvSpPr>
            <p:cNvPr id="3555" name="Google Shape;3555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57" name="Google Shape;3557;p28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3558" name="Google Shape;3558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0" name="Google Shape;3560;p28"/>
          <p:cNvGrpSpPr/>
          <p:nvPr/>
        </p:nvGrpSpPr>
        <p:grpSpPr>
          <a:xfrm>
            <a:off x="6722900" y="4927100"/>
            <a:ext cx="37200" cy="1232425"/>
            <a:chOff x="367100" y="2392375"/>
            <a:chExt cx="37200" cy="1232425"/>
          </a:xfrm>
        </p:grpSpPr>
        <p:sp>
          <p:nvSpPr>
            <p:cNvPr id="3561" name="Google Shape;3561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3" name="Google Shape;3563;p28"/>
          <p:cNvGrpSpPr/>
          <p:nvPr/>
        </p:nvGrpSpPr>
        <p:grpSpPr>
          <a:xfrm>
            <a:off x="7924700" y="4699375"/>
            <a:ext cx="37200" cy="833425"/>
            <a:chOff x="367100" y="2392375"/>
            <a:chExt cx="37200" cy="833425"/>
          </a:xfrm>
        </p:grpSpPr>
        <p:sp>
          <p:nvSpPr>
            <p:cNvPr id="3564" name="Google Shape;3564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6" name="Google Shape;3566;p28"/>
          <p:cNvGrpSpPr/>
          <p:nvPr/>
        </p:nvGrpSpPr>
        <p:grpSpPr>
          <a:xfrm>
            <a:off x="8312775" y="4563338"/>
            <a:ext cx="37200" cy="833425"/>
            <a:chOff x="367100" y="2392375"/>
            <a:chExt cx="37200" cy="833425"/>
          </a:xfrm>
        </p:grpSpPr>
        <p:sp>
          <p:nvSpPr>
            <p:cNvPr id="3567" name="Google Shape;3567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9" name="Google Shape;3569;p28"/>
          <p:cNvGrpSpPr/>
          <p:nvPr/>
        </p:nvGrpSpPr>
        <p:grpSpPr>
          <a:xfrm>
            <a:off x="8994688" y="4300375"/>
            <a:ext cx="37200" cy="1232425"/>
            <a:chOff x="367100" y="2392375"/>
            <a:chExt cx="37200" cy="1232425"/>
          </a:xfrm>
        </p:grpSpPr>
        <p:sp>
          <p:nvSpPr>
            <p:cNvPr id="3570" name="Google Shape;3570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72" name="Google Shape;3572;p28"/>
          <p:cNvGrpSpPr/>
          <p:nvPr/>
        </p:nvGrpSpPr>
        <p:grpSpPr>
          <a:xfrm>
            <a:off x="179163" y="4082225"/>
            <a:ext cx="37200" cy="1232425"/>
            <a:chOff x="367100" y="2392375"/>
            <a:chExt cx="37200" cy="1232425"/>
          </a:xfrm>
        </p:grpSpPr>
        <p:sp>
          <p:nvSpPr>
            <p:cNvPr id="3573" name="Google Shape;3573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75" name="Google Shape;3575;p28"/>
          <p:cNvGrpSpPr/>
          <p:nvPr/>
        </p:nvGrpSpPr>
        <p:grpSpPr>
          <a:xfrm>
            <a:off x="4435463" y="5000300"/>
            <a:ext cx="37200" cy="833425"/>
            <a:chOff x="367100" y="2392375"/>
            <a:chExt cx="37200" cy="833425"/>
          </a:xfrm>
        </p:grpSpPr>
        <p:sp>
          <p:nvSpPr>
            <p:cNvPr id="3576" name="Google Shape;3576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78" name="Google Shape;3578;p28"/>
          <p:cNvGrpSpPr/>
          <p:nvPr/>
        </p:nvGrpSpPr>
        <p:grpSpPr>
          <a:xfrm>
            <a:off x="3121763" y="4419825"/>
            <a:ext cx="37200" cy="1232425"/>
            <a:chOff x="367100" y="2392375"/>
            <a:chExt cx="37200" cy="1232425"/>
          </a:xfrm>
        </p:grpSpPr>
        <p:sp>
          <p:nvSpPr>
            <p:cNvPr id="3579" name="Google Shape;3579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81" name="Google Shape;3581;p28"/>
          <p:cNvGrpSpPr/>
          <p:nvPr/>
        </p:nvGrpSpPr>
        <p:grpSpPr>
          <a:xfrm>
            <a:off x="828138" y="3531050"/>
            <a:ext cx="37200" cy="2435125"/>
            <a:chOff x="367100" y="2392375"/>
            <a:chExt cx="37200" cy="2435125"/>
          </a:xfrm>
        </p:grpSpPr>
        <p:sp>
          <p:nvSpPr>
            <p:cNvPr id="3582" name="Google Shape;3582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84" name="Google Shape;3584;p28"/>
          <p:cNvGrpSpPr/>
          <p:nvPr/>
        </p:nvGrpSpPr>
        <p:grpSpPr>
          <a:xfrm>
            <a:off x="5947525" y="4563338"/>
            <a:ext cx="37200" cy="2435125"/>
            <a:chOff x="367100" y="2392375"/>
            <a:chExt cx="37200" cy="2435125"/>
          </a:xfrm>
        </p:grpSpPr>
        <p:sp>
          <p:nvSpPr>
            <p:cNvPr id="3585" name="Google Shape;3585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87" name="Google Shape;3587;p28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88" name="Google Shape;3588;p28"/>
          <p:cNvGrpSpPr/>
          <p:nvPr/>
        </p:nvGrpSpPr>
        <p:grpSpPr>
          <a:xfrm>
            <a:off x="5756825" y="4325750"/>
            <a:ext cx="37200" cy="2435125"/>
            <a:chOff x="367100" y="2392375"/>
            <a:chExt cx="37200" cy="2435125"/>
          </a:xfrm>
        </p:grpSpPr>
        <p:sp>
          <p:nvSpPr>
            <p:cNvPr id="3589" name="Google Shape;3589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91" name="Google Shape;3591;p28"/>
          <p:cNvGrpSpPr/>
          <p:nvPr/>
        </p:nvGrpSpPr>
        <p:grpSpPr>
          <a:xfrm>
            <a:off x="8880050" y="3017613"/>
            <a:ext cx="37200" cy="2435125"/>
            <a:chOff x="367100" y="2392375"/>
            <a:chExt cx="37200" cy="2435125"/>
          </a:xfrm>
        </p:grpSpPr>
        <p:sp>
          <p:nvSpPr>
            <p:cNvPr id="3592" name="Google Shape;3592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94" name="Google Shape;3594;p28"/>
          <p:cNvSpPr/>
          <p:nvPr/>
        </p:nvSpPr>
        <p:spPr>
          <a:xfrm>
            <a:off x="1534138" y="-2103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95" name="Google Shape;3595;p28"/>
          <p:cNvSpPr/>
          <p:nvPr/>
        </p:nvSpPr>
        <p:spPr>
          <a:xfrm>
            <a:off x="8715688" y="-12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96" name="Google Shape;3596;p28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597" name="Google Shape;3597;p28"/>
          <p:cNvSpPr txBox="1"/>
          <p:nvPr>
            <p:ph idx="2" type="title"/>
          </p:nvPr>
        </p:nvSpPr>
        <p:spPr>
          <a:xfrm>
            <a:off x="966800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598" name="Google Shape;3598;p28"/>
          <p:cNvSpPr txBox="1"/>
          <p:nvPr>
            <p:ph idx="1" type="subTitle"/>
          </p:nvPr>
        </p:nvSpPr>
        <p:spPr>
          <a:xfrm>
            <a:off x="966800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599" name="Google Shape;3599;p28"/>
          <p:cNvSpPr txBox="1"/>
          <p:nvPr>
            <p:ph idx="3" type="title"/>
          </p:nvPr>
        </p:nvSpPr>
        <p:spPr>
          <a:xfrm>
            <a:off x="3540501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0" name="Google Shape;3600;p28"/>
          <p:cNvSpPr txBox="1"/>
          <p:nvPr>
            <p:ph idx="4" type="subTitle"/>
          </p:nvPr>
        </p:nvSpPr>
        <p:spPr>
          <a:xfrm>
            <a:off x="3540504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01" name="Google Shape;3601;p28"/>
          <p:cNvSpPr txBox="1"/>
          <p:nvPr>
            <p:ph idx="5" type="title"/>
          </p:nvPr>
        </p:nvSpPr>
        <p:spPr>
          <a:xfrm>
            <a:off x="966800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2" name="Google Shape;3602;p28"/>
          <p:cNvSpPr txBox="1"/>
          <p:nvPr>
            <p:ph idx="6" type="subTitle"/>
          </p:nvPr>
        </p:nvSpPr>
        <p:spPr>
          <a:xfrm>
            <a:off x="966800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03" name="Google Shape;3603;p28"/>
          <p:cNvSpPr txBox="1"/>
          <p:nvPr>
            <p:ph idx="7" type="title"/>
          </p:nvPr>
        </p:nvSpPr>
        <p:spPr>
          <a:xfrm>
            <a:off x="3540498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4" name="Google Shape;3604;p28"/>
          <p:cNvSpPr txBox="1"/>
          <p:nvPr>
            <p:ph idx="8" type="subTitle"/>
          </p:nvPr>
        </p:nvSpPr>
        <p:spPr>
          <a:xfrm>
            <a:off x="3540552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05" name="Google Shape;3605;p28"/>
          <p:cNvSpPr txBox="1"/>
          <p:nvPr>
            <p:ph idx="9" type="title"/>
          </p:nvPr>
        </p:nvSpPr>
        <p:spPr>
          <a:xfrm>
            <a:off x="6114202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6" name="Google Shape;3606;p28"/>
          <p:cNvSpPr txBox="1"/>
          <p:nvPr>
            <p:ph idx="13" type="subTitle"/>
          </p:nvPr>
        </p:nvSpPr>
        <p:spPr>
          <a:xfrm>
            <a:off x="6114207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07" name="Google Shape;3607;p28"/>
          <p:cNvSpPr txBox="1"/>
          <p:nvPr>
            <p:ph idx="14" type="title"/>
          </p:nvPr>
        </p:nvSpPr>
        <p:spPr>
          <a:xfrm>
            <a:off x="6114202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8" name="Google Shape;3608;p28"/>
          <p:cNvSpPr txBox="1"/>
          <p:nvPr>
            <p:ph idx="15" type="subTitle"/>
          </p:nvPr>
        </p:nvSpPr>
        <p:spPr>
          <a:xfrm>
            <a:off x="6114311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3609" name="Google Shape;3609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0" name="Google Shape;3610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13">
    <p:spTree>
      <p:nvGrpSpPr>
        <p:cNvPr id="3611" name="Shape 3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2" name="Google Shape;3612;p29"/>
          <p:cNvGrpSpPr/>
          <p:nvPr/>
        </p:nvGrpSpPr>
        <p:grpSpPr>
          <a:xfrm rot="9442976">
            <a:off x="1971015" y="3073054"/>
            <a:ext cx="9165281" cy="2491532"/>
            <a:chOff x="5171575" y="1460000"/>
            <a:chExt cx="1813675" cy="493025"/>
          </a:xfrm>
        </p:grpSpPr>
        <p:sp>
          <p:nvSpPr>
            <p:cNvPr id="3613" name="Google Shape;3613;p29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29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29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29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29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29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29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29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29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29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29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29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29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29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29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29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29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29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29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29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29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29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29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29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29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29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29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40" name="Google Shape;3640;p29"/>
          <p:cNvSpPr/>
          <p:nvPr/>
        </p:nvSpPr>
        <p:spPr>
          <a:xfrm>
            <a:off x="6920875" y="15717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41" name="Google Shape;3641;p29"/>
          <p:cNvSpPr/>
          <p:nvPr/>
        </p:nvSpPr>
        <p:spPr>
          <a:xfrm>
            <a:off x="5684225" y="2356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42" name="Google Shape;3642;p29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43" name="Google Shape;3643;p29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44" name="Google Shape;3644;p29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3645" name="Google Shape;3645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47" name="Google Shape;3647;p29"/>
          <p:cNvGrpSpPr/>
          <p:nvPr/>
        </p:nvGrpSpPr>
        <p:grpSpPr>
          <a:xfrm>
            <a:off x="4418513" y="4543100"/>
            <a:ext cx="37200" cy="833425"/>
            <a:chOff x="367100" y="2392375"/>
            <a:chExt cx="37200" cy="833425"/>
          </a:xfrm>
        </p:grpSpPr>
        <p:sp>
          <p:nvSpPr>
            <p:cNvPr id="3648" name="Google Shape;3648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0" name="Google Shape;3650;p29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3651" name="Google Shape;3651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3" name="Google Shape;3653;p29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3654" name="Google Shape;3654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6" name="Google Shape;3656;p29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3657" name="Google Shape;3657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9" name="Google Shape;3659;p29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3660" name="Google Shape;3660;p2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62" name="Google Shape;3662;p29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3663" name="Google Shape;3663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65" name="Google Shape;3665;p29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3666" name="Google Shape;3666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68" name="Google Shape;3668;p29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3669" name="Google Shape;3669;p2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71" name="Google Shape;3671;p29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2" name="Google Shape;3672;p29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73" name="Google Shape;3673;p29"/>
          <p:cNvGrpSpPr/>
          <p:nvPr/>
        </p:nvGrpSpPr>
        <p:grpSpPr>
          <a:xfrm>
            <a:off x="4664063" y="4404588"/>
            <a:ext cx="37200" cy="833425"/>
            <a:chOff x="367100" y="2392375"/>
            <a:chExt cx="37200" cy="833425"/>
          </a:xfrm>
        </p:grpSpPr>
        <p:sp>
          <p:nvSpPr>
            <p:cNvPr id="3674" name="Google Shape;3674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76" name="Google Shape;3676;p29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3677" name="Google Shape;3677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79" name="Google Shape;3679;p29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3680" name="Google Shape;3680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2" name="Google Shape;3682;p29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3683" name="Google Shape;3683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5" name="Google Shape;3685;p29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3686" name="Google Shape;3686;p2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88" name="Google Shape;3688;p29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9" name="Google Shape;3689;p29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90" name="Google Shape;3690;p29"/>
          <p:cNvGrpSpPr/>
          <p:nvPr/>
        </p:nvGrpSpPr>
        <p:grpSpPr>
          <a:xfrm>
            <a:off x="5363188" y="3231438"/>
            <a:ext cx="37200" cy="833425"/>
            <a:chOff x="367100" y="2392375"/>
            <a:chExt cx="37200" cy="833425"/>
          </a:xfrm>
        </p:grpSpPr>
        <p:sp>
          <p:nvSpPr>
            <p:cNvPr id="3691" name="Google Shape;3691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93" name="Google Shape;3693;p29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3694" name="Google Shape;3694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96" name="Google Shape;3696;p29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3697" name="Google Shape;3697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99" name="Google Shape;3699;p29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3700" name="Google Shape;3700;p2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02" name="Google Shape;3702;p29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3703" name="Google Shape;3703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05" name="Google Shape;3705;p29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3706" name="Google Shape;3706;p2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08" name="Google Shape;3708;p29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3709" name="Google Shape;3709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11" name="Google Shape;3711;p29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3712" name="Google Shape;3712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14" name="Google Shape;3714;p29"/>
          <p:cNvSpPr/>
          <p:nvPr/>
        </p:nvSpPr>
        <p:spPr>
          <a:xfrm>
            <a:off x="4116200" y="4662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15" name="Google Shape;3715;p29"/>
          <p:cNvGrpSpPr/>
          <p:nvPr/>
        </p:nvGrpSpPr>
        <p:grpSpPr>
          <a:xfrm>
            <a:off x="5531163" y="2330563"/>
            <a:ext cx="37200" cy="2435125"/>
            <a:chOff x="367100" y="2392375"/>
            <a:chExt cx="37200" cy="2435125"/>
          </a:xfrm>
        </p:grpSpPr>
        <p:sp>
          <p:nvSpPr>
            <p:cNvPr id="3716" name="Google Shape;3716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18" name="Google Shape;3718;p29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3719" name="Google Shape;3719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21" name="Google Shape;3721;p29"/>
          <p:cNvGrpSpPr/>
          <p:nvPr/>
        </p:nvGrpSpPr>
        <p:grpSpPr>
          <a:xfrm>
            <a:off x="6717038" y="2025875"/>
            <a:ext cx="37200" cy="3553537"/>
            <a:chOff x="367100" y="2392375"/>
            <a:chExt cx="37200" cy="3553537"/>
          </a:xfrm>
        </p:grpSpPr>
        <p:sp>
          <p:nvSpPr>
            <p:cNvPr id="3722" name="Google Shape;3722;p2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24" name="Google Shape;3724;p29"/>
          <p:cNvSpPr/>
          <p:nvPr/>
        </p:nvSpPr>
        <p:spPr>
          <a:xfrm>
            <a:off x="4597263" y="3477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25" name="Google Shape;3725;p29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26" name="Google Shape;3726;p29"/>
          <p:cNvGrpSpPr/>
          <p:nvPr/>
        </p:nvGrpSpPr>
        <p:grpSpPr>
          <a:xfrm>
            <a:off x="92463" y="4766950"/>
            <a:ext cx="37200" cy="833425"/>
            <a:chOff x="367100" y="2392375"/>
            <a:chExt cx="37200" cy="833425"/>
          </a:xfrm>
        </p:grpSpPr>
        <p:sp>
          <p:nvSpPr>
            <p:cNvPr id="3727" name="Google Shape;3727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29" name="Google Shape;3729;p29"/>
          <p:cNvGrpSpPr/>
          <p:nvPr/>
        </p:nvGrpSpPr>
        <p:grpSpPr>
          <a:xfrm>
            <a:off x="1650875" y="4690750"/>
            <a:ext cx="37200" cy="833425"/>
            <a:chOff x="367100" y="2392375"/>
            <a:chExt cx="37200" cy="833425"/>
          </a:xfrm>
        </p:grpSpPr>
        <p:sp>
          <p:nvSpPr>
            <p:cNvPr id="3730" name="Google Shape;3730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32" name="Google Shape;3732;p29"/>
          <p:cNvGrpSpPr/>
          <p:nvPr/>
        </p:nvGrpSpPr>
        <p:grpSpPr>
          <a:xfrm>
            <a:off x="871675" y="4602963"/>
            <a:ext cx="37200" cy="833425"/>
            <a:chOff x="367100" y="2392375"/>
            <a:chExt cx="37200" cy="833425"/>
          </a:xfrm>
        </p:grpSpPr>
        <p:sp>
          <p:nvSpPr>
            <p:cNvPr id="3733" name="Google Shape;3733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35" name="Google Shape;3735;p29"/>
          <p:cNvGrpSpPr/>
          <p:nvPr/>
        </p:nvGrpSpPr>
        <p:grpSpPr>
          <a:xfrm>
            <a:off x="2332700" y="4415075"/>
            <a:ext cx="37200" cy="1232425"/>
            <a:chOff x="367100" y="2392375"/>
            <a:chExt cx="37200" cy="1232425"/>
          </a:xfrm>
        </p:grpSpPr>
        <p:sp>
          <p:nvSpPr>
            <p:cNvPr id="3736" name="Google Shape;3736;p2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38" name="Google Shape;3738;p29"/>
          <p:cNvGrpSpPr/>
          <p:nvPr/>
        </p:nvGrpSpPr>
        <p:grpSpPr>
          <a:xfrm>
            <a:off x="3508500" y="4637750"/>
            <a:ext cx="37200" cy="833425"/>
            <a:chOff x="367100" y="2392375"/>
            <a:chExt cx="37200" cy="833425"/>
          </a:xfrm>
        </p:grpSpPr>
        <p:sp>
          <p:nvSpPr>
            <p:cNvPr id="3739" name="Google Shape;3739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41" name="Google Shape;3741;p29"/>
          <p:cNvSpPr/>
          <p:nvPr/>
        </p:nvSpPr>
        <p:spPr>
          <a:xfrm>
            <a:off x="2188638" y="4779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42" name="Google Shape;3742;p29"/>
          <p:cNvSpPr/>
          <p:nvPr/>
        </p:nvSpPr>
        <p:spPr>
          <a:xfrm>
            <a:off x="760591" y="456885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43" name="Google Shape;3743;p29"/>
          <p:cNvGrpSpPr/>
          <p:nvPr/>
        </p:nvGrpSpPr>
        <p:grpSpPr>
          <a:xfrm>
            <a:off x="338013" y="4628438"/>
            <a:ext cx="37200" cy="833425"/>
            <a:chOff x="367100" y="2392375"/>
            <a:chExt cx="37200" cy="833425"/>
          </a:xfrm>
        </p:grpSpPr>
        <p:sp>
          <p:nvSpPr>
            <p:cNvPr id="3744" name="Google Shape;3744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46" name="Google Shape;3746;p29"/>
          <p:cNvGrpSpPr/>
          <p:nvPr/>
        </p:nvGrpSpPr>
        <p:grpSpPr>
          <a:xfrm>
            <a:off x="1254600" y="4404588"/>
            <a:ext cx="37200" cy="833425"/>
            <a:chOff x="367100" y="2392375"/>
            <a:chExt cx="37200" cy="833425"/>
          </a:xfrm>
        </p:grpSpPr>
        <p:sp>
          <p:nvSpPr>
            <p:cNvPr id="3747" name="Google Shape;3747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49" name="Google Shape;3749;p29"/>
          <p:cNvGrpSpPr/>
          <p:nvPr/>
        </p:nvGrpSpPr>
        <p:grpSpPr>
          <a:xfrm>
            <a:off x="3807175" y="4504138"/>
            <a:ext cx="37200" cy="2435125"/>
            <a:chOff x="367100" y="2392375"/>
            <a:chExt cx="37200" cy="2435125"/>
          </a:xfrm>
        </p:grpSpPr>
        <p:sp>
          <p:nvSpPr>
            <p:cNvPr id="3750" name="Google Shape;3750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52" name="Google Shape;3752;p29"/>
          <p:cNvGrpSpPr/>
          <p:nvPr/>
        </p:nvGrpSpPr>
        <p:grpSpPr>
          <a:xfrm>
            <a:off x="2913225" y="4415063"/>
            <a:ext cx="37200" cy="2435125"/>
            <a:chOff x="367100" y="2392375"/>
            <a:chExt cx="37200" cy="2435125"/>
          </a:xfrm>
        </p:grpSpPr>
        <p:sp>
          <p:nvSpPr>
            <p:cNvPr id="3753" name="Google Shape;3753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55" name="Google Shape;3755;p29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756" name="Google Shape;3756;p29"/>
          <p:cNvSpPr txBox="1"/>
          <p:nvPr>
            <p:ph idx="2" type="title"/>
          </p:nvPr>
        </p:nvSpPr>
        <p:spPr>
          <a:xfrm>
            <a:off x="720075" y="3268175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757" name="Google Shape;3757;p29"/>
          <p:cNvSpPr txBox="1"/>
          <p:nvPr>
            <p:ph idx="3" type="title"/>
          </p:nvPr>
        </p:nvSpPr>
        <p:spPr>
          <a:xfrm>
            <a:off x="720075" y="1692400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758" name="Google Shape;3758;p29"/>
          <p:cNvSpPr txBox="1"/>
          <p:nvPr>
            <p:ph idx="1" type="subTitle"/>
          </p:nvPr>
        </p:nvSpPr>
        <p:spPr>
          <a:xfrm>
            <a:off x="720075" y="2017625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759" name="Google Shape;3759;p29"/>
          <p:cNvSpPr txBox="1"/>
          <p:nvPr>
            <p:ph idx="4" type="subTitle"/>
          </p:nvPr>
        </p:nvSpPr>
        <p:spPr>
          <a:xfrm>
            <a:off x="720075" y="3593400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pic>
        <p:nvPicPr>
          <p:cNvPr id="3760" name="Google Shape;3760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1" name="Google Shape;3761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13_1">
    <p:spTree>
      <p:nvGrpSpPr>
        <p:cNvPr id="3762" name="Shape 3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3" name="Google Shape;3763;p30"/>
          <p:cNvGrpSpPr/>
          <p:nvPr/>
        </p:nvGrpSpPr>
        <p:grpSpPr>
          <a:xfrm>
            <a:off x="-205225" y="4335250"/>
            <a:ext cx="7141649" cy="2247459"/>
            <a:chOff x="3025400" y="1754925"/>
            <a:chExt cx="7141649" cy="2247459"/>
          </a:xfrm>
        </p:grpSpPr>
        <p:sp>
          <p:nvSpPr>
            <p:cNvPr id="3764" name="Google Shape;3764;p3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3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3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3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3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3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3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3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3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3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3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3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3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3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3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3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3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3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3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3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3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3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3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3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3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3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3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91" name="Google Shape;3791;p30"/>
          <p:cNvGrpSpPr/>
          <p:nvPr/>
        </p:nvGrpSpPr>
        <p:grpSpPr>
          <a:xfrm>
            <a:off x="7795775" y="3935200"/>
            <a:ext cx="7141649" cy="2247459"/>
            <a:chOff x="3025400" y="1754925"/>
            <a:chExt cx="7141649" cy="2247459"/>
          </a:xfrm>
        </p:grpSpPr>
        <p:sp>
          <p:nvSpPr>
            <p:cNvPr id="3792" name="Google Shape;3792;p3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3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3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3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3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3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3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3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3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3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3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3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3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3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3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3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3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3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3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3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3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3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3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3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3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3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3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19" name="Google Shape;3819;p30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0" name="Google Shape;3820;p30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1" name="Google Shape;3821;p30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2" name="Google Shape;3822;p30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3" name="Google Shape;3823;p30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4" name="Google Shape;3824;p30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5" name="Google Shape;3825;p30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26" name="Google Shape;3826;p30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3827" name="Google Shape;3827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29" name="Google Shape;3829;p30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3830" name="Google Shape;3830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2" name="Google Shape;3832;p30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3833" name="Google Shape;3833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5" name="Google Shape;3835;p30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3836" name="Google Shape;3836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8" name="Google Shape;3838;p30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3839" name="Google Shape;3839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41" name="Google Shape;3841;p30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3842" name="Google Shape;3842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44" name="Google Shape;3844;p30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3845" name="Google Shape;3845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47" name="Google Shape;3847;p30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3848" name="Google Shape;3848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0" name="Google Shape;3850;p30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3851" name="Google Shape;3851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3" name="Google Shape;3853;p30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3854" name="Google Shape;3854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6" name="Google Shape;3856;p30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3857" name="Google Shape;3857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9" name="Google Shape;3859;p30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3860" name="Google Shape;3860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62" name="Google Shape;3862;p30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3863" name="Google Shape;3863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65" name="Google Shape;3865;p30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3866" name="Google Shape;3866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68" name="Google Shape;3868;p30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3869" name="Google Shape;3869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71" name="Google Shape;3871;p30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72" name="Google Shape;3872;p30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73" name="Google Shape;3873;p30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3874" name="Google Shape;3874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76" name="Google Shape;3876;p30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3877" name="Google Shape;3877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79" name="Google Shape;3879;p30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3880" name="Google Shape;3880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82" name="Google Shape;3882;p30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3883" name="Google Shape;3883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85" name="Google Shape;3885;p30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3886" name="Google Shape;3886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88" name="Google Shape;3888;p30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89" name="Google Shape;3889;p30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3890" name="Google Shape;3890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92" name="Google Shape;3892;p30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3893" name="Google Shape;3893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95" name="Google Shape;3895;p30"/>
          <p:cNvSpPr txBox="1"/>
          <p:nvPr>
            <p:ph idx="1" type="subTitle"/>
          </p:nvPr>
        </p:nvSpPr>
        <p:spPr>
          <a:xfrm>
            <a:off x="909650" y="1711750"/>
            <a:ext cx="3132000" cy="26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896" name="Google Shape;3896;p30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897" name="Google Shape;3897;p30"/>
          <p:cNvSpPr txBox="1"/>
          <p:nvPr>
            <p:ph idx="2" type="subTitle"/>
          </p:nvPr>
        </p:nvSpPr>
        <p:spPr>
          <a:xfrm>
            <a:off x="5102475" y="1711750"/>
            <a:ext cx="3132000" cy="26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pic>
        <p:nvPicPr>
          <p:cNvPr id="3898" name="Google Shape;3898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9" name="Google Shape;3899;p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320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" name="Google Shape;321;p4"/>
          <p:cNvGrpSpPr/>
          <p:nvPr/>
        </p:nvGrpSpPr>
        <p:grpSpPr>
          <a:xfrm rot="-2700000">
            <a:off x="2351911" y="2802654"/>
            <a:ext cx="8141463" cy="3321414"/>
            <a:chOff x="3025400" y="1754925"/>
            <a:chExt cx="7141649" cy="2247459"/>
          </a:xfrm>
        </p:grpSpPr>
        <p:sp>
          <p:nvSpPr>
            <p:cNvPr id="322" name="Google Shape;322;p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9" name="Google Shape;349;p4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350" name="Google Shape;350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2" name="Google Shape;352;p4"/>
          <p:cNvSpPr/>
          <p:nvPr/>
        </p:nvSpPr>
        <p:spPr>
          <a:xfrm>
            <a:off x="4175563" y="4967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3" name="Google Shape;353;p4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354" name="Google Shape;354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" name="Google Shape;356;p4"/>
          <p:cNvGrpSpPr/>
          <p:nvPr/>
        </p:nvGrpSpPr>
        <p:grpSpPr>
          <a:xfrm>
            <a:off x="4418513" y="4561725"/>
            <a:ext cx="37200" cy="833425"/>
            <a:chOff x="367100" y="2392375"/>
            <a:chExt cx="37200" cy="833425"/>
          </a:xfrm>
        </p:grpSpPr>
        <p:sp>
          <p:nvSpPr>
            <p:cNvPr id="357" name="Google Shape;357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9" name="Google Shape;359;p4"/>
          <p:cNvGrpSpPr/>
          <p:nvPr/>
        </p:nvGrpSpPr>
        <p:grpSpPr>
          <a:xfrm>
            <a:off x="5976925" y="4847900"/>
            <a:ext cx="37200" cy="833425"/>
            <a:chOff x="367100" y="2392375"/>
            <a:chExt cx="37200" cy="833425"/>
          </a:xfrm>
        </p:grpSpPr>
        <p:sp>
          <p:nvSpPr>
            <p:cNvPr id="360" name="Google Shape;360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2" name="Google Shape;362;p4"/>
          <p:cNvGrpSpPr/>
          <p:nvPr/>
        </p:nvGrpSpPr>
        <p:grpSpPr>
          <a:xfrm>
            <a:off x="5197725" y="4760113"/>
            <a:ext cx="37200" cy="833425"/>
            <a:chOff x="367100" y="2392375"/>
            <a:chExt cx="37200" cy="833425"/>
          </a:xfrm>
        </p:grpSpPr>
        <p:sp>
          <p:nvSpPr>
            <p:cNvPr id="363" name="Google Shape;363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" name="Google Shape;365;p4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366" name="Google Shape;366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" name="Google Shape;368;p4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369" name="Google Shape;369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1" name="Google Shape;371;p4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372" name="Google Shape;372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4" name="Google Shape;374;p4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375" name="Google Shape;375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7" name="Google Shape;377;p4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" name="Google Shape;378;p4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9" name="Google Shape;379;p4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380" name="Google Shape;380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2" name="Google Shape;382;p4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383" name="Google Shape;383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" name="Google Shape;385;p4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386" name="Google Shape;386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8" name="Google Shape;388;p4"/>
          <p:cNvGrpSpPr/>
          <p:nvPr/>
        </p:nvGrpSpPr>
        <p:grpSpPr>
          <a:xfrm>
            <a:off x="5580650" y="4561738"/>
            <a:ext cx="37200" cy="833425"/>
            <a:chOff x="367100" y="2392375"/>
            <a:chExt cx="37200" cy="833425"/>
          </a:xfrm>
        </p:grpSpPr>
        <p:sp>
          <p:nvSpPr>
            <p:cNvPr id="389" name="Google Shape;389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1" name="Google Shape;391;p4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392" name="Google Shape;392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4" name="Google Shape;394;p4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5" name="Google Shape;395;p4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396" name="Google Shape;396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" name="Google Shape;398;p4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399" name="Google Shape;399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" name="Google Shape;401;p4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02" name="Google Shape;402;p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4" name="Google Shape;404;p4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05" name="Google Shape;405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7" name="Google Shape;407;p4"/>
          <p:cNvGrpSpPr/>
          <p:nvPr/>
        </p:nvGrpSpPr>
        <p:grpSpPr>
          <a:xfrm>
            <a:off x="5778788" y="2912913"/>
            <a:ext cx="37200" cy="3553537"/>
            <a:chOff x="367100" y="2392375"/>
            <a:chExt cx="37200" cy="3553537"/>
          </a:xfrm>
        </p:grpSpPr>
        <p:sp>
          <p:nvSpPr>
            <p:cNvPr id="408" name="Google Shape;408;p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0" name="Google Shape;410;p4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411" name="Google Shape;411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" name="Google Shape;413;p4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14" name="Google Shape;414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6" name="Google Shape;416;p4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7" name="Google Shape;417;p4"/>
          <p:cNvGrpSpPr/>
          <p:nvPr/>
        </p:nvGrpSpPr>
        <p:grpSpPr>
          <a:xfrm>
            <a:off x="367100" y="3472113"/>
            <a:ext cx="37200" cy="2435125"/>
            <a:chOff x="367100" y="2392375"/>
            <a:chExt cx="37200" cy="2435125"/>
          </a:xfrm>
        </p:grpSpPr>
        <p:sp>
          <p:nvSpPr>
            <p:cNvPr id="418" name="Google Shape;418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" name="Google Shape;420;p4"/>
          <p:cNvGrpSpPr/>
          <p:nvPr/>
        </p:nvGrpSpPr>
        <p:grpSpPr>
          <a:xfrm>
            <a:off x="2977600" y="4851763"/>
            <a:ext cx="37200" cy="833425"/>
            <a:chOff x="367100" y="2392375"/>
            <a:chExt cx="37200" cy="833425"/>
          </a:xfrm>
        </p:grpSpPr>
        <p:sp>
          <p:nvSpPr>
            <p:cNvPr id="421" name="Google Shape;421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" name="Google Shape;423;p4"/>
          <p:cNvGrpSpPr/>
          <p:nvPr/>
        </p:nvGrpSpPr>
        <p:grpSpPr>
          <a:xfrm>
            <a:off x="1235175" y="4771713"/>
            <a:ext cx="37200" cy="833425"/>
            <a:chOff x="367100" y="2392375"/>
            <a:chExt cx="37200" cy="833425"/>
          </a:xfrm>
        </p:grpSpPr>
        <p:sp>
          <p:nvSpPr>
            <p:cNvPr id="424" name="Google Shape;424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" name="Google Shape;426;p4"/>
          <p:cNvGrpSpPr/>
          <p:nvPr/>
        </p:nvGrpSpPr>
        <p:grpSpPr>
          <a:xfrm>
            <a:off x="658425" y="4652275"/>
            <a:ext cx="37200" cy="1232425"/>
            <a:chOff x="367100" y="2392375"/>
            <a:chExt cx="37200" cy="1232425"/>
          </a:xfrm>
        </p:grpSpPr>
        <p:sp>
          <p:nvSpPr>
            <p:cNvPr id="427" name="Google Shape;427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" name="Google Shape;429;p4"/>
          <p:cNvGrpSpPr/>
          <p:nvPr/>
        </p:nvGrpSpPr>
        <p:grpSpPr>
          <a:xfrm>
            <a:off x="3482500" y="4937525"/>
            <a:ext cx="37200" cy="833425"/>
            <a:chOff x="367100" y="2392375"/>
            <a:chExt cx="37200" cy="833425"/>
          </a:xfrm>
        </p:grpSpPr>
        <p:sp>
          <p:nvSpPr>
            <p:cNvPr id="430" name="Google Shape;430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2" name="Google Shape;432;p4"/>
          <p:cNvGrpSpPr/>
          <p:nvPr/>
        </p:nvGrpSpPr>
        <p:grpSpPr>
          <a:xfrm>
            <a:off x="4189913" y="4790325"/>
            <a:ext cx="37200" cy="833425"/>
            <a:chOff x="367100" y="2392375"/>
            <a:chExt cx="37200" cy="833425"/>
          </a:xfrm>
        </p:grpSpPr>
        <p:sp>
          <p:nvSpPr>
            <p:cNvPr id="433" name="Google Shape;433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5" name="Google Shape;435;p4"/>
          <p:cNvGrpSpPr/>
          <p:nvPr/>
        </p:nvGrpSpPr>
        <p:grpSpPr>
          <a:xfrm>
            <a:off x="2119200" y="4912513"/>
            <a:ext cx="37200" cy="833425"/>
            <a:chOff x="367100" y="2392375"/>
            <a:chExt cx="37200" cy="833425"/>
          </a:xfrm>
        </p:grpSpPr>
        <p:sp>
          <p:nvSpPr>
            <p:cNvPr id="436" name="Google Shape;436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" name="Google Shape;438;p4"/>
          <p:cNvGrpSpPr/>
          <p:nvPr/>
        </p:nvGrpSpPr>
        <p:grpSpPr>
          <a:xfrm>
            <a:off x="179163" y="4234625"/>
            <a:ext cx="37200" cy="1232425"/>
            <a:chOff x="367100" y="2392375"/>
            <a:chExt cx="37200" cy="1232425"/>
          </a:xfrm>
        </p:grpSpPr>
        <p:sp>
          <p:nvSpPr>
            <p:cNvPr id="439" name="Google Shape;439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" name="Google Shape;441;p4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42" name="Google Shape;442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" name="Google Shape;444;p4"/>
          <p:cNvGrpSpPr/>
          <p:nvPr/>
        </p:nvGrpSpPr>
        <p:grpSpPr>
          <a:xfrm>
            <a:off x="8469638" y="1084388"/>
            <a:ext cx="37200" cy="3553537"/>
            <a:chOff x="367100" y="2392375"/>
            <a:chExt cx="37200" cy="3553537"/>
          </a:xfrm>
        </p:grpSpPr>
        <p:sp>
          <p:nvSpPr>
            <p:cNvPr id="445" name="Google Shape;445;p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7" name="Google Shape;447;p4"/>
          <p:cNvSpPr/>
          <p:nvPr/>
        </p:nvSpPr>
        <p:spPr>
          <a:xfrm>
            <a:off x="4720025" y="4020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8" name="Google Shape;448;p4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9" name="Google Shape;449;p4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" name="Google Shape;450;p4"/>
          <p:cNvSpPr/>
          <p:nvPr/>
        </p:nvSpPr>
        <p:spPr>
          <a:xfrm>
            <a:off x="862338" y="4636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1" name="Google Shape;451;p4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2" name="Google Shape;452;p4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53" name="Google Shape;453;p4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/>
        </p:txBody>
      </p:sp>
      <p:pic>
        <p:nvPicPr>
          <p:cNvPr id="454" name="Google Shape;454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55" name="Google Shape;45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2">
    <p:spTree>
      <p:nvGrpSpPr>
        <p:cNvPr id="3900" name="Shape 3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" name="Google Shape;3901;p31"/>
          <p:cNvSpPr/>
          <p:nvPr/>
        </p:nvSpPr>
        <p:spPr>
          <a:xfrm>
            <a:off x="7985725" y="42184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02" name="Google Shape;3902;p31"/>
          <p:cNvGrpSpPr/>
          <p:nvPr/>
        </p:nvGrpSpPr>
        <p:grpSpPr>
          <a:xfrm rot="2007808">
            <a:off x="5874984" y="1911818"/>
            <a:ext cx="9160601" cy="6400834"/>
            <a:chOff x="3025400" y="640950"/>
            <a:chExt cx="2106950" cy="1472200"/>
          </a:xfrm>
        </p:grpSpPr>
        <p:sp>
          <p:nvSpPr>
            <p:cNvPr id="3903" name="Google Shape;3903;p31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31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31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31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31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31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31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31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31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31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31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31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31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31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31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31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31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31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31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31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31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31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31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31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31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28" name="Google Shape;3928;p31"/>
          <p:cNvSpPr/>
          <p:nvPr/>
        </p:nvSpPr>
        <p:spPr>
          <a:xfrm>
            <a:off x="6590188" y="42758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9" name="Google Shape;3929;p31"/>
          <p:cNvSpPr/>
          <p:nvPr/>
        </p:nvSpPr>
        <p:spPr>
          <a:xfrm>
            <a:off x="4144063" y="416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0" name="Google Shape;3930;p31"/>
          <p:cNvSpPr/>
          <p:nvPr/>
        </p:nvSpPr>
        <p:spPr>
          <a:xfrm>
            <a:off x="78722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1" name="Google Shape;3931;p31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932" name="Google Shape;3932;p31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3" name="Google Shape;3933;p31"/>
          <p:cNvSpPr/>
          <p:nvPr/>
        </p:nvSpPr>
        <p:spPr>
          <a:xfrm>
            <a:off x="4175563" y="489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4" name="Google Shape;3934;p31"/>
          <p:cNvSpPr/>
          <p:nvPr/>
        </p:nvSpPr>
        <p:spPr>
          <a:xfrm>
            <a:off x="466413" y="44699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35" name="Google Shape;3935;p31"/>
          <p:cNvGrpSpPr/>
          <p:nvPr/>
        </p:nvGrpSpPr>
        <p:grpSpPr>
          <a:xfrm>
            <a:off x="110250" y="3480863"/>
            <a:ext cx="37200" cy="2435125"/>
            <a:chOff x="367100" y="2392375"/>
            <a:chExt cx="37200" cy="2435125"/>
          </a:xfrm>
        </p:grpSpPr>
        <p:sp>
          <p:nvSpPr>
            <p:cNvPr id="3936" name="Google Shape;3936;p3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38" name="Google Shape;3938;p31"/>
          <p:cNvGrpSpPr/>
          <p:nvPr/>
        </p:nvGrpSpPr>
        <p:grpSpPr>
          <a:xfrm>
            <a:off x="562050" y="4561713"/>
            <a:ext cx="37200" cy="833425"/>
            <a:chOff x="367100" y="2392375"/>
            <a:chExt cx="37200" cy="833425"/>
          </a:xfrm>
        </p:grpSpPr>
        <p:sp>
          <p:nvSpPr>
            <p:cNvPr id="3939" name="Google Shape;3939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41" name="Google Shape;3941;p31"/>
          <p:cNvGrpSpPr/>
          <p:nvPr/>
        </p:nvGrpSpPr>
        <p:grpSpPr>
          <a:xfrm>
            <a:off x="1969788" y="4753675"/>
            <a:ext cx="37200" cy="1232425"/>
            <a:chOff x="367100" y="2392375"/>
            <a:chExt cx="37200" cy="1232425"/>
          </a:xfrm>
        </p:grpSpPr>
        <p:sp>
          <p:nvSpPr>
            <p:cNvPr id="3942" name="Google Shape;3942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44" name="Google Shape;3944;p31"/>
          <p:cNvGrpSpPr/>
          <p:nvPr/>
        </p:nvGrpSpPr>
        <p:grpSpPr>
          <a:xfrm>
            <a:off x="1013850" y="4876963"/>
            <a:ext cx="37200" cy="833425"/>
            <a:chOff x="367100" y="2392375"/>
            <a:chExt cx="37200" cy="833425"/>
          </a:xfrm>
        </p:grpSpPr>
        <p:sp>
          <p:nvSpPr>
            <p:cNvPr id="3945" name="Google Shape;3945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47" name="Google Shape;3947;p31"/>
          <p:cNvGrpSpPr/>
          <p:nvPr/>
        </p:nvGrpSpPr>
        <p:grpSpPr>
          <a:xfrm>
            <a:off x="8663900" y="3093813"/>
            <a:ext cx="37200" cy="2435125"/>
            <a:chOff x="367100" y="2392375"/>
            <a:chExt cx="37200" cy="2435125"/>
          </a:xfrm>
        </p:grpSpPr>
        <p:sp>
          <p:nvSpPr>
            <p:cNvPr id="3948" name="Google Shape;3948;p3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0" name="Google Shape;3950;p31"/>
          <p:cNvGrpSpPr/>
          <p:nvPr/>
        </p:nvGrpSpPr>
        <p:grpSpPr>
          <a:xfrm>
            <a:off x="466400" y="4419800"/>
            <a:ext cx="37200" cy="1232425"/>
            <a:chOff x="367100" y="2392375"/>
            <a:chExt cx="37200" cy="1232425"/>
          </a:xfrm>
        </p:grpSpPr>
        <p:sp>
          <p:nvSpPr>
            <p:cNvPr id="3951" name="Google Shape;3951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3" name="Google Shape;3953;p31"/>
          <p:cNvGrpSpPr/>
          <p:nvPr/>
        </p:nvGrpSpPr>
        <p:grpSpPr>
          <a:xfrm>
            <a:off x="3072263" y="4699375"/>
            <a:ext cx="37200" cy="833425"/>
            <a:chOff x="367100" y="2392375"/>
            <a:chExt cx="37200" cy="833425"/>
          </a:xfrm>
        </p:grpSpPr>
        <p:sp>
          <p:nvSpPr>
            <p:cNvPr id="3954" name="Google Shape;3954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6" name="Google Shape;3956;p31"/>
          <p:cNvGrpSpPr/>
          <p:nvPr/>
        </p:nvGrpSpPr>
        <p:grpSpPr>
          <a:xfrm>
            <a:off x="4163738" y="4760125"/>
            <a:ext cx="37200" cy="833425"/>
            <a:chOff x="367100" y="2392375"/>
            <a:chExt cx="37200" cy="833425"/>
          </a:xfrm>
        </p:grpSpPr>
        <p:sp>
          <p:nvSpPr>
            <p:cNvPr id="3957" name="Google Shape;3957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9" name="Google Shape;3959;p31"/>
          <p:cNvGrpSpPr/>
          <p:nvPr/>
        </p:nvGrpSpPr>
        <p:grpSpPr>
          <a:xfrm>
            <a:off x="1357200" y="4760113"/>
            <a:ext cx="37200" cy="833425"/>
            <a:chOff x="367100" y="2392375"/>
            <a:chExt cx="37200" cy="833425"/>
          </a:xfrm>
        </p:grpSpPr>
        <p:sp>
          <p:nvSpPr>
            <p:cNvPr id="3960" name="Google Shape;3960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62" name="Google Shape;3962;p31"/>
          <p:cNvGrpSpPr/>
          <p:nvPr/>
        </p:nvGrpSpPr>
        <p:grpSpPr>
          <a:xfrm>
            <a:off x="7789488" y="4942750"/>
            <a:ext cx="37200" cy="833425"/>
            <a:chOff x="367100" y="2392375"/>
            <a:chExt cx="37200" cy="833425"/>
          </a:xfrm>
        </p:grpSpPr>
        <p:sp>
          <p:nvSpPr>
            <p:cNvPr id="3963" name="Google Shape;3963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65" name="Google Shape;3965;p31"/>
          <p:cNvGrpSpPr/>
          <p:nvPr/>
        </p:nvGrpSpPr>
        <p:grpSpPr>
          <a:xfrm>
            <a:off x="6181250" y="4873188"/>
            <a:ext cx="37200" cy="833425"/>
            <a:chOff x="367100" y="2392375"/>
            <a:chExt cx="37200" cy="833425"/>
          </a:xfrm>
        </p:grpSpPr>
        <p:sp>
          <p:nvSpPr>
            <p:cNvPr id="3966" name="Google Shape;3966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68" name="Google Shape;3968;p31"/>
          <p:cNvGrpSpPr/>
          <p:nvPr/>
        </p:nvGrpSpPr>
        <p:grpSpPr>
          <a:xfrm>
            <a:off x="5621100" y="4695513"/>
            <a:ext cx="37200" cy="833425"/>
            <a:chOff x="367100" y="2392375"/>
            <a:chExt cx="37200" cy="833425"/>
          </a:xfrm>
        </p:grpSpPr>
        <p:sp>
          <p:nvSpPr>
            <p:cNvPr id="3969" name="Google Shape;3969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1" name="Google Shape;3971;p31"/>
          <p:cNvGrpSpPr/>
          <p:nvPr/>
        </p:nvGrpSpPr>
        <p:grpSpPr>
          <a:xfrm>
            <a:off x="6984538" y="4850900"/>
            <a:ext cx="37200" cy="1232425"/>
            <a:chOff x="367100" y="2392375"/>
            <a:chExt cx="37200" cy="1232425"/>
          </a:xfrm>
        </p:grpSpPr>
        <p:sp>
          <p:nvSpPr>
            <p:cNvPr id="3972" name="Google Shape;3972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4" name="Google Shape;3974;p31"/>
          <p:cNvGrpSpPr/>
          <p:nvPr/>
        </p:nvGrpSpPr>
        <p:grpSpPr>
          <a:xfrm>
            <a:off x="8766100" y="4504950"/>
            <a:ext cx="37200" cy="833425"/>
            <a:chOff x="367100" y="2392375"/>
            <a:chExt cx="37200" cy="833425"/>
          </a:xfrm>
        </p:grpSpPr>
        <p:sp>
          <p:nvSpPr>
            <p:cNvPr id="3975" name="Google Shape;3975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7" name="Google Shape;3977;p31"/>
          <p:cNvGrpSpPr/>
          <p:nvPr/>
        </p:nvGrpSpPr>
        <p:grpSpPr>
          <a:xfrm>
            <a:off x="8409288" y="4699363"/>
            <a:ext cx="37200" cy="833425"/>
            <a:chOff x="367100" y="2392375"/>
            <a:chExt cx="37200" cy="833425"/>
          </a:xfrm>
        </p:grpSpPr>
        <p:sp>
          <p:nvSpPr>
            <p:cNvPr id="3978" name="Google Shape;3978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0" name="Google Shape;3980;p31"/>
          <p:cNvGrpSpPr/>
          <p:nvPr/>
        </p:nvGrpSpPr>
        <p:grpSpPr>
          <a:xfrm>
            <a:off x="8918488" y="3694088"/>
            <a:ext cx="37200" cy="1232425"/>
            <a:chOff x="367100" y="2392375"/>
            <a:chExt cx="37200" cy="1232425"/>
          </a:xfrm>
        </p:grpSpPr>
        <p:sp>
          <p:nvSpPr>
            <p:cNvPr id="3981" name="Google Shape;3981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83" name="Google Shape;3983;p31"/>
          <p:cNvSpPr/>
          <p:nvPr/>
        </p:nvSpPr>
        <p:spPr>
          <a:xfrm>
            <a:off x="6942350" y="4841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4" name="Google Shape;3984;p31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85" name="Google Shape;3985;p31"/>
          <p:cNvGrpSpPr/>
          <p:nvPr/>
        </p:nvGrpSpPr>
        <p:grpSpPr>
          <a:xfrm>
            <a:off x="288325" y="4082225"/>
            <a:ext cx="37200" cy="1232425"/>
            <a:chOff x="367100" y="2392375"/>
            <a:chExt cx="37200" cy="1232425"/>
          </a:xfrm>
        </p:grpSpPr>
        <p:sp>
          <p:nvSpPr>
            <p:cNvPr id="3986" name="Google Shape;3986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8" name="Google Shape;3988;p31"/>
          <p:cNvGrpSpPr/>
          <p:nvPr/>
        </p:nvGrpSpPr>
        <p:grpSpPr>
          <a:xfrm>
            <a:off x="4664063" y="4847900"/>
            <a:ext cx="37200" cy="833425"/>
            <a:chOff x="367100" y="2392375"/>
            <a:chExt cx="37200" cy="833425"/>
          </a:xfrm>
        </p:grpSpPr>
        <p:sp>
          <p:nvSpPr>
            <p:cNvPr id="3989" name="Google Shape;3989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1" name="Google Shape;3991;p31"/>
          <p:cNvGrpSpPr/>
          <p:nvPr/>
        </p:nvGrpSpPr>
        <p:grpSpPr>
          <a:xfrm>
            <a:off x="9029100" y="3374663"/>
            <a:ext cx="37200" cy="2435125"/>
            <a:chOff x="367100" y="2392375"/>
            <a:chExt cx="37200" cy="2435125"/>
          </a:xfrm>
        </p:grpSpPr>
        <p:sp>
          <p:nvSpPr>
            <p:cNvPr id="3992" name="Google Shape;3992;p3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4" name="Google Shape;3994;p31"/>
          <p:cNvGrpSpPr/>
          <p:nvPr/>
        </p:nvGrpSpPr>
        <p:grpSpPr>
          <a:xfrm rot="4416216">
            <a:off x="-2978986" y="2303038"/>
            <a:ext cx="8040978" cy="5618514"/>
            <a:chOff x="3025400" y="640950"/>
            <a:chExt cx="2106950" cy="1472200"/>
          </a:xfrm>
        </p:grpSpPr>
        <p:sp>
          <p:nvSpPr>
            <p:cNvPr id="3995" name="Google Shape;3995;p31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31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31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31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31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31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31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31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31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31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31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31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31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31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31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31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31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31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31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31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31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31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31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31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31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20" name="Google Shape;4020;p31"/>
          <p:cNvSpPr/>
          <p:nvPr/>
        </p:nvSpPr>
        <p:spPr>
          <a:xfrm>
            <a:off x="8835450" y="1773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21" name="Google Shape;4021;p31"/>
          <p:cNvSpPr/>
          <p:nvPr/>
        </p:nvSpPr>
        <p:spPr>
          <a:xfrm>
            <a:off x="-378825" y="18319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22" name="Google Shape;4022;p31"/>
          <p:cNvGrpSpPr/>
          <p:nvPr/>
        </p:nvGrpSpPr>
        <p:grpSpPr>
          <a:xfrm>
            <a:off x="3496700" y="4942725"/>
            <a:ext cx="37200" cy="833425"/>
            <a:chOff x="367100" y="2392375"/>
            <a:chExt cx="37200" cy="833425"/>
          </a:xfrm>
        </p:grpSpPr>
        <p:sp>
          <p:nvSpPr>
            <p:cNvPr id="4023" name="Google Shape;4023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5" name="Google Shape;4025;p31"/>
          <p:cNvGrpSpPr/>
          <p:nvPr/>
        </p:nvGrpSpPr>
        <p:grpSpPr>
          <a:xfrm>
            <a:off x="8277800" y="4774688"/>
            <a:ext cx="37200" cy="833425"/>
            <a:chOff x="367100" y="2392375"/>
            <a:chExt cx="37200" cy="833425"/>
          </a:xfrm>
        </p:grpSpPr>
        <p:sp>
          <p:nvSpPr>
            <p:cNvPr id="4026" name="Google Shape;4026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28" name="Google Shape;4028;p31"/>
          <p:cNvSpPr/>
          <p:nvPr/>
        </p:nvSpPr>
        <p:spPr>
          <a:xfrm>
            <a:off x="5876450" y="-289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29" name="Google Shape;4029;p31"/>
          <p:cNvSpPr/>
          <p:nvPr/>
        </p:nvSpPr>
        <p:spPr>
          <a:xfrm>
            <a:off x="6129875" y="41705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0" name="Google Shape;4030;p31"/>
          <p:cNvSpPr/>
          <p:nvPr/>
        </p:nvSpPr>
        <p:spPr>
          <a:xfrm>
            <a:off x="6467650" y="4469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1" name="Google Shape;4031;p31"/>
          <p:cNvSpPr/>
          <p:nvPr/>
        </p:nvSpPr>
        <p:spPr>
          <a:xfrm>
            <a:off x="3576800" y="440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2" name="Google Shape;4032;p31"/>
          <p:cNvSpPr/>
          <p:nvPr/>
        </p:nvSpPr>
        <p:spPr>
          <a:xfrm>
            <a:off x="2089813" y="42501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33" name="Google Shape;4033;p31"/>
          <p:cNvGrpSpPr/>
          <p:nvPr/>
        </p:nvGrpSpPr>
        <p:grpSpPr>
          <a:xfrm>
            <a:off x="4953163" y="4860550"/>
            <a:ext cx="37200" cy="833425"/>
            <a:chOff x="367100" y="2392375"/>
            <a:chExt cx="37200" cy="833425"/>
          </a:xfrm>
        </p:grpSpPr>
        <p:sp>
          <p:nvSpPr>
            <p:cNvPr id="4034" name="Google Shape;4034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6" name="Google Shape;4036;p31"/>
          <p:cNvGrpSpPr/>
          <p:nvPr/>
        </p:nvGrpSpPr>
        <p:grpSpPr>
          <a:xfrm>
            <a:off x="4393013" y="4682875"/>
            <a:ext cx="37200" cy="833425"/>
            <a:chOff x="367100" y="2392375"/>
            <a:chExt cx="37200" cy="833425"/>
          </a:xfrm>
        </p:grpSpPr>
        <p:sp>
          <p:nvSpPr>
            <p:cNvPr id="4037" name="Google Shape;4037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39" name="Google Shape;4039;p31"/>
          <p:cNvSpPr/>
          <p:nvPr/>
        </p:nvSpPr>
        <p:spPr>
          <a:xfrm>
            <a:off x="-168750" y="3404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0" name="Google Shape;4040;p31"/>
          <p:cNvSpPr/>
          <p:nvPr/>
        </p:nvSpPr>
        <p:spPr>
          <a:xfrm>
            <a:off x="-168750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041" name="Google Shape;4041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42" name="Google Shape;4042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2_1">
    <p:spTree>
      <p:nvGrpSpPr>
        <p:cNvPr id="4043" name="Shape 4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" name="Google Shape;4044;p32"/>
          <p:cNvSpPr/>
          <p:nvPr/>
        </p:nvSpPr>
        <p:spPr>
          <a:xfrm flipH="1">
            <a:off x="256288" y="421844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5" name="Google Shape;4045;p32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4046" name="Google Shape;4046;p32"/>
          <p:cNvGrpSpPr/>
          <p:nvPr/>
        </p:nvGrpSpPr>
        <p:grpSpPr>
          <a:xfrm flipH="1" rot="-2008462">
            <a:off x="-3664465" y="1988419"/>
            <a:ext cx="9157965" cy="6400022"/>
            <a:chOff x="3025400" y="640950"/>
            <a:chExt cx="2106950" cy="1472200"/>
          </a:xfrm>
        </p:grpSpPr>
        <p:sp>
          <p:nvSpPr>
            <p:cNvPr id="4047" name="Google Shape;4047;p32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72" name="Google Shape;4072;p32"/>
          <p:cNvSpPr/>
          <p:nvPr/>
        </p:nvSpPr>
        <p:spPr>
          <a:xfrm flipH="1">
            <a:off x="16861" y="4352027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3" name="Google Shape;4073;p32"/>
          <p:cNvSpPr/>
          <p:nvPr/>
        </p:nvSpPr>
        <p:spPr>
          <a:xfrm flipH="1">
            <a:off x="2157196" y="44729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4" name="Google Shape;4074;p32"/>
          <p:cNvSpPr/>
          <p:nvPr/>
        </p:nvSpPr>
        <p:spPr>
          <a:xfrm flipH="1">
            <a:off x="-1264633" y="39343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5" name="Google Shape;4075;p32"/>
          <p:cNvSpPr/>
          <p:nvPr/>
        </p:nvSpPr>
        <p:spPr>
          <a:xfrm flipH="1">
            <a:off x="7499019" y="4402552"/>
            <a:ext cx="23817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6" name="Google Shape;4076;p32"/>
          <p:cNvSpPr/>
          <p:nvPr/>
        </p:nvSpPr>
        <p:spPr>
          <a:xfrm flipH="1">
            <a:off x="4217309" y="4967028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7" name="Google Shape;4077;p32"/>
          <p:cNvSpPr/>
          <p:nvPr/>
        </p:nvSpPr>
        <p:spPr>
          <a:xfrm flipH="1">
            <a:off x="7924958" y="43937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78" name="Google Shape;4078;p32"/>
          <p:cNvGrpSpPr/>
          <p:nvPr/>
        </p:nvGrpSpPr>
        <p:grpSpPr>
          <a:xfrm flipH="1">
            <a:off x="8838689" y="3404663"/>
            <a:ext cx="37185" cy="2435125"/>
            <a:chOff x="367100" y="2392375"/>
            <a:chExt cx="37200" cy="2435125"/>
          </a:xfrm>
        </p:grpSpPr>
        <p:sp>
          <p:nvSpPr>
            <p:cNvPr id="4079" name="Google Shape;4079;p3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1" name="Google Shape;4081;p32"/>
          <p:cNvGrpSpPr/>
          <p:nvPr/>
        </p:nvGrpSpPr>
        <p:grpSpPr>
          <a:xfrm flipH="1">
            <a:off x="8768072" y="4409314"/>
            <a:ext cx="37185" cy="833425"/>
            <a:chOff x="367100" y="2392375"/>
            <a:chExt cx="37200" cy="833425"/>
          </a:xfrm>
        </p:grpSpPr>
        <p:sp>
          <p:nvSpPr>
            <p:cNvPr id="4082" name="Google Shape;4082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4" name="Google Shape;4084;p32"/>
          <p:cNvGrpSpPr/>
          <p:nvPr/>
        </p:nvGrpSpPr>
        <p:grpSpPr>
          <a:xfrm flipH="1">
            <a:off x="6979904" y="4829876"/>
            <a:ext cx="37185" cy="1232425"/>
            <a:chOff x="367100" y="2392375"/>
            <a:chExt cx="37200" cy="1232425"/>
          </a:xfrm>
        </p:grpSpPr>
        <p:sp>
          <p:nvSpPr>
            <p:cNvPr id="4085" name="Google Shape;4085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7" name="Google Shape;4087;p32"/>
          <p:cNvGrpSpPr/>
          <p:nvPr/>
        </p:nvGrpSpPr>
        <p:grpSpPr>
          <a:xfrm flipH="1">
            <a:off x="7935455" y="4800764"/>
            <a:ext cx="37185" cy="833425"/>
            <a:chOff x="367100" y="2392375"/>
            <a:chExt cx="37200" cy="833425"/>
          </a:xfrm>
        </p:grpSpPr>
        <p:sp>
          <p:nvSpPr>
            <p:cNvPr id="4088" name="Google Shape;4088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0" name="Google Shape;4090;p32"/>
          <p:cNvGrpSpPr/>
          <p:nvPr/>
        </p:nvGrpSpPr>
        <p:grpSpPr>
          <a:xfrm flipH="1">
            <a:off x="288500" y="3017613"/>
            <a:ext cx="37185" cy="2435125"/>
            <a:chOff x="367100" y="2392375"/>
            <a:chExt cx="37200" cy="2435125"/>
          </a:xfrm>
        </p:grpSpPr>
        <p:sp>
          <p:nvSpPr>
            <p:cNvPr id="4091" name="Google Shape;4091;p3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3" name="Google Shape;4093;p32"/>
          <p:cNvGrpSpPr/>
          <p:nvPr/>
        </p:nvGrpSpPr>
        <p:grpSpPr>
          <a:xfrm flipH="1">
            <a:off x="8558883" y="4572201"/>
            <a:ext cx="37185" cy="1232425"/>
            <a:chOff x="367100" y="2392375"/>
            <a:chExt cx="37200" cy="1232425"/>
          </a:xfrm>
        </p:grpSpPr>
        <p:sp>
          <p:nvSpPr>
            <p:cNvPr id="4094" name="Google Shape;4094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6" name="Google Shape;4096;p32"/>
          <p:cNvGrpSpPr/>
          <p:nvPr/>
        </p:nvGrpSpPr>
        <p:grpSpPr>
          <a:xfrm flipH="1">
            <a:off x="5877875" y="4775576"/>
            <a:ext cx="37185" cy="833425"/>
            <a:chOff x="367100" y="2392375"/>
            <a:chExt cx="37200" cy="833425"/>
          </a:xfrm>
        </p:grpSpPr>
        <p:sp>
          <p:nvSpPr>
            <p:cNvPr id="4097" name="Google Shape;4097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9" name="Google Shape;4099;p32"/>
          <p:cNvGrpSpPr/>
          <p:nvPr/>
        </p:nvGrpSpPr>
        <p:grpSpPr>
          <a:xfrm flipH="1">
            <a:off x="4786842" y="4836326"/>
            <a:ext cx="37185" cy="833425"/>
            <a:chOff x="367100" y="2392375"/>
            <a:chExt cx="37200" cy="833425"/>
          </a:xfrm>
        </p:grpSpPr>
        <p:sp>
          <p:nvSpPr>
            <p:cNvPr id="4100" name="Google Shape;4100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02" name="Google Shape;4102;p32"/>
          <p:cNvGrpSpPr/>
          <p:nvPr/>
        </p:nvGrpSpPr>
        <p:grpSpPr>
          <a:xfrm flipH="1">
            <a:off x="7592244" y="4836314"/>
            <a:ext cx="37185" cy="833425"/>
            <a:chOff x="367100" y="2392375"/>
            <a:chExt cx="37200" cy="833425"/>
          </a:xfrm>
        </p:grpSpPr>
        <p:sp>
          <p:nvSpPr>
            <p:cNvPr id="4103" name="Google Shape;4103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05" name="Google Shape;4105;p32"/>
          <p:cNvGrpSpPr/>
          <p:nvPr/>
        </p:nvGrpSpPr>
        <p:grpSpPr>
          <a:xfrm flipH="1">
            <a:off x="1162559" y="4866551"/>
            <a:ext cx="37185" cy="833425"/>
            <a:chOff x="367100" y="2392375"/>
            <a:chExt cx="37200" cy="833425"/>
          </a:xfrm>
        </p:grpSpPr>
        <p:sp>
          <p:nvSpPr>
            <p:cNvPr id="4106" name="Google Shape;4106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08" name="Google Shape;4108;p32"/>
          <p:cNvGrpSpPr/>
          <p:nvPr/>
        </p:nvGrpSpPr>
        <p:grpSpPr>
          <a:xfrm flipH="1">
            <a:off x="2770146" y="4949389"/>
            <a:ext cx="37185" cy="833425"/>
            <a:chOff x="367100" y="2392375"/>
            <a:chExt cx="37200" cy="833425"/>
          </a:xfrm>
        </p:grpSpPr>
        <p:sp>
          <p:nvSpPr>
            <p:cNvPr id="4109" name="Google Shape;4109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1" name="Google Shape;4111;p32"/>
          <p:cNvGrpSpPr/>
          <p:nvPr/>
        </p:nvGrpSpPr>
        <p:grpSpPr>
          <a:xfrm flipH="1">
            <a:off x="3330069" y="4771714"/>
            <a:ext cx="37185" cy="833425"/>
            <a:chOff x="367100" y="2392375"/>
            <a:chExt cx="37200" cy="833425"/>
          </a:xfrm>
        </p:grpSpPr>
        <p:sp>
          <p:nvSpPr>
            <p:cNvPr id="4112" name="Google Shape;4112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4" name="Google Shape;4114;p32"/>
          <p:cNvGrpSpPr/>
          <p:nvPr/>
        </p:nvGrpSpPr>
        <p:grpSpPr>
          <a:xfrm flipH="1">
            <a:off x="1967183" y="4927101"/>
            <a:ext cx="37185" cy="1232425"/>
            <a:chOff x="367100" y="2392375"/>
            <a:chExt cx="37200" cy="1232425"/>
          </a:xfrm>
        </p:grpSpPr>
        <p:sp>
          <p:nvSpPr>
            <p:cNvPr id="4115" name="Google Shape;4115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7" name="Google Shape;4117;p32"/>
          <p:cNvGrpSpPr/>
          <p:nvPr/>
        </p:nvGrpSpPr>
        <p:grpSpPr>
          <a:xfrm flipH="1">
            <a:off x="186342" y="4428751"/>
            <a:ext cx="37185" cy="833425"/>
            <a:chOff x="367100" y="2392375"/>
            <a:chExt cx="37200" cy="833425"/>
          </a:xfrm>
        </p:grpSpPr>
        <p:sp>
          <p:nvSpPr>
            <p:cNvPr id="4118" name="Google Shape;4118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20" name="Google Shape;4120;p32"/>
          <p:cNvGrpSpPr/>
          <p:nvPr/>
        </p:nvGrpSpPr>
        <p:grpSpPr>
          <a:xfrm flipH="1">
            <a:off x="543010" y="4623164"/>
            <a:ext cx="37185" cy="833425"/>
            <a:chOff x="367100" y="2392375"/>
            <a:chExt cx="37200" cy="833425"/>
          </a:xfrm>
        </p:grpSpPr>
        <p:sp>
          <p:nvSpPr>
            <p:cNvPr id="4121" name="Google Shape;4121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23" name="Google Shape;4123;p32"/>
          <p:cNvGrpSpPr/>
          <p:nvPr/>
        </p:nvGrpSpPr>
        <p:grpSpPr>
          <a:xfrm flipH="1">
            <a:off x="34016" y="3617888"/>
            <a:ext cx="37185" cy="1232425"/>
            <a:chOff x="367100" y="2392375"/>
            <a:chExt cx="37200" cy="1232425"/>
          </a:xfrm>
        </p:grpSpPr>
        <p:sp>
          <p:nvSpPr>
            <p:cNvPr id="4124" name="Google Shape;4124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26" name="Google Shape;4126;p32"/>
          <p:cNvSpPr/>
          <p:nvPr/>
        </p:nvSpPr>
        <p:spPr>
          <a:xfrm flipH="1">
            <a:off x="1451641" y="491809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27" name="Google Shape;4127;p32"/>
          <p:cNvSpPr/>
          <p:nvPr/>
        </p:nvSpPr>
        <p:spPr>
          <a:xfrm flipH="1">
            <a:off x="1676895" y="4973746"/>
            <a:ext cx="5046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28" name="Google Shape;4128;p32"/>
          <p:cNvGrpSpPr/>
          <p:nvPr/>
        </p:nvGrpSpPr>
        <p:grpSpPr>
          <a:xfrm flipH="1">
            <a:off x="8660686" y="4006026"/>
            <a:ext cx="37185" cy="1232425"/>
            <a:chOff x="367100" y="2392375"/>
            <a:chExt cx="37200" cy="1232425"/>
          </a:xfrm>
        </p:grpSpPr>
        <p:sp>
          <p:nvSpPr>
            <p:cNvPr id="4129" name="Google Shape;4129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1" name="Google Shape;4131;p32"/>
          <p:cNvGrpSpPr/>
          <p:nvPr/>
        </p:nvGrpSpPr>
        <p:grpSpPr>
          <a:xfrm flipH="1">
            <a:off x="4286719" y="4924101"/>
            <a:ext cx="37185" cy="833425"/>
            <a:chOff x="367100" y="2392375"/>
            <a:chExt cx="37200" cy="833425"/>
          </a:xfrm>
        </p:grpSpPr>
        <p:sp>
          <p:nvSpPr>
            <p:cNvPr id="4132" name="Google Shape;4132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4" name="Google Shape;4134;p32"/>
          <p:cNvGrpSpPr/>
          <p:nvPr/>
        </p:nvGrpSpPr>
        <p:grpSpPr>
          <a:xfrm flipH="1">
            <a:off x="-76552" y="3298463"/>
            <a:ext cx="37185" cy="2435125"/>
            <a:chOff x="367100" y="2392375"/>
            <a:chExt cx="37200" cy="2435125"/>
          </a:xfrm>
        </p:grpSpPr>
        <p:sp>
          <p:nvSpPr>
            <p:cNvPr id="4135" name="Google Shape;4135;p3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7" name="Google Shape;4137;p32"/>
          <p:cNvGrpSpPr/>
          <p:nvPr/>
        </p:nvGrpSpPr>
        <p:grpSpPr>
          <a:xfrm flipH="1" rot="-4102571">
            <a:off x="4077147" y="2303935"/>
            <a:ext cx="8040477" cy="5616574"/>
            <a:chOff x="3025400" y="640950"/>
            <a:chExt cx="2106950" cy="1472200"/>
          </a:xfrm>
        </p:grpSpPr>
        <p:sp>
          <p:nvSpPr>
            <p:cNvPr id="4138" name="Google Shape;4138;p32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63" name="Google Shape;4163;p32"/>
          <p:cNvSpPr/>
          <p:nvPr/>
        </p:nvSpPr>
        <p:spPr>
          <a:xfrm flipH="1">
            <a:off x="-371218" y="135845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4" name="Google Shape;4164;p32"/>
          <p:cNvSpPr/>
          <p:nvPr/>
        </p:nvSpPr>
        <p:spPr>
          <a:xfrm flipH="1">
            <a:off x="8769853" y="1831926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65" name="Google Shape;4165;p32"/>
          <p:cNvGrpSpPr/>
          <p:nvPr/>
        </p:nvGrpSpPr>
        <p:grpSpPr>
          <a:xfrm flipH="1">
            <a:off x="5453609" y="5018926"/>
            <a:ext cx="37185" cy="833425"/>
            <a:chOff x="367100" y="2392375"/>
            <a:chExt cx="37200" cy="833425"/>
          </a:xfrm>
        </p:grpSpPr>
        <p:sp>
          <p:nvSpPr>
            <p:cNvPr id="4166" name="Google Shape;4166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68" name="Google Shape;4168;p32"/>
          <p:cNvGrpSpPr/>
          <p:nvPr/>
        </p:nvGrpSpPr>
        <p:grpSpPr>
          <a:xfrm flipH="1">
            <a:off x="445844" y="4393689"/>
            <a:ext cx="37185" cy="833425"/>
            <a:chOff x="367100" y="2392375"/>
            <a:chExt cx="37200" cy="833425"/>
          </a:xfrm>
        </p:grpSpPr>
        <p:sp>
          <p:nvSpPr>
            <p:cNvPr id="4169" name="Google Shape;4169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71" name="Google Shape;4171;p32"/>
          <p:cNvSpPr/>
          <p:nvPr/>
        </p:nvSpPr>
        <p:spPr>
          <a:xfrm flipH="1">
            <a:off x="543009" y="-25590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2" name="Google Shape;4172;p32"/>
          <p:cNvSpPr/>
          <p:nvPr/>
        </p:nvSpPr>
        <p:spPr>
          <a:xfrm flipH="1">
            <a:off x="3946499" y="48399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3" name="Google Shape;4173;p32"/>
          <p:cNvSpPr/>
          <p:nvPr/>
        </p:nvSpPr>
        <p:spPr>
          <a:xfrm flipH="1">
            <a:off x="1533424" y="46652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4" name="Google Shape;4174;p32"/>
          <p:cNvSpPr/>
          <p:nvPr/>
        </p:nvSpPr>
        <p:spPr>
          <a:xfrm flipH="1">
            <a:off x="4815829" y="447702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5" name="Google Shape;4175;p32"/>
          <p:cNvSpPr/>
          <p:nvPr/>
        </p:nvSpPr>
        <p:spPr>
          <a:xfrm flipH="1">
            <a:off x="6302214" y="455495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76" name="Google Shape;4176;p32"/>
          <p:cNvGrpSpPr/>
          <p:nvPr/>
        </p:nvGrpSpPr>
        <p:grpSpPr>
          <a:xfrm flipH="1">
            <a:off x="3997736" y="4936751"/>
            <a:ext cx="37185" cy="833425"/>
            <a:chOff x="367100" y="2392375"/>
            <a:chExt cx="37200" cy="833425"/>
          </a:xfrm>
        </p:grpSpPr>
        <p:sp>
          <p:nvSpPr>
            <p:cNvPr id="4177" name="Google Shape;4177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9" name="Google Shape;4179;p32"/>
          <p:cNvGrpSpPr/>
          <p:nvPr/>
        </p:nvGrpSpPr>
        <p:grpSpPr>
          <a:xfrm flipH="1">
            <a:off x="4557660" y="4759076"/>
            <a:ext cx="37185" cy="833425"/>
            <a:chOff x="367100" y="2392375"/>
            <a:chExt cx="37200" cy="833425"/>
          </a:xfrm>
        </p:grpSpPr>
        <p:sp>
          <p:nvSpPr>
            <p:cNvPr id="4180" name="Google Shape;4180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82" name="Google Shape;4182;p32"/>
          <p:cNvSpPr/>
          <p:nvPr/>
        </p:nvSpPr>
        <p:spPr>
          <a:xfrm flipH="1">
            <a:off x="8559863" y="340467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3" name="Google Shape;4183;p32"/>
          <p:cNvSpPr/>
          <p:nvPr/>
        </p:nvSpPr>
        <p:spPr>
          <a:xfrm flipH="1">
            <a:off x="8559863" y="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184" name="Google Shape;4184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71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">
    <p:spTree>
      <p:nvGrpSpPr>
        <p:cNvPr id="4185" name="Shape 4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6" name="Google Shape;4186;p33"/>
          <p:cNvGrpSpPr/>
          <p:nvPr/>
        </p:nvGrpSpPr>
        <p:grpSpPr>
          <a:xfrm rot="-2700000">
            <a:off x="3380611" y="478554"/>
            <a:ext cx="8141463" cy="3321414"/>
            <a:chOff x="3025400" y="1754925"/>
            <a:chExt cx="7141649" cy="2247459"/>
          </a:xfrm>
        </p:grpSpPr>
        <p:sp>
          <p:nvSpPr>
            <p:cNvPr id="4187" name="Google Shape;4187;p3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3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3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3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3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3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3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3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3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3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3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3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3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3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3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3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3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3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3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3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3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3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3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3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3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3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3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4" name="Google Shape;4214;p33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4215" name="Google Shape;4215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7" name="Google Shape;4217;p33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4218" name="Google Shape;4218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20" name="Google Shape;4220;p33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4221" name="Google Shape;4221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23" name="Google Shape;4223;p33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24" name="Google Shape;4224;p33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4225" name="Google Shape;4225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27" name="Google Shape;4227;p33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228" name="Google Shape;4228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0" name="Google Shape;4230;p33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231" name="Google Shape;4231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3" name="Google Shape;4233;p33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4234" name="Google Shape;4234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36" name="Google Shape;4236;p33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37" name="Google Shape;4237;p33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4238" name="Google Shape;4238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0" name="Google Shape;4240;p33"/>
          <p:cNvGrpSpPr/>
          <p:nvPr/>
        </p:nvGrpSpPr>
        <p:grpSpPr>
          <a:xfrm>
            <a:off x="3927625" y="4466900"/>
            <a:ext cx="37200" cy="833425"/>
            <a:chOff x="367100" y="2392375"/>
            <a:chExt cx="37200" cy="833425"/>
          </a:xfrm>
        </p:grpSpPr>
        <p:sp>
          <p:nvSpPr>
            <p:cNvPr id="4241" name="Google Shape;4241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3" name="Google Shape;4243;p33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4244" name="Google Shape;4244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6" name="Google Shape;4246;p33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4247" name="Google Shape;4247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9" name="Google Shape;4249;p33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4250" name="Google Shape;4250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52" name="Google Shape;4252;p33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4253" name="Google Shape;4253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55" name="Google Shape;4255;p33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4256" name="Google Shape;4256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58" name="Google Shape;4258;p33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4259" name="Google Shape;4259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61" name="Google Shape;4261;p33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62" name="Google Shape;4262;p3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63" name="Google Shape;4263;p33"/>
          <p:cNvGrpSpPr/>
          <p:nvPr/>
        </p:nvGrpSpPr>
        <p:grpSpPr>
          <a:xfrm>
            <a:off x="3154550" y="4494188"/>
            <a:ext cx="37200" cy="833425"/>
            <a:chOff x="367100" y="2392375"/>
            <a:chExt cx="37200" cy="833425"/>
          </a:xfrm>
        </p:grpSpPr>
        <p:sp>
          <p:nvSpPr>
            <p:cNvPr id="4264" name="Google Shape;4264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6" name="Google Shape;4266;p33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4267" name="Google Shape;4267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9" name="Google Shape;4269;p33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4270" name="Google Shape;4270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72" name="Google Shape;4272;p33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4273" name="Google Shape;4273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75" name="Google Shape;4275;p33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4276" name="Google Shape;4276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78" name="Google Shape;4278;p33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279" name="Google Shape;4279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81" name="Google Shape;4281;p33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4282" name="Google Shape;4282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84" name="Google Shape;4284;p33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4285" name="Google Shape;4285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87" name="Google Shape;4287;p33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288" name="Google Shape;4288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90" name="Google Shape;4290;p3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91" name="Google Shape;4291;p3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4292" name="Google Shape;4292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4" name="Google Shape;4294;p33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4295" name="Google Shape;4295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7" name="Google Shape;4297;p33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4298" name="Google Shape;4298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0" name="Google Shape;4300;p3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4301" name="Google Shape;4301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3" name="Google Shape;4303;p33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4304" name="Google Shape;4304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6" name="Google Shape;4306;p33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4307" name="Google Shape;4307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9" name="Google Shape;4309;p33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4310" name="Google Shape;4310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12" name="Google Shape;4312;p33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4313" name="Google Shape;4313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15" name="Google Shape;4315;p3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4316" name="Google Shape;4316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18" name="Google Shape;4318;p33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19" name="Google Shape;4319;p33"/>
          <p:cNvSpPr/>
          <p:nvPr/>
        </p:nvSpPr>
        <p:spPr>
          <a:xfrm>
            <a:off x="3890775" y="2173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20" name="Google Shape;4320;p33"/>
          <p:cNvSpPr/>
          <p:nvPr/>
        </p:nvSpPr>
        <p:spPr>
          <a:xfrm>
            <a:off x="7158600" y="7034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21" name="Google Shape;4321;p33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22" name="Google Shape;4322;p33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23" name="Google Shape;4323;p33"/>
          <p:cNvGrpSpPr/>
          <p:nvPr/>
        </p:nvGrpSpPr>
        <p:grpSpPr>
          <a:xfrm>
            <a:off x="4505875" y="2586863"/>
            <a:ext cx="37200" cy="3553537"/>
            <a:chOff x="367100" y="2392375"/>
            <a:chExt cx="37200" cy="3553537"/>
          </a:xfrm>
        </p:grpSpPr>
        <p:sp>
          <p:nvSpPr>
            <p:cNvPr id="4324" name="Google Shape;4324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26" name="Google Shape;4326;p33"/>
          <p:cNvSpPr txBox="1"/>
          <p:nvPr>
            <p:ph type="title"/>
          </p:nvPr>
        </p:nvSpPr>
        <p:spPr>
          <a:xfrm>
            <a:off x="713100" y="679465"/>
            <a:ext cx="3000000" cy="8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327" name="Google Shape;4327;p33"/>
          <p:cNvSpPr txBox="1"/>
          <p:nvPr>
            <p:ph idx="1" type="subTitle"/>
          </p:nvPr>
        </p:nvSpPr>
        <p:spPr>
          <a:xfrm>
            <a:off x="713100" y="1552474"/>
            <a:ext cx="3332100" cy="133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4328" name="Google Shape;4328;p3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29" name="Google Shape;4329;p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4330" name="Shape 4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1" name="Google Shape;4331;p34"/>
          <p:cNvGrpSpPr/>
          <p:nvPr/>
        </p:nvGrpSpPr>
        <p:grpSpPr>
          <a:xfrm rot="9442976">
            <a:off x="1971015" y="3073054"/>
            <a:ext cx="9165281" cy="2491532"/>
            <a:chOff x="5171575" y="1460000"/>
            <a:chExt cx="1813675" cy="493025"/>
          </a:xfrm>
        </p:grpSpPr>
        <p:sp>
          <p:nvSpPr>
            <p:cNvPr id="4332" name="Google Shape;4332;p34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34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34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34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34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34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34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34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34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34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34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34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34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34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34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34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34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34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34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34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34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34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34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34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34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34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34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59" name="Google Shape;4359;p34"/>
          <p:cNvSpPr/>
          <p:nvPr/>
        </p:nvSpPr>
        <p:spPr>
          <a:xfrm>
            <a:off x="6920875" y="15717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60" name="Google Shape;4360;p34"/>
          <p:cNvSpPr/>
          <p:nvPr/>
        </p:nvSpPr>
        <p:spPr>
          <a:xfrm>
            <a:off x="5684225" y="2356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61" name="Google Shape;4361;p34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62" name="Google Shape;4362;p34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63" name="Google Shape;4363;p34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4364" name="Google Shape;4364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66" name="Google Shape;4366;p34"/>
          <p:cNvGrpSpPr/>
          <p:nvPr/>
        </p:nvGrpSpPr>
        <p:grpSpPr>
          <a:xfrm>
            <a:off x="4418513" y="4543100"/>
            <a:ext cx="37200" cy="833425"/>
            <a:chOff x="367100" y="2392375"/>
            <a:chExt cx="37200" cy="833425"/>
          </a:xfrm>
        </p:grpSpPr>
        <p:sp>
          <p:nvSpPr>
            <p:cNvPr id="4367" name="Google Shape;4367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69" name="Google Shape;4369;p34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4370" name="Google Shape;4370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72" name="Google Shape;4372;p34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4373" name="Google Shape;4373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75" name="Google Shape;4375;p34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4376" name="Google Shape;4376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78" name="Google Shape;4378;p34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4379" name="Google Shape;4379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1" name="Google Shape;4381;p34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4382" name="Google Shape;4382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4" name="Google Shape;4384;p34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4385" name="Google Shape;4385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7" name="Google Shape;4387;p34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4388" name="Google Shape;4388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90" name="Google Shape;4390;p34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1" name="Google Shape;4391;p34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92" name="Google Shape;4392;p34"/>
          <p:cNvGrpSpPr/>
          <p:nvPr/>
        </p:nvGrpSpPr>
        <p:grpSpPr>
          <a:xfrm>
            <a:off x="4664063" y="4404588"/>
            <a:ext cx="37200" cy="833425"/>
            <a:chOff x="367100" y="2392375"/>
            <a:chExt cx="37200" cy="833425"/>
          </a:xfrm>
        </p:grpSpPr>
        <p:sp>
          <p:nvSpPr>
            <p:cNvPr id="4393" name="Google Shape;4393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95" name="Google Shape;4395;p34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4396" name="Google Shape;4396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98" name="Google Shape;4398;p34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4399" name="Google Shape;4399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01" name="Google Shape;4401;p34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4402" name="Google Shape;4402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04" name="Google Shape;4404;p34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4405" name="Google Shape;4405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07" name="Google Shape;4407;p34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8" name="Google Shape;4408;p34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09" name="Google Shape;4409;p34"/>
          <p:cNvGrpSpPr/>
          <p:nvPr/>
        </p:nvGrpSpPr>
        <p:grpSpPr>
          <a:xfrm>
            <a:off x="5363188" y="3231438"/>
            <a:ext cx="37200" cy="833425"/>
            <a:chOff x="367100" y="2392375"/>
            <a:chExt cx="37200" cy="833425"/>
          </a:xfrm>
        </p:grpSpPr>
        <p:sp>
          <p:nvSpPr>
            <p:cNvPr id="4410" name="Google Shape;4410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2" name="Google Shape;4412;p34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4413" name="Google Shape;4413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5" name="Google Shape;4415;p34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4416" name="Google Shape;4416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8" name="Google Shape;4418;p34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419" name="Google Shape;4419;p3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21" name="Google Shape;4421;p34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422" name="Google Shape;4422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24" name="Google Shape;4424;p34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4425" name="Google Shape;4425;p3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27" name="Google Shape;4427;p34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4428" name="Google Shape;4428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30" name="Google Shape;4430;p34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431" name="Google Shape;4431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33" name="Google Shape;4433;p34"/>
          <p:cNvSpPr/>
          <p:nvPr/>
        </p:nvSpPr>
        <p:spPr>
          <a:xfrm>
            <a:off x="4116200" y="4662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34" name="Google Shape;4434;p34"/>
          <p:cNvGrpSpPr/>
          <p:nvPr/>
        </p:nvGrpSpPr>
        <p:grpSpPr>
          <a:xfrm>
            <a:off x="5531163" y="2330563"/>
            <a:ext cx="37200" cy="2435125"/>
            <a:chOff x="367100" y="2392375"/>
            <a:chExt cx="37200" cy="2435125"/>
          </a:xfrm>
        </p:grpSpPr>
        <p:sp>
          <p:nvSpPr>
            <p:cNvPr id="4435" name="Google Shape;4435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37" name="Google Shape;4437;p34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438" name="Google Shape;4438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0" name="Google Shape;4440;p34"/>
          <p:cNvGrpSpPr/>
          <p:nvPr/>
        </p:nvGrpSpPr>
        <p:grpSpPr>
          <a:xfrm>
            <a:off x="6717038" y="2025875"/>
            <a:ext cx="37200" cy="3553537"/>
            <a:chOff x="367100" y="2392375"/>
            <a:chExt cx="37200" cy="3553537"/>
          </a:xfrm>
        </p:grpSpPr>
        <p:sp>
          <p:nvSpPr>
            <p:cNvPr id="4441" name="Google Shape;4441;p3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43" name="Google Shape;4443;p34"/>
          <p:cNvSpPr/>
          <p:nvPr/>
        </p:nvSpPr>
        <p:spPr>
          <a:xfrm>
            <a:off x="4597263" y="3477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44" name="Google Shape;4444;p34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45" name="Google Shape;4445;p34"/>
          <p:cNvGrpSpPr/>
          <p:nvPr/>
        </p:nvGrpSpPr>
        <p:grpSpPr>
          <a:xfrm>
            <a:off x="92463" y="4766950"/>
            <a:ext cx="37200" cy="833425"/>
            <a:chOff x="367100" y="2392375"/>
            <a:chExt cx="37200" cy="833425"/>
          </a:xfrm>
        </p:grpSpPr>
        <p:sp>
          <p:nvSpPr>
            <p:cNvPr id="4446" name="Google Shape;4446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8" name="Google Shape;4448;p34"/>
          <p:cNvGrpSpPr/>
          <p:nvPr/>
        </p:nvGrpSpPr>
        <p:grpSpPr>
          <a:xfrm>
            <a:off x="1650875" y="4690750"/>
            <a:ext cx="37200" cy="833425"/>
            <a:chOff x="367100" y="2392375"/>
            <a:chExt cx="37200" cy="833425"/>
          </a:xfrm>
        </p:grpSpPr>
        <p:sp>
          <p:nvSpPr>
            <p:cNvPr id="4449" name="Google Shape;4449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1" name="Google Shape;4451;p34"/>
          <p:cNvGrpSpPr/>
          <p:nvPr/>
        </p:nvGrpSpPr>
        <p:grpSpPr>
          <a:xfrm>
            <a:off x="871675" y="4602963"/>
            <a:ext cx="37200" cy="833425"/>
            <a:chOff x="367100" y="2392375"/>
            <a:chExt cx="37200" cy="833425"/>
          </a:xfrm>
        </p:grpSpPr>
        <p:sp>
          <p:nvSpPr>
            <p:cNvPr id="4452" name="Google Shape;4452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4" name="Google Shape;4454;p34"/>
          <p:cNvGrpSpPr/>
          <p:nvPr/>
        </p:nvGrpSpPr>
        <p:grpSpPr>
          <a:xfrm>
            <a:off x="2332700" y="4415075"/>
            <a:ext cx="37200" cy="1232425"/>
            <a:chOff x="367100" y="2392375"/>
            <a:chExt cx="37200" cy="1232425"/>
          </a:xfrm>
        </p:grpSpPr>
        <p:sp>
          <p:nvSpPr>
            <p:cNvPr id="4455" name="Google Shape;4455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7" name="Google Shape;4457;p34"/>
          <p:cNvGrpSpPr/>
          <p:nvPr/>
        </p:nvGrpSpPr>
        <p:grpSpPr>
          <a:xfrm>
            <a:off x="3508500" y="4637750"/>
            <a:ext cx="37200" cy="833425"/>
            <a:chOff x="367100" y="2392375"/>
            <a:chExt cx="37200" cy="833425"/>
          </a:xfrm>
        </p:grpSpPr>
        <p:sp>
          <p:nvSpPr>
            <p:cNvPr id="4458" name="Google Shape;4458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60" name="Google Shape;4460;p34"/>
          <p:cNvSpPr/>
          <p:nvPr/>
        </p:nvSpPr>
        <p:spPr>
          <a:xfrm>
            <a:off x="2188638" y="4779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61" name="Google Shape;4461;p34"/>
          <p:cNvSpPr/>
          <p:nvPr/>
        </p:nvSpPr>
        <p:spPr>
          <a:xfrm>
            <a:off x="760591" y="456885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62" name="Google Shape;4462;p34"/>
          <p:cNvGrpSpPr/>
          <p:nvPr/>
        </p:nvGrpSpPr>
        <p:grpSpPr>
          <a:xfrm>
            <a:off x="338013" y="4628438"/>
            <a:ext cx="37200" cy="833425"/>
            <a:chOff x="367100" y="2392375"/>
            <a:chExt cx="37200" cy="833425"/>
          </a:xfrm>
        </p:grpSpPr>
        <p:sp>
          <p:nvSpPr>
            <p:cNvPr id="4463" name="Google Shape;4463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5" name="Google Shape;4465;p34"/>
          <p:cNvGrpSpPr/>
          <p:nvPr/>
        </p:nvGrpSpPr>
        <p:grpSpPr>
          <a:xfrm>
            <a:off x="1254600" y="4404588"/>
            <a:ext cx="37200" cy="833425"/>
            <a:chOff x="367100" y="2392375"/>
            <a:chExt cx="37200" cy="833425"/>
          </a:xfrm>
        </p:grpSpPr>
        <p:sp>
          <p:nvSpPr>
            <p:cNvPr id="4466" name="Google Shape;4466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8" name="Google Shape;4468;p34"/>
          <p:cNvGrpSpPr/>
          <p:nvPr/>
        </p:nvGrpSpPr>
        <p:grpSpPr>
          <a:xfrm>
            <a:off x="3807175" y="4504138"/>
            <a:ext cx="37200" cy="2435125"/>
            <a:chOff x="367100" y="2392375"/>
            <a:chExt cx="37200" cy="2435125"/>
          </a:xfrm>
        </p:grpSpPr>
        <p:sp>
          <p:nvSpPr>
            <p:cNvPr id="4469" name="Google Shape;4469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71" name="Google Shape;4471;p34"/>
          <p:cNvGrpSpPr/>
          <p:nvPr/>
        </p:nvGrpSpPr>
        <p:grpSpPr>
          <a:xfrm>
            <a:off x="2913225" y="4415063"/>
            <a:ext cx="37200" cy="2435125"/>
            <a:chOff x="367100" y="2392375"/>
            <a:chExt cx="37200" cy="2435125"/>
          </a:xfrm>
        </p:grpSpPr>
        <p:sp>
          <p:nvSpPr>
            <p:cNvPr id="4472" name="Google Shape;4472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474" name="Google Shape;4474;p3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475" name="Google Shape;4475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4476" name="Shape 4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35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4478" name="Google Shape;4478;p3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3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3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3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3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3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3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3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3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3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3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3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3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3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3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3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3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3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3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3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3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3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3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3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3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3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3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05" name="Google Shape;4505;p35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6" name="Google Shape;4506;p35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7" name="Google Shape;4507;p35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8" name="Google Shape;4508;p35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9" name="Google Shape;4509;p35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10" name="Google Shape;4510;p35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11" name="Google Shape;4511;p35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12" name="Google Shape;4512;p35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4513" name="Google Shape;4513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15" name="Google Shape;4515;p35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4516" name="Google Shape;4516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18" name="Google Shape;4518;p35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4519" name="Google Shape;4519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21" name="Google Shape;4521;p35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4522" name="Google Shape;4522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24" name="Google Shape;4524;p35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4525" name="Google Shape;4525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27" name="Google Shape;4527;p35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4528" name="Google Shape;4528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0" name="Google Shape;4530;p35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4531" name="Google Shape;4531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3" name="Google Shape;4533;p35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4534" name="Google Shape;4534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6" name="Google Shape;4536;p35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4537" name="Google Shape;4537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9" name="Google Shape;4539;p35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4540" name="Google Shape;4540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42" name="Google Shape;4542;p35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4543" name="Google Shape;4543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45" name="Google Shape;4545;p35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4546" name="Google Shape;4546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48" name="Google Shape;4548;p35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4549" name="Google Shape;4549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51" name="Google Shape;4551;p35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4552" name="Google Shape;4552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54" name="Google Shape;4554;p35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4555" name="Google Shape;4555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57" name="Google Shape;4557;p35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58" name="Google Shape;4558;p35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59" name="Google Shape;4559;p35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4560" name="Google Shape;4560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2" name="Google Shape;4562;p35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4563" name="Google Shape;4563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5" name="Google Shape;4565;p35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4566" name="Google Shape;4566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8" name="Google Shape;4568;p35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4569" name="Google Shape;4569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71" name="Google Shape;4571;p35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4572" name="Google Shape;4572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74" name="Google Shape;4574;p35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75" name="Google Shape;4575;p35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76" name="Google Shape;4576;p35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4577" name="Google Shape;4577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79" name="Google Shape;4579;p35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4580" name="Google Shape;4580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582" name="Google Shape;4582;p3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583" name="Google Shape;4583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9_2">
    <p:spTree>
      <p:nvGrpSpPr>
        <p:cNvPr id="4584" name="Shape 4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5" name="Google Shape;4585;p36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86" name="Google Shape;4586;p36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4587" name="Google Shape;4587;p36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36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36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36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36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36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36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36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36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36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36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36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36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36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36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36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36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36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36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36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36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36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36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36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36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36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36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14" name="Google Shape;4614;p36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5" name="Google Shape;4615;p36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6" name="Google Shape;4616;p36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7" name="Google Shape;4617;p36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8" name="Google Shape;4618;p36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19" name="Google Shape;4619;p36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4620" name="Google Shape;4620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22" name="Google Shape;4622;p36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4623" name="Google Shape;4623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25" name="Google Shape;4625;p36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4626" name="Google Shape;4626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28" name="Google Shape;4628;p36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29" name="Google Shape;4629;p3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30" name="Google Shape;4630;p36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4631" name="Google Shape;4631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3" name="Google Shape;4633;p36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4634" name="Google Shape;4634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6" name="Google Shape;4636;p36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4637" name="Google Shape;4637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9" name="Google Shape;4639;p36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4640" name="Google Shape;4640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42" name="Google Shape;4642;p36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43" name="Google Shape;4643;p36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44" name="Google Shape;4644;p36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4645" name="Google Shape;4645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47" name="Google Shape;4647;p36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4648" name="Google Shape;4648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0" name="Google Shape;4650;p36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4651" name="Google Shape;4651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3" name="Google Shape;4653;p36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654" name="Google Shape;4654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6" name="Google Shape;4656;p36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4657" name="Google Shape;4657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9" name="Google Shape;4659;p36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660" name="Google Shape;4660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62" name="Google Shape;4662;p36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63" name="Google Shape;4663;p36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64" name="Google Shape;4664;p36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65" name="Google Shape;4665;p36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4666" name="Google Shape;4666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68" name="Google Shape;4668;p36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4669" name="Google Shape;4669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1" name="Google Shape;4671;p36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4672" name="Google Shape;4672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4" name="Google Shape;4674;p36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675" name="Google Shape;4675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7" name="Google Shape;4677;p36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4678" name="Google Shape;4678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80" name="Google Shape;4680;p36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4681" name="Google Shape;4681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83" name="Google Shape;4683;p36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84" name="Google Shape;4684;p36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4685" name="Google Shape;4685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87" name="Google Shape;4687;p36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4688" name="Google Shape;4688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0" name="Google Shape;4690;p36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4691" name="Google Shape;4691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3" name="Google Shape;4693;p36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4694" name="Google Shape;4694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6" name="Google Shape;4696;p36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4697" name="Google Shape;4697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9" name="Google Shape;4699;p36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4700" name="Google Shape;4700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2" name="Google Shape;4702;p36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703" name="Google Shape;4703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5" name="Google Shape;4705;p36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4706" name="Google Shape;4706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8" name="Google Shape;4708;p36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4709" name="Google Shape;4709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1" name="Google Shape;4711;p36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4712" name="Google Shape;4712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4" name="Google Shape;4714;p36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4715" name="Google Shape;4715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7" name="Google Shape;4717;p36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4718" name="Google Shape;4718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0" name="Google Shape;4720;p36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4721" name="Google Shape;4721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3" name="Google Shape;4723;p36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4724" name="Google Shape;4724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6" name="Google Shape;4726;p36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4727" name="Google Shape;4727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9" name="Google Shape;4729;p36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4730" name="Google Shape;4730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2" name="Google Shape;4732;p36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4733" name="Google Shape;4733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5" name="Google Shape;4735;p36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4736" name="Google Shape;4736;p36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36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36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36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36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36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36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36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36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36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36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36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36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36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36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36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36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36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36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36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36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36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36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36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36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36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36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63" name="Google Shape;4763;p36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4764" name="Google Shape;4764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766" name="Google Shape;4766;p3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67" name="Google Shape;4767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9_3">
    <p:spTree>
      <p:nvGrpSpPr>
        <p:cNvPr id="4768" name="Shape 4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9" name="Google Shape;4769;p37"/>
          <p:cNvGrpSpPr/>
          <p:nvPr/>
        </p:nvGrpSpPr>
        <p:grpSpPr>
          <a:xfrm rot="1911680">
            <a:off x="-642270" y="1993946"/>
            <a:ext cx="10425014" cy="5803563"/>
            <a:chOff x="411750" y="2489850"/>
            <a:chExt cx="3341229" cy="1860049"/>
          </a:xfrm>
        </p:grpSpPr>
        <p:sp>
          <p:nvSpPr>
            <p:cNvPr id="4770" name="Google Shape;4770;p37"/>
            <p:cNvSpPr/>
            <p:nvPr/>
          </p:nvSpPr>
          <p:spPr>
            <a:xfrm>
              <a:off x="411750" y="2784692"/>
              <a:ext cx="2968932" cy="1447325"/>
            </a:xfrm>
            <a:custGeom>
              <a:rect b="b" l="l" r="r" t="t"/>
              <a:pathLst>
                <a:path extrusionOk="0" h="24102" w="49441">
                  <a:moveTo>
                    <a:pt x="46258" y="1"/>
                  </a:moveTo>
                  <a:cubicBezTo>
                    <a:pt x="44408" y="1"/>
                    <a:pt x="42511" y="366"/>
                    <a:pt x="40707" y="1086"/>
                  </a:cubicBezTo>
                  <a:cubicBezTo>
                    <a:pt x="37852" y="2218"/>
                    <a:pt x="35488" y="4145"/>
                    <a:pt x="34061" y="6509"/>
                  </a:cubicBezTo>
                  <a:cubicBezTo>
                    <a:pt x="33651" y="7187"/>
                    <a:pt x="33303" y="7919"/>
                    <a:pt x="32964" y="8615"/>
                  </a:cubicBezTo>
                  <a:cubicBezTo>
                    <a:pt x="32598" y="9391"/>
                    <a:pt x="32214" y="10194"/>
                    <a:pt x="31742" y="10934"/>
                  </a:cubicBezTo>
                  <a:cubicBezTo>
                    <a:pt x="31126" y="11898"/>
                    <a:pt x="29806" y="13566"/>
                    <a:pt x="27807" y="13941"/>
                  </a:cubicBezTo>
                  <a:cubicBezTo>
                    <a:pt x="27502" y="14000"/>
                    <a:pt x="27196" y="14024"/>
                    <a:pt x="26890" y="14024"/>
                  </a:cubicBezTo>
                  <a:cubicBezTo>
                    <a:pt x="25989" y="14024"/>
                    <a:pt x="25089" y="13808"/>
                    <a:pt x="24203" y="13602"/>
                  </a:cubicBezTo>
                  <a:cubicBezTo>
                    <a:pt x="23299" y="13382"/>
                    <a:pt x="22364" y="13162"/>
                    <a:pt x="21411" y="13162"/>
                  </a:cubicBezTo>
                  <a:cubicBezTo>
                    <a:pt x="21357" y="13162"/>
                    <a:pt x="21304" y="13163"/>
                    <a:pt x="21250" y="13165"/>
                  </a:cubicBezTo>
                  <a:cubicBezTo>
                    <a:pt x="19029" y="13236"/>
                    <a:pt x="16817" y="14583"/>
                    <a:pt x="14693" y="17179"/>
                  </a:cubicBezTo>
                  <a:cubicBezTo>
                    <a:pt x="14345" y="17607"/>
                    <a:pt x="13998" y="18062"/>
                    <a:pt x="13659" y="18499"/>
                  </a:cubicBezTo>
                  <a:cubicBezTo>
                    <a:pt x="12445" y="20078"/>
                    <a:pt x="11179" y="21711"/>
                    <a:pt x="9430" y="22764"/>
                  </a:cubicBezTo>
                  <a:cubicBezTo>
                    <a:pt x="8104" y="23563"/>
                    <a:pt x="6536" y="23957"/>
                    <a:pt x="4978" y="23957"/>
                  </a:cubicBezTo>
                  <a:cubicBezTo>
                    <a:pt x="3213" y="23957"/>
                    <a:pt x="1459" y="23451"/>
                    <a:pt x="81" y="22451"/>
                  </a:cubicBezTo>
                  <a:lnTo>
                    <a:pt x="0" y="22567"/>
                  </a:lnTo>
                  <a:cubicBezTo>
                    <a:pt x="1401" y="23584"/>
                    <a:pt x="3185" y="24102"/>
                    <a:pt x="4978" y="24102"/>
                  </a:cubicBezTo>
                  <a:cubicBezTo>
                    <a:pt x="6566" y="24102"/>
                    <a:pt x="8154" y="23700"/>
                    <a:pt x="9501" y="22888"/>
                  </a:cubicBezTo>
                  <a:cubicBezTo>
                    <a:pt x="11286" y="21818"/>
                    <a:pt x="12552" y="20176"/>
                    <a:pt x="13775" y="18589"/>
                  </a:cubicBezTo>
                  <a:cubicBezTo>
                    <a:pt x="14114" y="18151"/>
                    <a:pt x="14461" y="17705"/>
                    <a:pt x="14809" y="17268"/>
                  </a:cubicBezTo>
                  <a:cubicBezTo>
                    <a:pt x="16906" y="14717"/>
                    <a:pt x="19074" y="13379"/>
                    <a:pt x="21259" y="13316"/>
                  </a:cubicBezTo>
                  <a:cubicBezTo>
                    <a:pt x="21311" y="13315"/>
                    <a:pt x="21364" y="13314"/>
                    <a:pt x="21416" y="13314"/>
                  </a:cubicBezTo>
                  <a:cubicBezTo>
                    <a:pt x="22345" y="13314"/>
                    <a:pt x="23272" y="13533"/>
                    <a:pt x="24168" y="13744"/>
                  </a:cubicBezTo>
                  <a:cubicBezTo>
                    <a:pt x="25061" y="13958"/>
                    <a:pt x="25979" y="14176"/>
                    <a:pt x="26899" y="14176"/>
                  </a:cubicBezTo>
                  <a:cubicBezTo>
                    <a:pt x="27211" y="14176"/>
                    <a:pt x="27523" y="14151"/>
                    <a:pt x="27834" y="14092"/>
                  </a:cubicBezTo>
                  <a:cubicBezTo>
                    <a:pt x="29886" y="13709"/>
                    <a:pt x="31242" y="11996"/>
                    <a:pt x="31866" y="11015"/>
                  </a:cubicBezTo>
                  <a:cubicBezTo>
                    <a:pt x="32339" y="10265"/>
                    <a:pt x="32732" y="9462"/>
                    <a:pt x="33098" y="8677"/>
                  </a:cubicBezTo>
                  <a:cubicBezTo>
                    <a:pt x="33437" y="7981"/>
                    <a:pt x="33784" y="7259"/>
                    <a:pt x="34195" y="6590"/>
                  </a:cubicBezTo>
                  <a:cubicBezTo>
                    <a:pt x="36564" y="2655"/>
                    <a:pt x="41482" y="159"/>
                    <a:pt x="46284" y="159"/>
                  </a:cubicBezTo>
                  <a:cubicBezTo>
                    <a:pt x="47339" y="159"/>
                    <a:pt x="48389" y="280"/>
                    <a:pt x="49405" y="532"/>
                  </a:cubicBezTo>
                  <a:lnTo>
                    <a:pt x="49441" y="381"/>
                  </a:lnTo>
                  <a:cubicBezTo>
                    <a:pt x="48415" y="127"/>
                    <a:pt x="47344" y="1"/>
                    <a:pt x="462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37"/>
            <p:cNvSpPr/>
            <p:nvPr/>
          </p:nvSpPr>
          <p:spPr>
            <a:xfrm>
              <a:off x="454085" y="2779347"/>
              <a:ext cx="2942150" cy="1450568"/>
            </a:xfrm>
            <a:custGeom>
              <a:rect b="b" l="l" r="r" t="t"/>
              <a:pathLst>
                <a:path extrusionOk="0" h="24156" w="48995">
                  <a:moveTo>
                    <a:pt x="46438" y="0"/>
                  </a:moveTo>
                  <a:cubicBezTo>
                    <a:pt x="42623" y="0"/>
                    <a:pt x="38592" y="1606"/>
                    <a:pt x="35809" y="4359"/>
                  </a:cubicBezTo>
                  <a:cubicBezTo>
                    <a:pt x="35078" y="5082"/>
                    <a:pt x="34444" y="5876"/>
                    <a:pt x="33927" y="6706"/>
                  </a:cubicBezTo>
                  <a:cubicBezTo>
                    <a:pt x="33517" y="7357"/>
                    <a:pt x="33169" y="8053"/>
                    <a:pt x="32830" y="8722"/>
                  </a:cubicBezTo>
                  <a:cubicBezTo>
                    <a:pt x="32437" y="9498"/>
                    <a:pt x="32027" y="10301"/>
                    <a:pt x="31536" y="11041"/>
                  </a:cubicBezTo>
                  <a:cubicBezTo>
                    <a:pt x="30903" y="11978"/>
                    <a:pt x="29556" y="13601"/>
                    <a:pt x="27566" y="13949"/>
                  </a:cubicBezTo>
                  <a:cubicBezTo>
                    <a:pt x="27278" y="13999"/>
                    <a:pt x="26982" y="14028"/>
                    <a:pt x="26667" y="14028"/>
                  </a:cubicBezTo>
                  <a:cubicBezTo>
                    <a:pt x="26533" y="14028"/>
                    <a:pt x="26396" y="14022"/>
                    <a:pt x="26255" y="14012"/>
                  </a:cubicBezTo>
                  <a:cubicBezTo>
                    <a:pt x="25497" y="13958"/>
                    <a:pt x="24729" y="13771"/>
                    <a:pt x="23989" y="13593"/>
                  </a:cubicBezTo>
                  <a:cubicBezTo>
                    <a:pt x="23075" y="13373"/>
                    <a:pt x="22137" y="13144"/>
                    <a:pt x="21190" y="13144"/>
                  </a:cubicBezTo>
                  <a:cubicBezTo>
                    <a:pt x="21139" y="13144"/>
                    <a:pt x="21087" y="13145"/>
                    <a:pt x="21036" y="13147"/>
                  </a:cubicBezTo>
                  <a:cubicBezTo>
                    <a:pt x="18815" y="13200"/>
                    <a:pt x="16611" y="14538"/>
                    <a:pt x="14497" y="17107"/>
                  </a:cubicBezTo>
                  <a:cubicBezTo>
                    <a:pt x="14327" y="17322"/>
                    <a:pt x="14158" y="17527"/>
                    <a:pt x="13988" y="17741"/>
                  </a:cubicBezTo>
                  <a:cubicBezTo>
                    <a:pt x="13792" y="18000"/>
                    <a:pt x="13596" y="18258"/>
                    <a:pt x="13400" y="18508"/>
                  </a:cubicBezTo>
                  <a:cubicBezTo>
                    <a:pt x="12204" y="20060"/>
                    <a:pt x="10982" y="21657"/>
                    <a:pt x="9287" y="22719"/>
                  </a:cubicBezTo>
                  <a:cubicBezTo>
                    <a:pt x="8877" y="22977"/>
                    <a:pt x="8431" y="23200"/>
                    <a:pt x="7967" y="23388"/>
                  </a:cubicBezTo>
                  <a:cubicBezTo>
                    <a:pt x="6910" y="23808"/>
                    <a:pt x="5776" y="24015"/>
                    <a:pt x="4657" y="24015"/>
                  </a:cubicBezTo>
                  <a:cubicBezTo>
                    <a:pt x="3000" y="24015"/>
                    <a:pt x="1375" y="23562"/>
                    <a:pt x="80" y="22683"/>
                  </a:cubicBezTo>
                  <a:lnTo>
                    <a:pt x="0" y="22808"/>
                  </a:lnTo>
                  <a:cubicBezTo>
                    <a:pt x="1321" y="23700"/>
                    <a:pt x="2971" y="24155"/>
                    <a:pt x="4657" y="24155"/>
                  </a:cubicBezTo>
                  <a:cubicBezTo>
                    <a:pt x="5799" y="24155"/>
                    <a:pt x="6950" y="23950"/>
                    <a:pt x="8020" y="23522"/>
                  </a:cubicBezTo>
                  <a:cubicBezTo>
                    <a:pt x="8493" y="23334"/>
                    <a:pt x="8948" y="23102"/>
                    <a:pt x="9367" y="22835"/>
                  </a:cubicBezTo>
                  <a:cubicBezTo>
                    <a:pt x="11080" y="21764"/>
                    <a:pt x="12311" y="20149"/>
                    <a:pt x="13507" y="18597"/>
                  </a:cubicBezTo>
                  <a:cubicBezTo>
                    <a:pt x="13703" y="18339"/>
                    <a:pt x="13899" y="18089"/>
                    <a:pt x="14104" y="17830"/>
                  </a:cubicBezTo>
                  <a:cubicBezTo>
                    <a:pt x="14265" y="17616"/>
                    <a:pt x="14434" y="17411"/>
                    <a:pt x="14613" y="17197"/>
                  </a:cubicBezTo>
                  <a:cubicBezTo>
                    <a:pt x="16691" y="14663"/>
                    <a:pt x="18859" y="13343"/>
                    <a:pt x="21045" y="13289"/>
                  </a:cubicBezTo>
                  <a:cubicBezTo>
                    <a:pt x="21095" y="13288"/>
                    <a:pt x="21146" y="13287"/>
                    <a:pt x="21196" y="13287"/>
                  </a:cubicBezTo>
                  <a:cubicBezTo>
                    <a:pt x="22127" y="13287"/>
                    <a:pt x="23056" y="13515"/>
                    <a:pt x="23953" y="13726"/>
                  </a:cubicBezTo>
                  <a:cubicBezTo>
                    <a:pt x="24703" y="13905"/>
                    <a:pt x="25479" y="14092"/>
                    <a:pt x="26246" y="14155"/>
                  </a:cubicBezTo>
                  <a:cubicBezTo>
                    <a:pt x="26390" y="14165"/>
                    <a:pt x="26530" y="14170"/>
                    <a:pt x="26668" y="14170"/>
                  </a:cubicBezTo>
                  <a:cubicBezTo>
                    <a:pt x="26992" y="14170"/>
                    <a:pt x="27299" y="14142"/>
                    <a:pt x="27593" y="14092"/>
                  </a:cubicBezTo>
                  <a:cubicBezTo>
                    <a:pt x="29110" y="13825"/>
                    <a:pt x="30546" y="12772"/>
                    <a:pt x="31652" y="11121"/>
                  </a:cubicBezTo>
                  <a:cubicBezTo>
                    <a:pt x="32152" y="10372"/>
                    <a:pt x="32562" y="9569"/>
                    <a:pt x="32955" y="8784"/>
                  </a:cubicBezTo>
                  <a:cubicBezTo>
                    <a:pt x="33294" y="8115"/>
                    <a:pt x="33641" y="7428"/>
                    <a:pt x="34043" y="6777"/>
                  </a:cubicBezTo>
                  <a:cubicBezTo>
                    <a:pt x="34560" y="5956"/>
                    <a:pt x="35185" y="5180"/>
                    <a:pt x="35907" y="4466"/>
                  </a:cubicBezTo>
                  <a:cubicBezTo>
                    <a:pt x="38672" y="1731"/>
                    <a:pt x="42671" y="140"/>
                    <a:pt x="46448" y="140"/>
                  </a:cubicBezTo>
                  <a:cubicBezTo>
                    <a:pt x="47302" y="140"/>
                    <a:pt x="48144" y="222"/>
                    <a:pt x="48959" y="389"/>
                  </a:cubicBezTo>
                  <a:lnTo>
                    <a:pt x="48995" y="256"/>
                  </a:lnTo>
                  <a:cubicBezTo>
                    <a:pt x="48165" y="83"/>
                    <a:pt x="47307" y="0"/>
                    <a:pt x="4643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37"/>
            <p:cNvSpPr/>
            <p:nvPr/>
          </p:nvSpPr>
          <p:spPr>
            <a:xfrm>
              <a:off x="496359" y="2771781"/>
              <a:ext cx="2914887" cy="1456513"/>
            </a:xfrm>
            <a:custGeom>
              <a:rect b="b" l="l" r="r" t="t"/>
              <a:pathLst>
                <a:path extrusionOk="0" h="24255" w="48541">
                  <a:moveTo>
                    <a:pt x="46552" y="1"/>
                  </a:moveTo>
                  <a:cubicBezTo>
                    <a:pt x="42694" y="1"/>
                    <a:pt x="38593" y="1701"/>
                    <a:pt x="35676" y="4610"/>
                  </a:cubicBezTo>
                  <a:cubicBezTo>
                    <a:pt x="34945" y="5333"/>
                    <a:pt x="34311" y="6118"/>
                    <a:pt x="33785" y="6939"/>
                  </a:cubicBezTo>
                  <a:cubicBezTo>
                    <a:pt x="33384" y="7563"/>
                    <a:pt x="33036" y="8223"/>
                    <a:pt x="32697" y="8857"/>
                  </a:cubicBezTo>
                  <a:cubicBezTo>
                    <a:pt x="32277" y="9642"/>
                    <a:pt x="31849" y="10445"/>
                    <a:pt x="31323" y="11185"/>
                  </a:cubicBezTo>
                  <a:cubicBezTo>
                    <a:pt x="30217" y="12755"/>
                    <a:pt x="28798" y="13754"/>
                    <a:pt x="27335" y="13995"/>
                  </a:cubicBezTo>
                  <a:cubicBezTo>
                    <a:pt x="27070" y="14040"/>
                    <a:pt x="26800" y="14064"/>
                    <a:pt x="26521" y="14064"/>
                  </a:cubicBezTo>
                  <a:cubicBezTo>
                    <a:pt x="26359" y="14064"/>
                    <a:pt x="26194" y="14056"/>
                    <a:pt x="26024" y="14040"/>
                  </a:cubicBezTo>
                  <a:cubicBezTo>
                    <a:pt x="25274" y="13986"/>
                    <a:pt x="24507" y="13799"/>
                    <a:pt x="23776" y="13612"/>
                  </a:cubicBezTo>
                  <a:cubicBezTo>
                    <a:pt x="22846" y="13388"/>
                    <a:pt x="21891" y="13156"/>
                    <a:pt x="20928" y="13156"/>
                  </a:cubicBezTo>
                  <a:cubicBezTo>
                    <a:pt x="20893" y="13156"/>
                    <a:pt x="20858" y="13156"/>
                    <a:pt x="20823" y="13157"/>
                  </a:cubicBezTo>
                  <a:cubicBezTo>
                    <a:pt x="18601" y="13210"/>
                    <a:pt x="16407" y="14530"/>
                    <a:pt x="14301" y="17082"/>
                  </a:cubicBezTo>
                  <a:cubicBezTo>
                    <a:pt x="14132" y="17287"/>
                    <a:pt x="13962" y="17501"/>
                    <a:pt x="13793" y="17706"/>
                  </a:cubicBezTo>
                  <a:cubicBezTo>
                    <a:pt x="13570" y="17992"/>
                    <a:pt x="13347" y="18277"/>
                    <a:pt x="13133" y="18563"/>
                  </a:cubicBezTo>
                  <a:cubicBezTo>
                    <a:pt x="11973" y="20079"/>
                    <a:pt x="10778" y="21640"/>
                    <a:pt x="9154" y="22702"/>
                  </a:cubicBezTo>
                  <a:cubicBezTo>
                    <a:pt x="8753" y="22970"/>
                    <a:pt x="8315" y="23202"/>
                    <a:pt x="7860" y="23398"/>
                  </a:cubicBezTo>
                  <a:cubicBezTo>
                    <a:pt x="6740" y="23878"/>
                    <a:pt x="5527" y="24114"/>
                    <a:pt x="4334" y="24114"/>
                  </a:cubicBezTo>
                  <a:cubicBezTo>
                    <a:pt x="2800" y="24114"/>
                    <a:pt x="1301" y="23724"/>
                    <a:pt x="81" y="22961"/>
                  </a:cubicBezTo>
                  <a:lnTo>
                    <a:pt x="1" y="23077"/>
                  </a:lnTo>
                  <a:cubicBezTo>
                    <a:pt x="1250" y="23853"/>
                    <a:pt x="2775" y="24254"/>
                    <a:pt x="4337" y="24254"/>
                  </a:cubicBezTo>
                  <a:cubicBezTo>
                    <a:pt x="5550" y="24254"/>
                    <a:pt x="6781" y="24013"/>
                    <a:pt x="7914" y="23523"/>
                  </a:cubicBezTo>
                  <a:cubicBezTo>
                    <a:pt x="8378" y="23326"/>
                    <a:pt x="8815" y="23095"/>
                    <a:pt x="9225" y="22818"/>
                  </a:cubicBezTo>
                  <a:cubicBezTo>
                    <a:pt x="10867" y="21739"/>
                    <a:pt x="12071" y="20168"/>
                    <a:pt x="13240" y="18652"/>
                  </a:cubicBezTo>
                  <a:cubicBezTo>
                    <a:pt x="13463" y="18366"/>
                    <a:pt x="13677" y="18081"/>
                    <a:pt x="13900" y="17795"/>
                  </a:cubicBezTo>
                  <a:cubicBezTo>
                    <a:pt x="14069" y="17581"/>
                    <a:pt x="14239" y="17376"/>
                    <a:pt x="14408" y="17162"/>
                  </a:cubicBezTo>
                  <a:cubicBezTo>
                    <a:pt x="16487" y="14646"/>
                    <a:pt x="18646" y="13344"/>
                    <a:pt x="20823" y="13299"/>
                  </a:cubicBezTo>
                  <a:cubicBezTo>
                    <a:pt x="20873" y="13298"/>
                    <a:pt x="20923" y="13297"/>
                    <a:pt x="20974" y="13297"/>
                  </a:cubicBezTo>
                  <a:cubicBezTo>
                    <a:pt x="21905" y="13297"/>
                    <a:pt x="22834" y="13525"/>
                    <a:pt x="23740" y="13745"/>
                  </a:cubicBezTo>
                  <a:cubicBezTo>
                    <a:pt x="24480" y="13933"/>
                    <a:pt x="25248" y="14120"/>
                    <a:pt x="26006" y="14182"/>
                  </a:cubicBezTo>
                  <a:cubicBezTo>
                    <a:pt x="26171" y="14195"/>
                    <a:pt x="26332" y="14201"/>
                    <a:pt x="26489" y="14201"/>
                  </a:cubicBezTo>
                  <a:cubicBezTo>
                    <a:pt x="26791" y="14201"/>
                    <a:pt x="27077" y="14179"/>
                    <a:pt x="27353" y="14138"/>
                  </a:cubicBezTo>
                  <a:cubicBezTo>
                    <a:pt x="29280" y="13817"/>
                    <a:pt x="30636" y="12398"/>
                    <a:pt x="31439" y="11265"/>
                  </a:cubicBezTo>
                  <a:cubicBezTo>
                    <a:pt x="31965" y="10516"/>
                    <a:pt x="32393" y="9704"/>
                    <a:pt x="32813" y="8919"/>
                  </a:cubicBezTo>
                  <a:cubicBezTo>
                    <a:pt x="33152" y="8286"/>
                    <a:pt x="33508" y="7634"/>
                    <a:pt x="33901" y="7010"/>
                  </a:cubicBezTo>
                  <a:cubicBezTo>
                    <a:pt x="34427" y="6198"/>
                    <a:pt x="35052" y="5422"/>
                    <a:pt x="35774" y="4708"/>
                  </a:cubicBezTo>
                  <a:cubicBezTo>
                    <a:pt x="38670" y="1821"/>
                    <a:pt x="42730" y="137"/>
                    <a:pt x="46555" y="137"/>
                  </a:cubicBezTo>
                  <a:cubicBezTo>
                    <a:pt x="47220" y="137"/>
                    <a:pt x="47879" y="188"/>
                    <a:pt x="48523" y="292"/>
                  </a:cubicBezTo>
                  <a:lnTo>
                    <a:pt x="48540" y="159"/>
                  </a:lnTo>
                  <a:cubicBezTo>
                    <a:pt x="47890" y="53"/>
                    <a:pt x="47225" y="1"/>
                    <a:pt x="4655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37"/>
            <p:cNvSpPr/>
            <p:nvPr/>
          </p:nvSpPr>
          <p:spPr>
            <a:xfrm>
              <a:off x="539235" y="2763434"/>
              <a:ext cx="2887564" cy="1463238"/>
            </a:xfrm>
            <a:custGeom>
              <a:rect b="b" l="l" r="r" t="t"/>
              <a:pathLst>
                <a:path extrusionOk="0" h="24367" w="48086">
                  <a:moveTo>
                    <a:pt x="46746" y="0"/>
                  </a:moveTo>
                  <a:cubicBezTo>
                    <a:pt x="42842" y="0"/>
                    <a:pt x="38571" y="1828"/>
                    <a:pt x="35533" y="4874"/>
                  </a:cubicBezTo>
                  <a:cubicBezTo>
                    <a:pt x="34811" y="5597"/>
                    <a:pt x="34177" y="6373"/>
                    <a:pt x="33642" y="7176"/>
                  </a:cubicBezTo>
                  <a:cubicBezTo>
                    <a:pt x="33249" y="7773"/>
                    <a:pt x="32893" y="8398"/>
                    <a:pt x="32554" y="8996"/>
                  </a:cubicBezTo>
                  <a:cubicBezTo>
                    <a:pt x="32116" y="9790"/>
                    <a:pt x="31653" y="10601"/>
                    <a:pt x="31108" y="11342"/>
                  </a:cubicBezTo>
                  <a:cubicBezTo>
                    <a:pt x="30305" y="12421"/>
                    <a:pt x="28949" y="13768"/>
                    <a:pt x="27085" y="14054"/>
                  </a:cubicBezTo>
                  <a:cubicBezTo>
                    <a:pt x="26829" y="14093"/>
                    <a:pt x="26567" y="14114"/>
                    <a:pt x="26291" y="14114"/>
                  </a:cubicBezTo>
                  <a:cubicBezTo>
                    <a:pt x="26124" y="14114"/>
                    <a:pt x="25952" y="14106"/>
                    <a:pt x="25774" y="14090"/>
                  </a:cubicBezTo>
                  <a:cubicBezTo>
                    <a:pt x="25033" y="14027"/>
                    <a:pt x="24275" y="13840"/>
                    <a:pt x="23543" y="13652"/>
                  </a:cubicBezTo>
                  <a:cubicBezTo>
                    <a:pt x="22636" y="13423"/>
                    <a:pt x="21697" y="13187"/>
                    <a:pt x="20748" y="13187"/>
                  </a:cubicBezTo>
                  <a:cubicBezTo>
                    <a:pt x="20699" y="13187"/>
                    <a:pt x="20649" y="13187"/>
                    <a:pt x="20599" y="13188"/>
                  </a:cubicBezTo>
                  <a:cubicBezTo>
                    <a:pt x="18378" y="13224"/>
                    <a:pt x="16183" y="14527"/>
                    <a:pt x="14087" y="17060"/>
                  </a:cubicBezTo>
                  <a:cubicBezTo>
                    <a:pt x="13935" y="17248"/>
                    <a:pt x="13766" y="17453"/>
                    <a:pt x="13587" y="17694"/>
                  </a:cubicBezTo>
                  <a:cubicBezTo>
                    <a:pt x="13338" y="18006"/>
                    <a:pt x="13097" y="18318"/>
                    <a:pt x="12856" y="18639"/>
                  </a:cubicBezTo>
                  <a:cubicBezTo>
                    <a:pt x="11732" y="20111"/>
                    <a:pt x="10563" y="21637"/>
                    <a:pt x="9011" y="22707"/>
                  </a:cubicBezTo>
                  <a:cubicBezTo>
                    <a:pt x="8609" y="22984"/>
                    <a:pt x="8181" y="23225"/>
                    <a:pt x="7744" y="23430"/>
                  </a:cubicBezTo>
                  <a:cubicBezTo>
                    <a:pt x="6560" y="23971"/>
                    <a:pt x="5262" y="24240"/>
                    <a:pt x="3993" y="24240"/>
                  </a:cubicBezTo>
                  <a:cubicBezTo>
                    <a:pt x="2583" y="24240"/>
                    <a:pt x="1208" y="23908"/>
                    <a:pt x="63" y="23251"/>
                  </a:cubicBezTo>
                  <a:lnTo>
                    <a:pt x="1" y="23358"/>
                  </a:lnTo>
                  <a:cubicBezTo>
                    <a:pt x="1160" y="24036"/>
                    <a:pt x="2561" y="24366"/>
                    <a:pt x="3988" y="24366"/>
                  </a:cubicBezTo>
                  <a:cubicBezTo>
                    <a:pt x="5282" y="24366"/>
                    <a:pt x="6593" y="24099"/>
                    <a:pt x="7798" y="23546"/>
                  </a:cubicBezTo>
                  <a:cubicBezTo>
                    <a:pt x="8244" y="23341"/>
                    <a:pt x="8681" y="23091"/>
                    <a:pt x="9082" y="22814"/>
                  </a:cubicBezTo>
                  <a:cubicBezTo>
                    <a:pt x="10652" y="21735"/>
                    <a:pt x="11830" y="20200"/>
                    <a:pt x="12963" y="18720"/>
                  </a:cubicBezTo>
                  <a:cubicBezTo>
                    <a:pt x="13204" y="18398"/>
                    <a:pt x="13445" y="18086"/>
                    <a:pt x="13686" y="17774"/>
                  </a:cubicBezTo>
                  <a:cubicBezTo>
                    <a:pt x="13873" y="17542"/>
                    <a:pt x="14033" y="17337"/>
                    <a:pt x="14194" y="17140"/>
                  </a:cubicBezTo>
                  <a:cubicBezTo>
                    <a:pt x="16264" y="14643"/>
                    <a:pt x="18414" y="13358"/>
                    <a:pt x="20599" y="13322"/>
                  </a:cubicBezTo>
                  <a:cubicBezTo>
                    <a:pt x="20634" y="13322"/>
                    <a:pt x="20668" y="13321"/>
                    <a:pt x="20703" y="13321"/>
                  </a:cubicBezTo>
                  <a:cubicBezTo>
                    <a:pt x="21650" y="13321"/>
                    <a:pt x="22595" y="13554"/>
                    <a:pt x="23517" y="13786"/>
                  </a:cubicBezTo>
                  <a:cubicBezTo>
                    <a:pt x="24248" y="13965"/>
                    <a:pt x="25006" y="14161"/>
                    <a:pt x="25765" y="14223"/>
                  </a:cubicBezTo>
                  <a:cubicBezTo>
                    <a:pt x="25950" y="14237"/>
                    <a:pt x="26129" y="14244"/>
                    <a:pt x="26303" y="14244"/>
                  </a:cubicBezTo>
                  <a:cubicBezTo>
                    <a:pt x="26580" y="14244"/>
                    <a:pt x="26845" y="14226"/>
                    <a:pt x="27103" y="14188"/>
                  </a:cubicBezTo>
                  <a:cubicBezTo>
                    <a:pt x="29012" y="13893"/>
                    <a:pt x="30395" y="12519"/>
                    <a:pt x="31215" y="11413"/>
                  </a:cubicBezTo>
                  <a:cubicBezTo>
                    <a:pt x="31768" y="10673"/>
                    <a:pt x="32223" y="9852"/>
                    <a:pt x="32670" y="9067"/>
                  </a:cubicBezTo>
                  <a:cubicBezTo>
                    <a:pt x="33009" y="8460"/>
                    <a:pt x="33356" y="7845"/>
                    <a:pt x="33749" y="7247"/>
                  </a:cubicBezTo>
                  <a:cubicBezTo>
                    <a:pt x="34275" y="6453"/>
                    <a:pt x="34909" y="5686"/>
                    <a:pt x="35622" y="4963"/>
                  </a:cubicBezTo>
                  <a:cubicBezTo>
                    <a:pt x="38634" y="1944"/>
                    <a:pt x="42868" y="133"/>
                    <a:pt x="46731" y="133"/>
                  </a:cubicBezTo>
                  <a:cubicBezTo>
                    <a:pt x="47182" y="133"/>
                    <a:pt x="47629" y="158"/>
                    <a:pt x="48067" y="208"/>
                  </a:cubicBezTo>
                  <a:lnTo>
                    <a:pt x="48085" y="75"/>
                  </a:lnTo>
                  <a:cubicBezTo>
                    <a:pt x="47645" y="25"/>
                    <a:pt x="47198" y="0"/>
                    <a:pt x="4674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37"/>
            <p:cNvSpPr/>
            <p:nvPr/>
          </p:nvSpPr>
          <p:spPr>
            <a:xfrm>
              <a:off x="581569" y="2753166"/>
              <a:ext cx="2860182" cy="1474047"/>
            </a:xfrm>
            <a:custGeom>
              <a:rect b="b" l="l" r="r" t="t"/>
              <a:pathLst>
                <a:path extrusionOk="0" h="24547" w="47630">
                  <a:moveTo>
                    <a:pt x="46920" y="0"/>
                  </a:moveTo>
                  <a:cubicBezTo>
                    <a:pt x="43006" y="0"/>
                    <a:pt x="38561" y="1975"/>
                    <a:pt x="35399" y="5170"/>
                  </a:cubicBezTo>
                  <a:cubicBezTo>
                    <a:pt x="34677" y="5893"/>
                    <a:pt x="34043" y="6660"/>
                    <a:pt x="33499" y="7454"/>
                  </a:cubicBezTo>
                  <a:cubicBezTo>
                    <a:pt x="33124" y="8016"/>
                    <a:pt x="32776" y="8596"/>
                    <a:pt x="32437" y="9167"/>
                  </a:cubicBezTo>
                  <a:cubicBezTo>
                    <a:pt x="31973" y="9961"/>
                    <a:pt x="31483" y="10781"/>
                    <a:pt x="30903" y="11531"/>
                  </a:cubicBezTo>
                  <a:cubicBezTo>
                    <a:pt x="30082" y="12574"/>
                    <a:pt x="28708" y="13877"/>
                    <a:pt x="26844" y="14145"/>
                  </a:cubicBezTo>
                  <a:cubicBezTo>
                    <a:pt x="26604" y="14181"/>
                    <a:pt x="26359" y="14199"/>
                    <a:pt x="26104" y="14199"/>
                  </a:cubicBezTo>
                  <a:cubicBezTo>
                    <a:pt x="25922" y="14199"/>
                    <a:pt x="25735" y="14190"/>
                    <a:pt x="25541" y="14171"/>
                  </a:cubicBezTo>
                  <a:cubicBezTo>
                    <a:pt x="24801" y="14100"/>
                    <a:pt x="24052" y="13913"/>
                    <a:pt x="23329" y="13725"/>
                  </a:cubicBezTo>
                  <a:cubicBezTo>
                    <a:pt x="22391" y="13489"/>
                    <a:pt x="21419" y="13243"/>
                    <a:pt x="20437" y="13243"/>
                  </a:cubicBezTo>
                  <a:cubicBezTo>
                    <a:pt x="20420" y="13243"/>
                    <a:pt x="20402" y="13243"/>
                    <a:pt x="20385" y="13244"/>
                  </a:cubicBezTo>
                  <a:cubicBezTo>
                    <a:pt x="18164" y="13279"/>
                    <a:pt x="15978" y="14564"/>
                    <a:pt x="13890" y="17071"/>
                  </a:cubicBezTo>
                  <a:cubicBezTo>
                    <a:pt x="13730" y="17267"/>
                    <a:pt x="13560" y="17472"/>
                    <a:pt x="13382" y="17704"/>
                  </a:cubicBezTo>
                  <a:cubicBezTo>
                    <a:pt x="13114" y="18043"/>
                    <a:pt x="12847" y="18400"/>
                    <a:pt x="12588" y="18739"/>
                  </a:cubicBezTo>
                  <a:cubicBezTo>
                    <a:pt x="11491" y="20184"/>
                    <a:pt x="10358" y="21674"/>
                    <a:pt x="8868" y="22744"/>
                  </a:cubicBezTo>
                  <a:cubicBezTo>
                    <a:pt x="8484" y="23021"/>
                    <a:pt x="8065" y="23271"/>
                    <a:pt x="7628" y="23485"/>
                  </a:cubicBezTo>
                  <a:cubicBezTo>
                    <a:pt x="6369" y="24105"/>
                    <a:pt x="4996" y="24415"/>
                    <a:pt x="3660" y="24415"/>
                  </a:cubicBezTo>
                  <a:cubicBezTo>
                    <a:pt x="2383" y="24415"/>
                    <a:pt x="1140" y="24132"/>
                    <a:pt x="63" y="23565"/>
                  </a:cubicBezTo>
                  <a:lnTo>
                    <a:pt x="0" y="23681"/>
                  </a:lnTo>
                  <a:cubicBezTo>
                    <a:pt x="1098" y="24252"/>
                    <a:pt x="2356" y="24546"/>
                    <a:pt x="3649" y="24546"/>
                  </a:cubicBezTo>
                  <a:cubicBezTo>
                    <a:pt x="5005" y="24546"/>
                    <a:pt x="6406" y="24225"/>
                    <a:pt x="7690" y="23601"/>
                  </a:cubicBezTo>
                  <a:cubicBezTo>
                    <a:pt x="8127" y="23378"/>
                    <a:pt x="8556" y="23128"/>
                    <a:pt x="8948" y="22843"/>
                  </a:cubicBezTo>
                  <a:cubicBezTo>
                    <a:pt x="10447" y="21763"/>
                    <a:pt x="11589" y="20264"/>
                    <a:pt x="12686" y="18819"/>
                  </a:cubicBezTo>
                  <a:cubicBezTo>
                    <a:pt x="12945" y="18471"/>
                    <a:pt x="13212" y="18123"/>
                    <a:pt x="13489" y="17775"/>
                  </a:cubicBezTo>
                  <a:cubicBezTo>
                    <a:pt x="13667" y="17552"/>
                    <a:pt x="13828" y="17347"/>
                    <a:pt x="13989" y="17151"/>
                  </a:cubicBezTo>
                  <a:cubicBezTo>
                    <a:pt x="16049" y="14680"/>
                    <a:pt x="18199" y="13404"/>
                    <a:pt x="20385" y="13368"/>
                  </a:cubicBezTo>
                  <a:cubicBezTo>
                    <a:pt x="20402" y="13368"/>
                    <a:pt x="20419" y="13368"/>
                    <a:pt x="20436" y="13368"/>
                  </a:cubicBezTo>
                  <a:cubicBezTo>
                    <a:pt x="21400" y="13368"/>
                    <a:pt x="22364" y="13613"/>
                    <a:pt x="23293" y="13850"/>
                  </a:cubicBezTo>
                  <a:cubicBezTo>
                    <a:pt x="24025" y="14037"/>
                    <a:pt x="24783" y="14225"/>
                    <a:pt x="25524" y="14296"/>
                  </a:cubicBezTo>
                  <a:cubicBezTo>
                    <a:pt x="25724" y="14315"/>
                    <a:pt x="25917" y="14324"/>
                    <a:pt x="26104" y="14324"/>
                  </a:cubicBezTo>
                  <a:cubicBezTo>
                    <a:pt x="26366" y="14324"/>
                    <a:pt x="26617" y="14306"/>
                    <a:pt x="26862" y="14269"/>
                  </a:cubicBezTo>
                  <a:cubicBezTo>
                    <a:pt x="28771" y="14002"/>
                    <a:pt x="30162" y="12673"/>
                    <a:pt x="31001" y="11602"/>
                  </a:cubicBezTo>
                  <a:cubicBezTo>
                    <a:pt x="31590" y="10853"/>
                    <a:pt x="32080" y="10032"/>
                    <a:pt x="32553" y="9229"/>
                  </a:cubicBezTo>
                  <a:cubicBezTo>
                    <a:pt x="32883" y="8667"/>
                    <a:pt x="33231" y="8087"/>
                    <a:pt x="33606" y="7525"/>
                  </a:cubicBezTo>
                  <a:cubicBezTo>
                    <a:pt x="34141" y="6740"/>
                    <a:pt x="34775" y="5973"/>
                    <a:pt x="35488" y="5259"/>
                  </a:cubicBezTo>
                  <a:cubicBezTo>
                    <a:pt x="38629" y="2085"/>
                    <a:pt x="43049" y="127"/>
                    <a:pt x="46941" y="127"/>
                  </a:cubicBezTo>
                  <a:cubicBezTo>
                    <a:pt x="47173" y="127"/>
                    <a:pt x="47402" y="133"/>
                    <a:pt x="47630" y="147"/>
                  </a:cubicBezTo>
                  <a:lnTo>
                    <a:pt x="47630" y="23"/>
                  </a:lnTo>
                  <a:cubicBezTo>
                    <a:pt x="47395" y="8"/>
                    <a:pt x="47158" y="0"/>
                    <a:pt x="4692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37"/>
            <p:cNvSpPr/>
            <p:nvPr/>
          </p:nvSpPr>
          <p:spPr>
            <a:xfrm>
              <a:off x="624444" y="2741576"/>
              <a:ext cx="2832859" cy="1485097"/>
            </a:xfrm>
            <a:custGeom>
              <a:rect b="b" l="l" r="r" t="t"/>
              <a:pathLst>
                <a:path extrusionOk="0" h="24731" w="47175">
                  <a:moveTo>
                    <a:pt x="47050" y="1"/>
                  </a:moveTo>
                  <a:cubicBezTo>
                    <a:pt x="43101" y="1"/>
                    <a:pt x="38584" y="2098"/>
                    <a:pt x="35256" y="5488"/>
                  </a:cubicBezTo>
                  <a:cubicBezTo>
                    <a:pt x="34542" y="6211"/>
                    <a:pt x="33900" y="6969"/>
                    <a:pt x="33356" y="7754"/>
                  </a:cubicBezTo>
                  <a:cubicBezTo>
                    <a:pt x="32990" y="8280"/>
                    <a:pt x="32651" y="8824"/>
                    <a:pt x="32321" y="9351"/>
                  </a:cubicBezTo>
                  <a:cubicBezTo>
                    <a:pt x="31795" y="10198"/>
                    <a:pt x="31295" y="10992"/>
                    <a:pt x="30680" y="11742"/>
                  </a:cubicBezTo>
                  <a:cubicBezTo>
                    <a:pt x="29841" y="12750"/>
                    <a:pt x="28458" y="14016"/>
                    <a:pt x="26594" y="14257"/>
                  </a:cubicBezTo>
                  <a:cubicBezTo>
                    <a:pt x="26361" y="14288"/>
                    <a:pt x="26122" y="14304"/>
                    <a:pt x="25874" y="14304"/>
                  </a:cubicBezTo>
                  <a:cubicBezTo>
                    <a:pt x="25686" y="14304"/>
                    <a:pt x="25492" y="14294"/>
                    <a:pt x="25291" y="14275"/>
                  </a:cubicBezTo>
                  <a:cubicBezTo>
                    <a:pt x="24560" y="14195"/>
                    <a:pt x="23819" y="14007"/>
                    <a:pt x="23106" y="13820"/>
                  </a:cubicBezTo>
                  <a:cubicBezTo>
                    <a:pt x="22159" y="13575"/>
                    <a:pt x="21186" y="13329"/>
                    <a:pt x="20205" y="13329"/>
                  </a:cubicBezTo>
                  <a:cubicBezTo>
                    <a:pt x="20187" y="13329"/>
                    <a:pt x="20170" y="13329"/>
                    <a:pt x="20153" y="13329"/>
                  </a:cubicBezTo>
                  <a:cubicBezTo>
                    <a:pt x="17396" y="13356"/>
                    <a:pt x="15112" y="15399"/>
                    <a:pt x="13685" y="17103"/>
                  </a:cubicBezTo>
                  <a:cubicBezTo>
                    <a:pt x="13524" y="17299"/>
                    <a:pt x="13355" y="17504"/>
                    <a:pt x="13176" y="17736"/>
                  </a:cubicBezTo>
                  <a:cubicBezTo>
                    <a:pt x="12882" y="18111"/>
                    <a:pt x="12588" y="18495"/>
                    <a:pt x="12302" y="18869"/>
                  </a:cubicBezTo>
                  <a:cubicBezTo>
                    <a:pt x="11241" y="20279"/>
                    <a:pt x="10143" y="21733"/>
                    <a:pt x="8725" y="22795"/>
                  </a:cubicBezTo>
                  <a:cubicBezTo>
                    <a:pt x="8341" y="23080"/>
                    <a:pt x="7940" y="23339"/>
                    <a:pt x="7512" y="23562"/>
                  </a:cubicBezTo>
                  <a:cubicBezTo>
                    <a:pt x="6182" y="24261"/>
                    <a:pt x="4717" y="24615"/>
                    <a:pt x="3302" y="24615"/>
                  </a:cubicBezTo>
                  <a:cubicBezTo>
                    <a:pt x="2153" y="24615"/>
                    <a:pt x="1037" y="24382"/>
                    <a:pt x="54" y="23910"/>
                  </a:cubicBezTo>
                  <a:lnTo>
                    <a:pt x="0" y="24017"/>
                  </a:lnTo>
                  <a:cubicBezTo>
                    <a:pt x="999" y="24499"/>
                    <a:pt x="2132" y="24730"/>
                    <a:pt x="3301" y="24730"/>
                  </a:cubicBezTo>
                  <a:cubicBezTo>
                    <a:pt x="4737" y="24730"/>
                    <a:pt x="6227" y="24374"/>
                    <a:pt x="7574" y="23669"/>
                  </a:cubicBezTo>
                  <a:cubicBezTo>
                    <a:pt x="8002" y="23446"/>
                    <a:pt x="8413" y="23187"/>
                    <a:pt x="8796" y="22893"/>
                  </a:cubicBezTo>
                  <a:cubicBezTo>
                    <a:pt x="10233" y="21822"/>
                    <a:pt x="11339" y="20359"/>
                    <a:pt x="12400" y="18950"/>
                  </a:cubicBezTo>
                  <a:cubicBezTo>
                    <a:pt x="12686" y="18575"/>
                    <a:pt x="12980" y="18182"/>
                    <a:pt x="13275" y="17808"/>
                  </a:cubicBezTo>
                  <a:cubicBezTo>
                    <a:pt x="13453" y="17585"/>
                    <a:pt x="13614" y="17380"/>
                    <a:pt x="13774" y="17183"/>
                  </a:cubicBezTo>
                  <a:cubicBezTo>
                    <a:pt x="15184" y="15497"/>
                    <a:pt x="17441" y="13481"/>
                    <a:pt x="20162" y="13445"/>
                  </a:cubicBezTo>
                  <a:cubicBezTo>
                    <a:pt x="21143" y="13445"/>
                    <a:pt x="22124" y="13695"/>
                    <a:pt x="23070" y="13936"/>
                  </a:cubicBezTo>
                  <a:cubicBezTo>
                    <a:pt x="23793" y="14123"/>
                    <a:pt x="24542" y="14320"/>
                    <a:pt x="25282" y="14391"/>
                  </a:cubicBezTo>
                  <a:cubicBezTo>
                    <a:pt x="25508" y="14412"/>
                    <a:pt x="25725" y="14423"/>
                    <a:pt x="25937" y="14423"/>
                  </a:cubicBezTo>
                  <a:cubicBezTo>
                    <a:pt x="26168" y="14423"/>
                    <a:pt x="26392" y="14410"/>
                    <a:pt x="26612" y="14382"/>
                  </a:cubicBezTo>
                  <a:cubicBezTo>
                    <a:pt x="28512" y="14132"/>
                    <a:pt x="29921" y="12848"/>
                    <a:pt x="30778" y="11813"/>
                  </a:cubicBezTo>
                  <a:cubicBezTo>
                    <a:pt x="31393" y="11064"/>
                    <a:pt x="31920" y="10225"/>
                    <a:pt x="32419" y="9413"/>
                  </a:cubicBezTo>
                  <a:cubicBezTo>
                    <a:pt x="32749" y="8887"/>
                    <a:pt x="33088" y="8343"/>
                    <a:pt x="33454" y="7825"/>
                  </a:cubicBezTo>
                  <a:cubicBezTo>
                    <a:pt x="33998" y="7049"/>
                    <a:pt x="34632" y="6291"/>
                    <a:pt x="35336" y="5568"/>
                  </a:cubicBezTo>
                  <a:cubicBezTo>
                    <a:pt x="38655" y="2196"/>
                    <a:pt x="43133" y="117"/>
                    <a:pt x="47059" y="117"/>
                  </a:cubicBezTo>
                  <a:lnTo>
                    <a:pt x="47175" y="117"/>
                  </a:lnTo>
                  <a:lnTo>
                    <a:pt x="47175" y="1"/>
                  </a:lnTo>
                  <a:cubicBezTo>
                    <a:pt x="47133" y="1"/>
                    <a:pt x="47092" y="1"/>
                    <a:pt x="470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37"/>
            <p:cNvSpPr/>
            <p:nvPr/>
          </p:nvSpPr>
          <p:spPr>
            <a:xfrm>
              <a:off x="666719" y="2728245"/>
              <a:ext cx="2806137" cy="1499509"/>
            </a:xfrm>
            <a:custGeom>
              <a:rect b="b" l="l" r="r" t="t"/>
              <a:pathLst>
                <a:path extrusionOk="0" h="24971" w="46730">
                  <a:moveTo>
                    <a:pt x="46729" y="0"/>
                  </a:moveTo>
                  <a:cubicBezTo>
                    <a:pt x="42902" y="179"/>
                    <a:pt x="38459" y="2418"/>
                    <a:pt x="35123" y="5826"/>
                  </a:cubicBezTo>
                  <a:cubicBezTo>
                    <a:pt x="34418" y="6548"/>
                    <a:pt x="33776" y="7307"/>
                    <a:pt x="33214" y="8083"/>
                  </a:cubicBezTo>
                  <a:cubicBezTo>
                    <a:pt x="32866" y="8574"/>
                    <a:pt x="32536" y="9073"/>
                    <a:pt x="32224" y="9555"/>
                  </a:cubicBezTo>
                  <a:cubicBezTo>
                    <a:pt x="31662" y="10420"/>
                    <a:pt x="31126" y="11223"/>
                    <a:pt x="30475" y="11972"/>
                  </a:cubicBezTo>
                  <a:cubicBezTo>
                    <a:pt x="29619" y="12963"/>
                    <a:pt x="28209" y="14176"/>
                    <a:pt x="26354" y="14399"/>
                  </a:cubicBezTo>
                  <a:cubicBezTo>
                    <a:pt x="26148" y="14426"/>
                    <a:pt x="25939" y="14439"/>
                    <a:pt x="25724" y="14439"/>
                  </a:cubicBezTo>
                  <a:cubicBezTo>
                    <a:pt x="25508" y="14439"/>
                    <a:pt x="25288" y="14426"/>
                    <a:pt x="25060" y="14399"/>
                  </a:cubicBezTo>
                  <a:cubicBezTo>
                    <a:pt x="24329" y="14319"/>
                    <a:pt x="23597" y="14131"/>
                    <a:pt x="22883" y="13944"/>
                  </a:cubicBezTo>
                  <a:cubicBezTo>
                    <a:pt x="21944" y="13698"/>
                    <a:pt x="20971" y="13435"/>
                    <a:pt x="19988" y="13435"/>
                  </a:cubicBezTo>
                  <a:cubicBezTo>
                    <a:pt x="19972" y="13435"/>
                    <a:pt x="19956" y="13435"/>
                    <a:pt x="19939" y="13435"/>
                  </a:cubicBezTo>
                  <a:cubicBezTo>
                    <a:pt x="17183" y="13453"/>
                    <a:pt x="14908" y="15478"/>
                    <a:pt x="13489" y="17173"/>
                  </a:cubicBezTo>
                  <a:cubicBezTo>
                    <a:pt x="13320" y="17361"/>
                    <a:pt x="13159" y="17566"/>
                    <a:pt x="12981" y="17798"/>
                  </a:cubicBezTo>
                  <a:cubicBezTo>
                    <a:pt x="12660" y="18208"/>
                    <a:pt x="12339" y="18628"/>
                    <a:pt x="12035" y="19038"/>
                  </a:cubicBezTo>
                  <a:cubicBezTo>
                    <a:pt x="11001" y="20403"/>
                    <a:pt x="9939" y="21821"/>
                    <a:pt x="8592" y="22883"/>
                  </a:cubicBezTo>
                  <a:cubicBezTo>
                    <a:pt x="8217" y="23177"/>
                    <a:pt x="7816" y="23445"/>
                    <a:pt x="7405" y="23677"/>
                  </a:cubicBezTo>
                  <a:cubicBezTo>
                    <a:pt x="6014" y="24454"/>
                    <a:pt x="4457" y="24852"/>
                    <a:pt x="2962" y="24852"/>
                  </a:cubicBezTo>
                  <a:cubicBezTo>
                    <a:pt x="1936" y="24852"/>
                    <a:pt x="939" y="24665"/>
                    <a:pt x="45" y="24283"/>
                  </a:cubicBezTo>
                  <a:lnTo>
                    <a:pt x="1" y="24390"/>
                  </a:lnTo>
                  <a:cubicBezTo>
                    <a:pt x="911" y="24774"/>
                    <a:pt x="1919" y="24970"/>
                    <a:pt x="2963" y="24970"/>
                  </a:cubicBezTo>
                  <a:cubicBezTo>
                    <a:pt x="4470" y="24970"/>
                    <a:pt x="6049" y="24560"/>
                    <a:pt x="7459" y="23775"/>
                  </a:cubicBezTo>
                  <a:cubicBezTo>
                    <a:pt x="7878" y="23534"/>
                    <a:pt x="8289" y="23266"/>
                    <a:pt x="8663" y="22972"/>
                  </a:cubicBezTo>
                  <a:cubicBezTo>
                    <a:pt x="10028" y="21902"/>
                    <a:pt x="11090" y="20483"/>
                    <a:pt x="12125" y="19109"/>
                  </a:cubicBezTo>
                  <a:cubicBezTo>
                    <a:pt x="12428" y="18699"/>
                    <a:pt x="12749" y="18271"/>
                    <a:pt x="13070" y="17869"/>
                  </a:cubicBezTo>
                  <a:cubicBezTo>
                    <a:pt x="13249" y="17637"/>
                    <a:pt x="13409" y="17441"/>
                    <a:pt x="13570" y="17245"/>
                  </a:cubicBezTo>
                  <a:cubicBezTo>
                    <a:pt x="14979" y="15568"/>
                    <a:pt x="17227" y="13569"/>
                    <a:pt x="19939" y="13551"/>
                  </a:cubicBezTo>
                  <a:lnTo>
                    <a:pt x="19975" y="13551"/>
                  </a:lnTo>
                  <a:cubicBezTo>
                    <a:pt x="20947" y="13551"/>
                    <a:pt x="21920" y="13810"/>
                    <a:pt x="22857" y="14051"/>
                  </a:cubicBezTo>
                  <a:cubicBezTo>
                    <a:pt x="23570" y="14238"/>
                    <a:pt x="24311" y="14435"/>
                    <a:pt x="25042" y="14515"/>
                  </a:cubicBezTo>
                  <a:cubicBezTo>
                    <a:pt x="25279" y="14542"/>
                    <a:pt x="25506" y="14555"/>
                    <a:pt x="25726" y="14555"/>
                  </a:cubicBezTo>
                  <a:cubicBezTo>
                    <a:pt x="25945" y="14555"/>
                    <a:pt x="26157" y="14542"/>
                    <a:pt x="26363" y="14515"/>
                  </a:cubicBezTo>
                  <a:cubicBezTo>
                    <a:pt x="28263" y="14292"/>
                    <a:pt x="29690" y="13052"/>
                    <a:pt x="30564" y="12053"/>
                  </a:cubicBezTo>
                  <a:cubicBezTo>
                    <a:pt x="31225" y="11294"/>
                    <a:pt x="31751" y="10483"/>
                    <a:pt x="32313" y="9617"/>
                  </a:cubicBezTo>
                  <a:cubicBezTo>
                    <a:pt x="32634" y="9136"/>
                    <a:pt x="32964" y="8636"/>
                    <a:pt x="33312" y="8145"/>
                  </a:cubicBezTo>
                  <a:cubicBezTo>
                    <a:pt x="33865" y="7378"/>
                    <a:pt x="34499" y="6629"/>
                    <a:pt x="35203" y="5906"/>
                  </a:cubicBezTo>
                  <a:cubicBezTo>
                    <a:pt x="38522" y="2516"/>
                    <a:pt x="42938" y="295"/>
                    <a:pt x="46729" y="116"/>
                  </a:cubicBezTo>
                  <a:lnTo>
                    <a:pt x="4672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37"/>
            <p:cNvSpPr/>
            <p:nvPr/>
          </p:nvSpPr>
          <p:spPr>
            <a:xfrm>
              <a:off x="709594" y="2714854"/>
              <a:ext cx="2779294" cy="1515062"/>
            </a:xfrm>
            <a:custGeom>
              <a:rect b="b" l="l" r="r" t="t"/>
              <a:pathLst>
                <a:path extrusionOk="0" h="25230" w="46283">
                  <a:moveTo>
                    <a:pt x="46265" y="0"/>
                  </a:moveTo>
                  <a:cubicBezTo>
                    <a:pt x="42554" y="411"/>
                    <a:pt x="38334" y="2712"/>
                    <a:pt x="34980" y="6174"/>
                  </a:cubicBezTo>
                  <a:cubicBezTo>
                    <a:pt x="34275" y="6896"/>
                    <a:pt x="33633" y="7655"/>
                    <a:pt x="33071" y="8413"/>
                  </a:cubicBezTo>
                  <a:cubicBezTo>
                    <a:pt x="32741" y="8859"/>
                    <a:pt x="32429" y="9314"/>
                    <a:pt x="32116" y="9760"/>
                  </a:cubicBezTo>
                  <a:cubicBezTo>
                    <a:pt x="31519" y="10634"/>
                    <a:pt x="30957" y="11464"/>
                    <a:pt x="30261" y="12213"/>
                  </a:cubicBezTo>
                  <a:cubicBezTo>
                    <a:pt x="29386" y="13168"/>
                    <a:pt x="27959" y="14345"/>
                    <a:pt x="26104" y="14542"/>
                  </a:cubicBezTo>
                  <a:cubicBezTo>
                    <a:pt x="25908" y="14563"/>
                    <a:pt x="25710" y="14574"/>
                    <a:pt x="25506" y="14574"/>
                  </a:cubicBezTo>
                  <a:cubicBezTo>
                    <a:pt x="25283" y="14574"/>
                    <a:pt x="25052" y="14561"/>
                    <a:pt x="24810" y="14533"/>
                  </a:cubicBezTo>
                  <a:cubicBezTo>
                    <a:pt x="24087" y="14452"/>
                    <a:pt x="23365" y="14256"/>
                    <a:pt x="22660" y="14069"/>
                  </a:cubicBezTo>
                  <a:cubicBezTo>
                    <a:pt x="21705" y="13810"/>
                    <a:pt x="20724" y="13551"/>
                    <a:pt x="19716" y="13551"/>
                  </a:cubicBezTo>
                  <a:cubicBezTo>
                    <a:pt x="16959" y="13560"/>
                    <a:pt x="14694" y="15559"/>
                    <a:pt x="13275" y="17236"/>
                  </a:cubicBezTo>
                  <a:cubicBezTo>
                    <a:pt x="13114" y="17432"/>
                    <a:pt x="12945" y="17637"/>
                    <a:pt x="12775" y="17860"/>
                  </a:cubicBezTo>
                  <a:cubicBezTo>
                    <a:pt x="12419" y="18297"/>
                    <a:pt x="12080" y="18761"/>
                    <a:pt x="11750" y="19207"/>
                  </a:cubicBezTo>
                  <a:cubicBezTo>
                    <a:pt x="10759" y="20537"/>
                    <a:pt x="9733" y="21919"/>
                    <a:pt x="8440" y="22972"/>
                  </a:cubicBezTo>
                  <a:cubicBezTo>
                    <a:pt x="8083" y="23266"/>
                    <a:pt x="7690" y="23543"/>
                    <a:pt x="7289" y="23784"/>
                  </a:cubicBezTo>
                  <a:cubicBezTo>
                    <a:pt x="5814" y="24665"/>
                    <a:pt x="4186" y="25117"/>
                    <a:pt x="2628" y="25117"/>
                  </a:cubicBezTo>
                  <a:cubicBezTo>
                    <a:pt x="1726" y="25117"/>
                    <a:pt x="848" y="24966"/>
                    <a:pt x="36" y="24658"/>
                  </a:cubicBezTo>
                  <a:lnTo>
                    <a:pt x="1" y="24756"/>
                  </a:lnTo>
                  <a:cubicBezTo>
                    <a:pt x="821" y="25068"/>
                    <a:pt x="1713" y="25229"/>
                    <a:pt x="2632" y="25229"/>
                  </a:cubicBezTo>
                  <a:cubicBezTo>
                    <a:pt x="4211" y="25229"/>
                    <a:pt x="5853" y="24765"/>
                    <a:pt x="7343" y="23873"/>
                  </a:cubicBezTo>
                  <a:cubicBezTo>
                    <a:pt x="7753" y="23632"/>
                    <a:pt x="8145" y="23356"/>
                    <a:pt x="8511" y="23052"/>
                  </a:cubicBezTo>
                  <a:cubicBezTo>
                    <a:pt x="9814" y="21991"/>
                    <a:pt x="10840" y="20608"/>
                    <a:pt x="11830" y="19279"/>
                  </a:cubicBezTo>
                  <a:cubicBezTo>
                    <a:pt x="12169" y="18833"/>
                    <a:pt x="12508" y="18369"/>
                    <a:pt x="12856" y="17923"/>
                  </a:cubicBezTo>
                  <a:cubicBezTo>
                    <a:pt x="13034" y="17700"/>
                    <a:pt x="13195" y="17503"/>
                    <a:pt x="13364" y="17307"/>
                  </a:cubicBezTo>
                  <a:cubicBezTo>
                    <a:pt x="14756" y="15648"/>
                    <a:pt x="16995" y="13667"/>
                    <a:pt x="19716" y="13658"/>
                  </a:cubicBezTo>
                  <a:cubicBezTo>
                    <a:pt x="20706" y="13658"/>
                    <a:pt x="21679" y="13917"/>
                    <a:pt x="22633" y="14176"/>
                  </a:cubicBezTo>
                  <a:cubicBezTo>
                    <a:pt x="23338" y="14363"/>
                    <a:pt x="24070" y="14560"/>
                    <a:pt x="24801" y="14640"/>
                  </a:cubicBezTo>
                  <a:cubicBezTo>
                    <a:pt x="25064" y="14670"/>
                    <a:pt x="25316" y="14686"/>
                    <a:pt x="25562" y="14686"/>
                  </a:cubicBezTo>
                  <a:cubicBezTo>
                    <a:pt x="25748" y="14686"/>
                    <a:pt x="25931" y="14677"/>
                    <a:pt x="26112" y="14658"/>
                  </a:cubicBezTo>
                  <a:cubicBezTo>
                    <a:pt x="28004" y="14452"/>
                    <a:pt x="29458" y="13257"/>
                    <a:pt x="30341" y="12294"/>
                  </a:cubicBezTo>
                  <a:cubicBezTo>
                    <a:pt x="31037" y="11526"/>
                    <a:pt x="31608" y="10697"/>
                    <a:pt x="32214" y="9822"/>
                  </a:cubicBezTo>
                  <a:cubicBezTo>
                    <a:pt x="32518" y="9376"/>
                    <a:pt x="32830" y="8921"/>
                    <a:pt x="33160" y="8475"/>
                  </a:cubicBezTo>
                  <a:cubicBezTo>
                    <a:pt x="33722" y="7717"/>
                    <a:pt x="34355" y="6977"/>
                    <a:pt x="35060" y="6254"/>
                  </a:cubicBezTo>
                  <a:cubicBezTo>
                    <a:pt x="38397" y="2811"/>
                    <a:pt x="42590" y="509"/>
                    <a:pt x="46283" y="107"/>
                  </a:cubicBezTo>
                  <a:lnTo>
                    <a:pt x="4626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37"/>
            <p:cNvSpPr/>
            <p:nvPr/>
          </p:nvSpPr>
          <p:spPr>
            <a:xfrm>
              <a:off x="751929" y="2702004"/>
              <a:ext cx="2752512" cy="1530014"/>
            </a:xfrm>
            <a:custGeom>
              <a:rect b="b" l="l" r="r" t="t"/>
              <a:pathLst>
                <a:path extrusionOk="0" h="25479" w="45837">
                  <a:moveTo>
                    <a:pt x="45819" y="0"/>
                  </a:moveTo>
                  <a:cubicBezTo>
                    <a:pt x="42277" y="616"/>
                    <a:pt x="38173" y="3051"/>
                    <a:pt x="34846" y="6513"/>
                  </a:cubicBezTo>
                  <a:cubicBezTo>
                    <a:pt x="34150" y="7235"/>
                    <a:pt x="33499" y="7985"/>
                    <a:pt x="32928" y="8734"/>
                  </a:cubicBezTo>
                  <a:cubicBezTo>
                    <a:pt x="32625" y="9135"/>
                    <a:pt x="32330" y="9546"/>
                    <a:pt x="32045" y="9938"/>
                  </a:cubicBezTo>
                  <a:cubicBezTo>
                    <a:pt x="31402" y="10839"/>
                    <a:pt x="30796" y="11687"/>
                    <a:pt x="30046" y="12445"/>
                  </a:cubicBezTo>
                  <a:cubicBezTo>
                    <a:pt x="29163" y="13364"/>
                    <a:pt x="27709" y="14497"/>
                    <a:pt x="25862" y="14675"/>
                  </a:cubicBezTo>
                  <a:cubicBezTo>
                    <a:pt x="25685" y="14695"/>
                    <a:pt x="25506" y="14704"/>
                    <a:pt x="25323" y="14704"/>
                  </a:cubicBezTo>
                  <a:cubicBezTo>
                    <a:pt x="25083" y="14704"/>
                    <a:pt x="24836" y="14688"/>
                    <a:pt x="24578" y="14658"/>
                  </a:cubicBezTo>
                  <a:cubicBezTo>
                    <a:pt x="23864" y="14568"/>
                    <a:pt x="23141" y="14372"/>
                    <a:pt x="22446" y="14185"/>
                  </a:cubicBezTo>
                  <a:cubicBezTo>
                    <a:pt x="21491" y="13917"/>
                    <a:pt x="20501" y="13649"/>
                    <a:pt x="19502" y="13649"/>
                  </a:cubicBezTo>
                  <a:lnTo>
                    <a:pt x="19493" y="13649"/>
                  </a:lnTo>
                  <a:cubicBezTo>
                    <a:pt x="16736" y="13649"/>
                    <a:pt x="14488" y="15630"/>
                    <a:pt x="13079" y="17289"/>
                  </a:cubicBezTo>
                  <a:cubicBezTo>
                    <a:pt x="12909" y="17485"/>
                    <a:pt x="12748" y="17691"/>
                    <a:pt x="12570" y="17914"/>
                  </a:cubicBezTo>
                  <a:cubicBezTo>
                    <a:pt x="12195" y="18395"/>
                    <a:pt x="11821" y="18895"/>
                    <a:pt x="11464" y="19377"/>
                  </a:cubicBezTo>
                  <a:cubicBezTo>
                    <a:pt x="10509" y="20670"/>
                    <a:pt x="9528" y="22000"/>
                    <a:pt x="8306" y="23043"/>
                  </a:cubicBezTo>
                  <a:cubicBezTo>
                    <a:pt x="7949" y="23356"/>
                    <a:pt x="7574" y="23632"/>
                    <a:pt x="7182" y="23882"/>
                  </a:cubicBezTo>
                  <a:cubicBezTo>
                    <a:pt x="5639" y="24862"/>
                    <a:pt x="3915" y="25374"/>
                    <a:pt x="2279" y="25374"/>
                  </a:cubicBezTo>
                  <a:cubicBezTo>
                    <a:pt x="1502" y="25374"/>
                    <a:pt x="745" y="25259"/>
                    <a:pt x="36" y="25024"/>
                  </a:cubicBezTo>
                  <a:lnTo>
                    <a:pt x="0" y="25122"/>
                  </a:lnTo>
                  <a:cubicBezTo>
                    <a:pt x="723" y="25363"/>
                    <a:pt x="1499" y="25479"/>
                    <a:pt x="2284" y="25479"/>
                  </a:cubicBezTo>
                  <a:cubicBezTo>
                    <a:pt x="3943" y="25479"/>
                    <a:pt x="5683" y="24961"/>
                    <a:pt x="7235" y="23971"/>
                  </a:cubicBezTo>
                  <a:cubicBezTo>
                    <a:pt x="7637" y="23721"/>
                    <a:pt x="8011" y="23436"/>
                    <a:pt x="8377" y="23124"/>
                  </a:cubicBezTo>
                  <a:cubicBezTo>
                    <a:pt x="9599" y="22071"/>
                    <a:pt x="10590" y="20733"/>
                    <a:pt x="11553" y="19439"/>
                  </a:cubicBezTo>
                  <a:cubicBezTo>
                    <a:pt x="11910" y="18957"/>
                    <a:pt x="12276" y="18458"/>
                    <a:pt x="12659" y="17976"/>
                  </a:cubicBezTo>
                  <a:cubicBezTo>
                    <a:pt x="12829" y="17753"/>
                    <a:pt x="12989" y="17557"/>
                    <a:pt x="13159" y="17361"/>
                  </a:cubicBezTo>
                  <a:cubicBezTo>
                    <a:pt x="14551" y="15719"/>
                    <a:pt x="16781" y="13757"/>
                    <a:pt x="19493" y="13757"/>
                  </a:cubicBezTo>
                  <a:lnTo>
                    <a:pt x="19502" y="13757"/>
                  </a:lnTo>
                  <a:cubicBezTo>
                    <a:pt x="20492" y="13757"/>
                    <a:pt x="21464" y="14024"/>
                    <a:pt x="22410" y="14283"/>
                  </a:cubicBezTo>
                  <a:cubicBezTo>
                    <a:pt x="23115" y="14470"/>
                    <a:pt x="23837" y="14666"/>
                    <a:pt x="24560" y="14756"/>
                  </a:cubicBezTo>
                  <a:cubicBezTo>
                    <a:pt x="24838" y="14788"/>
                    <a:pt x="25104" y="14804"/>
                    <a:pt x="25362" y="14804"/>
                  </a:cubicBezTo>
                  <a:cubicBezTo>
                    <a:pt x="25534" y="14804"/>
                    <a:pt x="25704" y="14797"/>
                    <a:pt x="25871" y="14782"/>
                  </a:cubicBezTo>
                  <a:cubicBezTo>
                    <a:pt x="27754" y="14604"/>
                    <a:pt x="29226" y="13453"/>
                    <a:pt x="30127" y="12525"/>
                  </a:cubicBezTo>
                  <a:cubicBezTo>
                    <a:pt x="30867" y="11749"/>
                    <a:pt x="31483" y="10902"/>
                    <a:pt x="32125" y="10001"/>
                  </a:cubicBezTo>
                  <a:cubicBezTo>
                    <a:pt x="32410" y="9608"/>
                    <a:pt x="32705" y="9198"/>
                    <a:pt x="33017" y="8796"/>
                  </a:cubicBezTo>
                  <a:cubicBezTo>
                    <a:pt x="33579" y="8047"/>
                    <a:pt x="34221" y="7307"/>
                    <a:pt x="34917" y="6584"/>
                  </a:cubicBezTo>
                  <a:cubicBezTo>
                    <a:pt x="38236" y="3141"/>
                    <a:pt x="42322" y="714"/>
                    <a:pt x="45837" y="98"/>
                  </a:cubicBezTo>
                  <a:lnTo>
                    <a:pt x="458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37"/>
            <p:cNvSpPr/>
            <p:nvPr/>
          </p:nvSpPr>
          <p:spPr>
            <a:xfrm>
              <a:off x="794264" y="2688613"/>
              <a:ext cx="2725730" cy="1546107"/>
            </a:xfrm>
            <a:custGeom>
              <a:rect b="b" l="l" r="r" t="t"/>
              <a:pathLst>
                <a:path extrusionOk="0" h="25747" w="45391">
                  <a:moveTo>
                    <a:pt x="45373" y="0"/>
                  </a:moveTo>
                  <a:cubicBezTo>
                    <a:pt x="42009" y="830"/>
                    <a:pt x="38030" y="3390"/>
                    <a:pt x="34712" y="6861"/>
                  </a:cubicBezTo>
                  <a:cubicBezTo>
                    <a:pt x="34016" y="7583"/>
                    <a:pt x="33374" y="8324"/>
                    <a:pt x="32794" y="9055"/>
                  </a:cubicBezTo>
                  <a:cubicBezTo>
                    <a:pt x="32517" y="9412"/>
                    <a:pt x="32241" y="9778"/>
                    <a:pt x="31982" y="10126"/>
                  </a:cubicBezTo>
                  <a:cubicBezTo>
                    <a:pt x="31286" y="11045"/>
                    <a:pt x="30635" y="11919"/>
                    <a:pt x="29841" y="12686"/>
                  </a:cubicBezTo>
                  <a:cubicBezTo>
                    <a:pt x="28931" y="13578"/>
                    <a:pt x="27468" y="14666"/>
                    <a:pt x="25621" y="14818"/>
                  </a:cubicBezTo>
                  <a:cubicBezTo>
                    <a:pt x="25463" y="14832"/>
                    <a:pt x="25304" y="14839"/>
                    <a:pt x="25142" y="14839"/>
                  </a:cubicBezTo>
                  <a:cubicBezTo>
                    <a:pt x="24883" y="14839"/>
                    <a:pt x="24616" y="14821"/>
                    <a:pt x="24337" y="14782"/>
                  </a:cubicBezTo>
                  <a:cubicBezTo>
                    <a:pt x="23632" y="14693"/>
                    <a:pt x="22918" y="14497"/>
                    <a:pt x="22222" y="14301"/>
                  </a:cubicBezTo>
                  <a:cubicBezTo>
                    <a:pt x="21268" y="14042"/>
                    <a:pt x="20287" y="13765"/>
                    <a:pt x="19287" y="13765"/>
                  </a:cubicBezTo>
                  <a:lnTo>
                    <a:pt x="19252" y="13765"/>
                  </a:lnTo>
                  <a:cubicBezTo>
                    <a:pt x="16513" y="13765"/>
                    <a:pt x="14274" y="15719"/>
                    <a:pt x="12882" y="17361"/>
                  </a:cubicBezTo>
                  <a:cubicBezTo>
                    <a:pt x="12713" y="17548"/>
                    <a:pt x="12543" y="17762"/>
                    <a:pt x="12374" y="17976"/>
                  </a:cubicBezTo>
                  <a:cubicBezTo>
                    <a:pt x="11963" y="18494"/>
                    <a:pt x="11571" y="19038"/>
                    <a:pt x="11187" y="19555"/>
                  </a:cubicBezTo>
                  <a:cubicBezTo>
                    <a:pt x="10268" y="20804"/>
                    <a:pt x="9323" y="22098"/>
                    <a:pt x="8172" y="23132"/>
                  </a:cubicBezTo>
                  <a:cubicBezTo>
                    <a:pt x="7824" y="23445"/>
                    <a:pt x="7449" y="23730"/>
                    <a:pt x="7074" y="23998"/>
                  </a:cubicBezTo>
                  <a:cubicBezTo>
                    <a:pt x="5479" y="25079"/>
                    <a:pt x="3666" y="25649"/>
                    <a:pt x="1952" y="25649"/>
                  </a:cubicBezTo>
                  <a:cubicBezTo>
                    <a:pt x="1289" y="25649"/>
                    <a:pt x="641" y="25564"/>
                    <a:pt x="27" y="25389"/>
                  </a:cubicBezTo>
                  <a:lnTo>
                    <a:pt x="0" y="25488"/>
                  </a:lnTo>
                  <a:cubicBezTo>
                    <a:pt x="625" y="25666"/>
                    <a:pt x="1276" y="25746"/>
                    <a:pt x="1945" y="25746"/>
                  </a:cubicBezTo>
                  <a:cubicBezTo>
                    <a:pt x="3676" y="25746"/>
                    <a:pt x="5513" y="25166"/>
                    <a:pt x="7128" y="24078"/>
                  </a:cubicBezTo>
                  <a:cubicBezTo>
                    <a:pt x="7512" y="23810"/>
                    <a:pt x="7886" y="23516"/>
                    <a:pt x="8234" y="23204"/>
                  </a:cubicBezTo>
                  <a:cubicBezTo>
                    <a:pt x="9394" y="22169"/>
                    <a:pt x="10348" y="20867"/>
                    <a:pt x="11267" y="19618"/>
                  </a:cubicBezTo>
                  <a:cubicBezTo>
                    <a:pt x="11651" y="19091"/>
                    <a:pt x="12043" y="18556"/>
                    <a:pt x="12454" y="18039"/>
                  </a:cubicBezTo>
                  <a:cubicBezTo>
                    <a:pt x="12623" y="17816"/>
                    <a:pt x="12793" y="17610"/>
                    <a:pt x="12953" y="17423"/>
                  </a:cubicBezTo>
                  <a:cubicBezTo>
                    <a:pt x="14336" y="15799"/>
                    <a:pt x="16549" y="13864"/>
                    <a:pt x="19252" y="13864"/>
                  </a:cubicBezTo>
                  <a:lnTo>
                    <a:pt x="19278" y="13864"/>
                  </a:lnTo>
                  <a:cubicBezTo>
                    <a:pt x="20269" y="13864"/>
                    <a:pt x="21250" y="14140"/>
                    <a:pt x="22196" y="14399"/>
                  </a:cubicBezTo>
                  <a:cubicBezTo>
                    <a:pt x="22891" y="14595"/>
                    <a:pt x="23614" y="14791"/>
                    <a:pt x="24328" y="14881"/>
                  </a:cubicBezTo>
                  <a:cubicBezTo>
                    <a:pt x="24607" y="14919"/>
                    <a:pt x="24877" y="14937"/>
                    <a:pt x="25141" y="14937"/>
                  </a:cubicBezTo>
                  <a:cubicBezTo>
                    <a:pt x="25306" y="14937"/>
                    <a:pt x="25469" y="14930"/>
                    <a:pt x="25630" y="14916"/>
                  </a:cubicBezTo>
                  <a:cubicBezTo>
                    <a:pt x="27504" y="14765"/>
                    <a:pt x="28993" y="13658"/>
                    <a:pt x="29912" y="12757"/>
                  </a:cubicBezTo>
                  <a:cubicBezTo>
                    <a:pt x="30706" y="11981"/>
                    <a:pt x="31366" y="11107"/>
                    <a:pt x="32062" y="10179"/>
                  </a:cubicBezTo>
                  <a:cubicBezTo>
                    <a:pt x="32321" y="9831"/>
                    <a:pt x="32589" y="9474"/>
                    <a:pt x="32874" y="9118"/>
                  </a:cubicBezTo>
                  <a:cubicBezTo>
                    <a:pt x="33445" y="8386"/>
                    <a:pt x="34087" y="7655"/>
                    <a:pt x="34783" y="6923"/>
                  </a:cubicBezTo>
                  <a:cubicBezTo>
                    <a:pt x="38084" y="3471"/>
                    <a:pt x="42054" y="919"/>
                    <a:pt x="45390" y="98"/>
                  </a:cubicBezTo>
                  <a:lnTo>
                    <a:pt x="4537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37"/>
            <p:cNvSpPr/>
            <p:nvPr/>
          </p:nvSpPr>
          <p:spPr>
            <a:xfrm>
              <a:off x="837079" y="2675222"/>
              <a:ext cx="2698947" cy="1563762"/>
            </a:xfrm>
            <a:custGeom>
              <a:rect b="b" l="l" r="r" t="t"/>
              <a:pathLst>
                <a:path extrusionOk="0" h="26041" w="44945">
                  <a:moveTo>
                    <a:pt x="44918" y="0"/>
                  </a:moveTo>
                  <a:cubicBezTo>
                    <a:pt x="41698" y="1044"/>
                    <a:pt x="37924" y="3667"/>
                    <a:pt x="34570" y="7208"/>
                  </a:cubicBezTo>
                  <a:cubicBezTo>
                    <a:pt x="33874" y="7931"/>
                    <a:pt x="33232" y="8663"/>
                    <a:pt x="32643" y="9385"/>
                  </a:cubicBezTo>
                  <a:cubicBezTo>
                    <a:pt x="32402" y="9688"/>
                    <a:pt x="32161" y="9992"/>
                    <a:pt x="31929" y="10286"/>
                  </a:cubicBezTo>
                  <a:cubicBezTo>
                    <a:pt x="31189" y="11241"/>
                    <a:pt x="30475" y="12142"/>
                    <a:pt x="29628" y="12927"/>
                  </a:cubicBezTo>
                  <a:cubicBezTo>
                    <a:pt x="28298" y="14158"/>
                    <a:pt x="26835" y="14854"/>
                    <a:pt x="25372" y="14961"/>
                  </a:cubicBezTo>
                  <a:cubicBezTo>
                    <a:pt x="25231" y="14973"/>
                    <a:pt x="25090" y="14979"/>
                    <a:pt x="24946" y="14979"/>
                  </a:cubicBezTo>
                  <a:cubicBezTo>
                    <a:pt x="24671" y="14979"/>
                    <a:pt x="24389" y="14957"/>
                    <a:pt x="24096" y="14916"/>
                  </a:cubicBezTo>
                  <a:cubicBezTo>
                    <a:pt x="23392" y="14818"/>
                    <a:pt x="22687" y="14622"/>
                    <a:pt x="22000" y="14426"/>
                  </a:cubicBezTo>
                  <a:cubicBezTo>
                    <a:pt x="21045" y="14158"/>
                    <a:pt x="20064" y="13881"/>
                    <a:pt x="19056" y="13872"/>
                  </a:cubicBezTo>
                  <a:cubicBezTo>
                    <a:pt x="19037" y="13872"/>
                    <a:pt x="19019" y="13872"/>
                    <a:pt x="19000" y="13872"/>
                  </a:cubicBezTo>
                  <a:cubicBezTo>
                    <a:pt x="16278" y="13872"/>
                    <a:pt x="14060" y="15802"/>
                    <a:pt x="12669" y="17423"/>
                  </a:cubicBezTo>
                  <a:cubicBezTo>
                    <a:pt x="12508" y="17619"/>
                    <a:pt x="12339" y="17824"/>
                    <a:pt x="12169" y="18039"/>
                  </a:cubicBezTo>
                  <a:cubicBezTo>
                    <a:pt x="11732" y="18592"/>
                    <a:pt x="11304" y="19180"/>
                    <a:pt x="10893" y="19742"/>
                  </a:cubicBezTo>
                  <a:cubicBezTo>
                    <a:pt x="10019" y="20956"/>
                    <a:pt x="9109" y="22205"/>
                    <a:pt x="8030" y="23222"/>
                  </a:cubicBezTo>
                  <a:cubicBezTo>
                    <a:pt x="7691" y="23534"/>
                    <a:pt x="7325" y="23837"/>
                    <a:pt x="6950" y="24105"/>
                  </a:cubicBezTo>
                  <a:cubicBezTo>
                    <a:pt x="5294" y="25303"/>
                    <a:pt x="3386" y="25944"/>
                    <a:pt x="1600" y="25944"/>
                  </a:cubicBezTo>
                  <a:cubicBezTo>
                    <a:pt x="1058" y="25944"/>
                    <a:pt x="527" y="25885"/>
                    <a:pt x="19" y="25764"/>
                  </a:cubicBezTo>
                  <a:lnTo>
                    <a:pt x="1" y="25853"/>
                  </a:lnTo>
                  <a:cubicBezTo>
                    <a:pt x="509" y="25978"/>
                    <a:pt x="1045" y="26041"/>
                    <a:pt x="1598" y="26041"/>
                  </a:cubicBezTo>
                  <a:cubicBezTo>
                    <a:pt x="3400" y="26041"/>
                    <a:pt x="5336" y="25389"/>
                    <a:pt x="7013" y="24176"/>
                  </a:cubicBezTo>
                  <a:cubicBezTo>
                    <a:pt x="7387" y="23909"/>
                    <a:pt x="7744" y="23605"/>
                    <a:pt x="8092" y="23284"/>
                  </a:cubicBezTo>
                  <a:cubicBezTo>
                    <a:pt x="9181" y="22258"/>
                    <a:pt x="10090" y="21009"/>
                    <a:pt x="10965" y="19805"/>
                  </a:cubicBezTo>
                  <a:cubicBezTo>
                    <a:pt x="11375" y="19234"/>
                    <a:pt x="11803" y="18654"/>
                    <a:pt x="12240" y="18092"/>
                  </a:cubicBezTo>
                  <a:cubicBezTo>
                    <a:pt x="12410" y="17887"/>
                    <a:pt x="12579" y="17682"/>
                    <a:pt x="12740" y="17485"/>
                  </a:cubicBezTo>
                  <a:cubicBezTo>
                    <a:pt x="14114" y="15880"/>
                    <a:pt x="16317" y="13962"/>
                    <a:pt x="19012" y="13962"/>
                  </a:cubicBezTo>
                  <a:lnTo>
                    <a:pt x="19056" y="13962"/>
                  </a:lnTo>
                  <a:cubicBezTo>
                    <a:pt x="20046" y="13979"/>
                    <a:pt x="21028" y="14256"/>
                    <a:pt x="21973" y="14515"/>
                  </a:cubicBezTo>
                  <a:cubicBezTo>
                    <a:pt x="22660" y="14711"/>
                    <a:pt x="23374" y="14916"/>
                    <a:pt x="24079" y="15005"/>
                  </a:cubicBezTo>
                  <a:cubicBezTo>
                    <a:pt x="24403" y="15049"/>
                    <a:pt x="24706" y="15071"/>
                    <a:pt x="25003" y="15071"/>
                  </a:cubicBezTo>
                  <a:cubicBezTo>
                    <a:pt x="25130" y="15071"/>
                    <a:pt x="25255" y="15067"/>
                    <a:pt x="25381" y="15059"/>
                  </a:cubicBezTo>
                  <a:cubicBezTo>
                    <a:pt x="26862" y="14952"/>
                    <a:pt x="28352" y="14238"/>
                    <a:pt x="29690" y="12998"/>
                  </a:cubicBezTo>
                  <a:cubicBezTo>
                    <a:pt x="30546" y="12204"/>
                    <a:pt x="31251" y="11303"/>
                    <a:pt x="32001" y="10349"/>
                  </a:cubicBezTo>
                  <a:cubicBezTo>
                    <a:pt x="32232" y="10054"/>
                    <a:pt x="32473" y="9751"/>
                    <a:pt x="32714" y="9448"/>
                  </a:cubicBezTo>
                  <a:cubicBezTo>
                    <a:pt x="33303" y="8725"/>
                    <a:pt x="33945" y="7994"/>
                    <a:pt x="34632" y="7271"/>
                  </a:cubicBezTo>
                  <a:cubicBezTo>
                    <a:pt x="37987" y="3738"/>
                    <a:pt x="41742" y="1124"/>
                    <a:pt x="44945" y="89"/>
                  </a:cubicBezTo>
                  <a:lnTo>
                    <a:pt x="44918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37"/>
            <p:cNvSpPr/>
            <p:nvPr/>
          </p:nvSpPr>
          <p:spPr>
            <a:xfrm>
              <a:off x="879413" y="2662371"/>
              <a:ext cx="2672165" cy="1581417"/>
            </a:xfrm>
            <a:custGeom>
              <a:rect b="b" l="l" r="r" t="t"/>
              <a:pathLst>
                <a:path extrusionOk="0" h="26335" w="44499">
                  <a:moveTo>
                    <a:pt x="44463" y="0"/>
                  </a:moveTo>
                  <a:cubicBezTo>
                    <a:pt x="41412" y="1240"/>
                    <a:pt x="37853" y="3917"/>
                    <a:pt x="34436" y="7547"/>
                  </a:cubicBezTo>
                  <a:cubicBezTo>
                    <a:pt x="33749" y="8270"/>
                    <a:pt x="33098" y="9001"/>
                    <a:pt x="32509" y="9706"/>
                  </a:cubicBezTo>
                  <a:cubicBezTo>
                    <a:pt x="32304" y="9947"/>
                    <a:pt x="32107" y="10188"/>
                    <a:pt x="31911" y="10429"/>
                  </a:cubicBezTo>
                  <a:cubicBezTo>
                    <a:pt x="31099" y="11419"/>
                    <a:pt x="30341" y="12356"/>
                    <a:pt x="29413" y="13159"/>
                  </a:cubicBezTo>
                  <a:cubicBezTo>
                    <a:pt x="28066" y="14336"/>
                    <a:pt x="26585" y="15005"/>
                    <a:pt x="25131" y="15095"/>
                  </a:cubicBezTo>
                  <a:cubicBezTo>
                    <a:pt x="25008" y="15103"/>
                    <a:pt x="24884" y="15107"/>
                    <a:pt x="24759" y="15107"/>
                  </a:cubicBezTo>
                  <a:cubicBezTo>
                    <a:pt x="24467" y="15107"/>
                    <a:pt x="24168" y="15085"/>
                    <a:pt x="23855" y="15041"/>
                  </a:cubicBezTo>
                  <a:cubicBezTo>
                    <a:pt x="23160" y="14943"/>
                    <a:pt x="22464" y="14738"/>
                    <a:pt x="21786" y="14541"/>
                  </a:cubicBezTo>
                  <a:cubicBezTo>
                    <a:pt x="20831" y="14274"/>
                    <a:pt x="19850" y="13988"/>
                    <a:pt x="18842" y="13979"/>
                  </a:cubicBezTo>
                  <a:cubicBezTo>
                    <a:pt x="18816" y="13979"/>
                    <a:pt x="18791" y="13979"/>
                    <a:pt x="18766" y="13979"/>
                  </a:cubicBezTo>
                  <a:cubicBezTo>
                    <a:pt x="16044" y="13979"/>
                    <a:pt x="13851" y="15877"/>
                    <a:pt x="12472" y="17476"/>
                  </a:cubicBezTo>
                  <a:cubicBezTo>
                    <a:pt x="12312" y="17673"/>
                    <a:pt x="12142" y="17878"/>
                    <a:pt x="11973" y="18092"/>
                  </a:cubicBezTo>
                  <a:cubicBezTo>
                    <a:pt x="11500" y="18690"/>
                    <a:pt x="11045" y="19323"/>
                    <a:pt x="10608" y="19930"/>
                  </a:cubicBezTo>
                  <a:cubicBezTo>
                    <a:pt x="9769" y="21098"/>
                    <a:pt x="8913" y="22294"/>
                    <a:pt x="7887" y="23293"/>
                  </a:cubicBezTo>
                  <a:cubicBezTo>
                    <a:pt x="7557" y="23623"/>
                    <a:pt x="7209" y="23926"/>
                    <a:pt x="6843" y="24203"/>
                  </a:cubicBezTo>
                  <a:cubicBezTo>
                    <a:pt x="5115" y="25533"/>
                    <a:pt x="3152" y="26248"/>
                    <a:pt x="1297" y="26248"/>
                  </a:cubicBezTo>
                  <a:cubicBezTo>
                    <a:pt x="864" y="26248"/>
                    <a:pt x="436" y="26209"/>
                    <a:pt x="18" y="26130"/>
                  </a:cubicBezTo>
                  <a:lnTo>
                    <a:pt x="1" y="26219"/>
                  </a:lnTo>
                  <a:cubicBezTo>
                    <a:pt x="420" y="26299"/>
                    <a:pt x="857" y="26335"/>
                    <a:pt x="1294" y="26335"/>
                  </a:cubicBezTo>
                  <a:cubicBezTo>
                    <a:pt x="3167" y="26335"/>
                    <a:pt x="5148" y="25612"/>
                    <a:pt x="6896" y="24274"/>
                  </a:cubicBezTo>
                  <a:cubicBezTo>
                    <a:pt x="7262" y="23998"/>
                    <a:pt x="7619" y="23685"/>
                    <a:pt x="7949" y="23355"/>
                  </a:cubicBezTo>
                  <a:cubicBezTo>
                    <a:pt x="8975" y="22356"/>
                    <a:pt x="9840" y="21152"/>
                    <a:pt x="10679" y="19983"/>
                  </a:cubicBezTo>
                  <a:cubicBezTo>
                    <a:pt x="11116" y="19377"/>
                    <a:pt x="11562" y="18743"/>
                    <a:pt x="12035" y="18145"/>
                  </a:cubicBezTo>
                  <a:cubicBezTo>
                    <a:pt x="12205" y="17931"/>
                    <a:pt x="12374" y="17726"/>
                    <a:pt x="12535" y="17539"/>
                  </a:cubicBezTo>
                  <a:cubicBezTo>
                    <a:pt x="13900" y="15951"/>
                    <a:pt x="16085" y="14060"/>
                    <a:pt x="18770" y="14060"/>
                  </a:cubicBezTo>
                  <a:lnTo>
                    <a:pt x="18842" y="14060"/>
                  </a:lnTo>
                  <a:cubicBezTo>
                    <a:pt x="19832" y="14078"/>
                    <a:pt x="20813" y="14354"/>
                    <a:pt x="21759" y="14631"/>
                  </a:cubicBezTo>
                  <a:cubicBezTo>
                    <a:pt x="22437" y="14827"/>
                    <a:pt x="23142" y="15023"/>
                    <a:pt x="23846" y="15121"/>
                  </a:cubicBezTo>
                  <a:cubicBezTo>
                    <a:pt x="24169" y="15172"/>
                    <a:pt x="24473" y="15196"/>
                    <a:pt x="24772" y="15196"/>
                  </a:cubicBezTo>
                  <a:cubicBezTo>
                    <a:pt x="24896" y="15196"/>
                    <a:pt x="25018" y="15192"/>
                    <a:pt x="25140" y="15184"/>
                  </a:cubicBezTo>
                  <a:cubicBezTo>
                    <a:pt x="26612" y="15095"/>
                    <a:pt x="28111" y="14417"/>
                    <a:pt x="29476" y="13230"/>
                  </a:cubicBezTo>
                  <a:cubicBezTo>
                    <a:pt x="30403" y="12418"/>
                    <a:pt x="31171" y="11482"/>
                    <a:pt x="31982" y="10491"/>
                  </a:cubicBezTo>
                  <a:cubicBezTo>
                    <a:pt x="32179" y="10250"/>
                    <a:pt x="32375" y="10010"/>
                    <a:pt x="32571" y="9769"/>
                  </a:cubicBezTo>
                  <a:cubicBezTo>
                    <a:pt x="33160" y="9064"/>
                    <a:pt x="33811" y="8332"/>
                    <a:pt x="34498" y="7601"/>
                  </a:cubicBezTo>
                  <a:cubicBezTo>
                    <a:pt x="37906" y="3988"/>
                    <a:pt x="41457" y="1312"/>
                    <a:pt x="44499" y="80"/>
                  </a:cubicBezTo>
                  <a:lnTo>
                    <a:pt x="4446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37"/>
            <p:cNvSpPr/>
            <p:nvPr/>
          </p:nvSpPr>
          <p:spPr>
            <a:xfrm>
              <a:off x="921748" y="2648980"/>
              <a:ext cx="2645383" cy="1600753"/>
            </a:xfrm>
            <a:custGeom>
              <a:rect b="b" l="l" r="r" t="t"/>
              <a:pathLst>
                <a:path extrusionOk="0" h="26657" w="44053">
                  <a:moveTo>
                    <a:pt x="44017" y="0"/>
                  </a:moveTo>
                  <a:cubicBezTo>
                    <a:pt x="40413" y="1793"/>
                    <a:pt x="36746" y="5281"/>
                    <a:pt x="34302" y="7886"/>
                  </a:cubicBezTo>
                  <a:cubicBezTo>
                    <a:pt x="33606" y="8627"/>
                    <a:pt x="32964" y="9349"/>
                    <a:pt x="32366" y="10036"/>
                  </a:cubicBezTo>
                  <a:cubicBezTo>
                    <a:pt x="32214" y="10215"/>
                    <a:pt x="32071" y="10393"/>
                    <a:pt x="31920" y="10563"/>
                  </a:cubicBezTo>
                  <a:cubicBezTo>
                    <a:pt x="31037" y="11597"/>
                    <a:pt x="30207" y="12579"/>
                    <a:pt x="29208" y="13399"/>
                  </a:cubicBezTo>
                  <a:cubicBezTo>
                    <a:pt x="27843" y="14532"/>
                    <a:pt x="26344" y="15166"/>
                    <a:pt x="24890" y="15237"/>
                  </a:cubicBezTo>
                  <a:cubicBezTo>
                    <a:pt x="24795" y="15241"/>
                    <a:pt x="24699" y="15244"/>
                    <a:pt x="24601" y="15244"/>
                  </a:cubicBezTo>
                  <a:cubicBezTo>
                    <a:pt x="24285" y="15244"/>
                    <a:pt x="23955" y="15220"/>
                    <a:pt x="23614" y="15166"/>
                  </a:cubicBezTo>
                  <a:cubicBezTo>
                    <a:pt x="22927" y="15068"/>
                    <a:pt x="22240" y="14863"/>
                    <a:pt x="21562" y="14666"/>
                  </a:cubicBezTo>
                  <a:cubicBezTo>
                    <a:pt x="20617" y="14390"/>
                    <a:pt x="19627" y="14104"/>
                    <a:pt x="18627" y="14086"/>
                  </a:cubicBezTo>
                  <a:lnTo>
                    <a:pt x="18529" y="14086"/>
                  </a:lnTo>
                  <a:cubicBezTo>
                    <a:pt x="15826" y="14086"/>
                    <a:pt x="13641" y="15960"/>
                    <a:pt x="12276" y="17548"/>
                  </a:cubicBezTo>
                  <a:cubicBezTo>
                    <a:pt x="12106" y="17735"/>
                    <a:pt x="11937" y="17940"/>
                    <a:pt x="11776" y="18154"/>
                  </a:cubicBezTo>
                  <a:cubicBezTo>
                    <a:pt x="11259" y="18797"/>
                    <a:pt x="10786" y="19475"/>
                    <a:pt x="10313" y="20135"/>
                  </a:cubicBezTo>
                  <a:cubicBezTo>
                    <a:pt x="9528" y="21250"/>
                    <a:pt x="8707" y="22401"/>
                    <a:pt x="7753" y="23382"/>
                  </a:cubicBezTo>
                  <a:cubicBezTo>
                    <a:pt x="7432" y="23712"/>
                    <a:pt x="7093" y="24024"/>
                    <a:pt x="6736" y="24310"/>
                  </a:cubicBezTo>
                  <a:cubicBezTo>
                    <a:pt x="4946" y="25778"/>
                    <a:pt x="2895" y="26571"/>
                    <a:pt x="969" y="26571"/>
                  </a:cubicBezTo>
                  <a:cubicBezTo>
                    <a:pt x="648" y="26571"/>
                    <a:pt x="330" y="26549"/>
                    <a:pt x="18" y="26504"/>
                  </a:cubicBezTo>
                  <a:lnTo>
                    <a:pt x="0" y="26585"/>
                  </a:lnTo>
                  <a:cubicBezTo>
                    <a:pt x="321" y="26629"/>
                    <a:pt x="643" y="26656"/>
                    <a:pt x="964" y="26656"/>
                  </a:cubicBezTo>
                  <a:cubicBezTo>
                    <a:pt x="2909" y="26656"/>
                    <a:pt x="4987" y="25853"/>
                    <a:pt x="6789" y="24381"/>
                  </a:cubicBezTo>
                  <a:cubicBezTo>
                    <a:pt x="7146" y="24087"/>
                    <a:pt x="7485" y="23775"/>
                    <a:pt x="7815" y="23436"/>
                  </a:cubicBezTo>
                  <a:cubicBezTo>
                    <a:pt x="8770" y="22454"/>
                    <a:pt x="9590" y="21303"/>
                    <a:pt x="10384" y="20179"/>
                  </a:cubicBezTo>
                  <a:cubicBezTo>
                    <a:pt x="10848" y="19528"/>
                    <a:pt x="11330" y="18850"/>
                    <a:pt x="11839" y="18208"/>
                  </a:cubicBezTo>
                  <a:cubicBezTo>
                    <a:pt x="11999" y="17994"/>
                    <a:pt x="12169" y="17789"/>
                    <a:pt x="12338" y="17601"/>
                  </a:cubicBezTo>
                  <a:cubicBezTo>
                    <a:pt x="13687" y="16023"/>
                    <a:pt x="15855" y="14166"/>
                    <a:pt x="18533" y="14166"/>
                  </a:cubicBezTo>
                  <a:cubicBezTo>
                    <a:pt x="18564" y="14166"/>
                    <a:pt x="18596" y="14166"/>
                    <a:pt x="18627" y="14167"/>
                  </a:cubicBezTo>
                  <a:cubicBezTo>
                    <a:pt x="19618" y="14185"/>
                    <a:pt x="20599" y="14470"/>
                    <a:pt x="21545" y="14747"/>
                  </a:cubicBezTo>
                  <a:cubicBezTo>
                    <a:pt x="22214" y="14943"/>
                    <a:pt x="22910" y="15148"/>
                    <a:pt x="23605" y="15246"/>
                  </a:cubicBezTo>
                  <a:cubicBezTo>
                    <a:pt x="23937" y="15299"/>
                    <a:pt x="24265" y="15328"/>
                    <a:pt x="24580" y="15328"/>
                  </a:cubicBezTo>
                  <a:cubicBezTo>
                    <a:pt x="24688" y="15328"/>
                    <a:pt x="24794" y="15324"/>
                    <a:pt x="24899" y="15318"/>
                  </a:cubicBezTo>
                  <a:cubicBezTo>
                    <a:pt x="26371" y="15246"/>
                    <a:pt x="27879" y="14604"/>
                    <a:pt x="29261" y="13462"/>
                  </a:cubicBezTo>
                  <a:cubicBezTo>
                    <a:pt x="30260" y="12641"/>
                    <a:pt x="31099" y="11660"/>
                    <a:pt x="31982" y="10616"/>
                  </a:cubicBezTo>
                  <a:cubicBezTo>
                    <a:pt x="32134" y="10447"/>
                    <a:pt x="32277" y="10268"/>
                    <a:pt x="32428" y="10090"/>
                  </a:cubicBezTo>
                  <a:cubicBezTo>
                    <a:pt x="33017" y="9403"/>
                    <a:pt x="33668" y="8680"/>
                    <a:pt x="34364" y="7949"/>
                  </a:cubicBezTo>
                  <a:cubicBezTo>
                    <a:pt x="36800" y="5344"/>
                    <a:pt x="40457" y="1856"/>
                    <a:pt x="44052" y="72"/>
                  </a:cubicBezTo>
                  <a:lnTo>
                    <a:pt x="44017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37"/>
            <p:cNvSpPr/>
            <p:nvPr/>
          </p:nvSpPr>
          <p:spPr>
            <a:xfrm>
              <a:off x="964563" y="2635589"/>
              <a:ext cx="2618120" cy="1620569"/>
            </a:xfrm>
            <a:custGeom>
              <a:rect b="b" l="l" r="r" t="t"/>
              <a:pathLst>
                <a:path extrusionOk="0" h="26987" w="43599">
                  <a:moveTo>
                    <a:pt x="43562" y="0"/>
                  </a:moveTo>
                  <a:cubicBezTo>
                    <a:pt x="40957" y="1552"/>
                    <a:pt x="37791" y="4327"/>
                    <a:pt x="34160" y="8234"/>
                  </a:cubicBezTo>
                  <a:cubicBezTo>
                    <a:pt x="33464" y="8984"/>
                    <a:pt x="32804" y="9706"/>
                    <a:pt x="32224" y="10366"/>
                  </a:cubicBezTo>
                  <a:lnTo>
                    <a:pt x="31956" y="10670"/>
                  </a:lnTo>
                  <a:cubicBezTo>
                    <a:pt x="30993" y="11767"/>
                    <a:pt x="30083" y="12793"/>
                    <a:pt x="28994" y="13640"/>
                  </a:cubicBezTo>
                  <a:cubicBezTo>
                    <a:pt x="27585" y="14747"/>
                    <a:pt x="26122" y="15326"/>
                    <a:pt x="24641" y="15380"/>
                  </a:cubicBezTo>
                  <a:cubicBezTo>
                    <a:pt x="24561" y="15383"/>
                    <a:pt x="24479" y="15385"/>
                    <a:pt x="24397" y="15385"/>
                  </a:cubicBezTo>
                  <a:cubicBezTo>
                    <a:pt x="24068" y="15385"/>
                    <a:pt x="23724" y="15357"/>
                    <a:pt x="23374" y="15300"/>
                  </a:cubicBezTo>
                  <a:cubicBezTo>
                    <a:pt x="22687" y="15193"/>
                    <a:pt x="22000" y="14987"/>
                    <a:pt x="21340" y="14791"/>
                  </a:cubicBezTo>
                  <a:cubicBezTo>
                    <a:pt x="20394" y="14515"/>
                    <a:pt x="19404" y="14220"/>
                    <a:pt x="18405" y="14193"/>
                  </a:cubicBezTo>
                  <a:cubicBezTo>
                    <a:pt x="18367" y="14193"/>
                    <a:pt x="18329" y="14192"/>
                    <a:pt x="18291" y="14192"/>
                  </a:cubicBezTo>
                  <a:cubicBezTo>
                    <a:pt x="16184" y="14192"/>
                    <a:pt x="13972" y="15402"/>
                    <a:pt x="12062" y="17610"/>
                  </a:cubicBezTo>
                  <a:cubicBezTo>
                    <a:pt x="11902" y="17798"/>
                    <a:pt x="11732" y="18003"/>
                    <a:pt x="11563" y="18217"/>
                  </a:cubicBezTo>
                  <a:cubicBezTo>
                    <a:pt x="11018" y="18904"/>
                    <a:pt x="10510" y="19635"/>
                    <a:pt x="10019" y="20340"/>
                  </a:cubicBezTo>
                  <a:cubicBezTo>
                    <a:pt x="9270" y="21411"/>
                    <a:pt x="8494" y="22517"/>
                    <a:pt x="7611" y="23462"/>
                  </a:cubicBezTo>
                  <a:cubicBezTo>
                    <a:pt x="7289" y="23810"/>
                    <a:pt x="6959" y="24131"/>
                    <a:pt x="6620" y="24426"/>
                  </a:cubicBezTo>
                  <a:cubicBezTo>
                    <a:pt x="4778" y="26025"/>
                    <a:pt x="2622" y="26908"/>
                    <a:pt x="628" y="26908"/>
                  </a:cubicBezTo>
                  <a:cubicBezTo>
                    <a:pt x="420" y="26908"/>
                    <a:pt x="214" y="26898"/>
                    <a:pt x="10" y="26879"/>
                  </a:cubicBezTo>
                  <a:lnTo>
                    <a:pt x="1" y="26950"/>
                  </a:lnTo>
                  <a:cubicBezTo>
                    <a:pt x="206" y="26977"/>
                    <a:pt x="420" y="26986"/>
                    <a:pt x="634" y="26986"/>
                  </a:cubicBezTo>
                  <a:cubicBezTo>
                    <a:pt x="2651" y="26986"/>
                    <a:pt x="4818" y="26094"/>
                    <a:pt x="6674" y="24479"/>
                  </a:cubicBezTo>
                  <a:cubicBezTo>
                    <a:pt x="7013" y="24185"/>
                    <a:pt x="7352" y="23864"/>
                    <a:pt x="7664" y="23516"/>
                  </a:cubicBezTo>
                  <a:cubicBezTo>
                    <a:pt x="8556" y="22561"/>
                    <a:pt x="9332" y="21455"/>
                    <a:pt x="10082" y="20385"/>
                  </a:cubicBezTo>
                  <a:cubicBezTo>
                    <a:pt x="10572" y="19680"/>
                    <a:pt x="11081" y="18948"/>
                    <a:pt x="11625" y="18261"/>
                  </a:cubicBezTo>
                  <a:cubicBezTo>
                    <a:pt x="11795" y="18056"/>
                    <a:pt x="11955" y="17851"/>
                    <a:pt x="12125" y="17664"/>
                  </a:cubicBezTo>
                  <a:cubicBezTo>
                    <a:pt x="14016" y="15469"/>
                    <a:pt x="16202" y="14274"/>
                    <a:pt x="18289" y="14274"/>
                  </a:cubicBezTo>
                  <a:lnTo>
                    <a:pt x="18396" y="14274"/>
                  </a:lnTo>
                  <a:cubicBezTo>
                    <a:pt x="19395" y="14300"/>
                    <a:pt x="20377" y="14586"/>
                    <a:pt x="21322" y="14863"/>
                  </a:cubicBezTo>
                  <a:cubicBezTo>
                    <a:pt x="21982" y="15068"/>
                    <a:pt x="22678" y="15264"/>
                    <a:pt x="23365" y="15380"/>
                  </a:cubicBezTo>
                  <a:cubicBezTo>
                    <a:pt x="23726" y="15431"/>
                    <a:pt x="24087" y="15465"/>
                    <a:pt x="24433" y="15465"/>
                  </a:cubicBezTo>
                  <a:cubicBezTo>
                    <a:pt x="24506" y="15465"/>
                    <a:pt x="24578" y="15463"/>
                    <a:pt x="24650" y="15460"/>
                  </a:cubicBezTo>
                  <a:cubicBezTo>
                    <a:pt x="26140" y="15407"/>
                    <a:pt x="27612" y="14818"/>
                    <a:pt x="29039" y="13703"/>
                  </a:cubicBezTo>
                  <a:cubicBezTo>
                    <a:pt x="30136" y="12855"/>
                    <a:pt x="31046" y="11820"/>
                    <a:pt x="32010" y="10723"/>
                  </a:cubicBezTo>
                  <a:lnTo>
                    <a:pt x="32277" y="10420"/>
                  </a:lnTo>
                  <a:cubicBezTo>
                    <a:pt x="32866" y="9760"/>
                    <a:pt x="33517" y="9037"/>
                    <a:pt x="34213" y="8288"/>
                  </a:cubicBezTo>
                  <a:cubicBezTo>
                    <a:pt x="37844" y="4380"/>
                    <a:pt x="41002" y="1615"/>
                    <a:pt x="43598" y="72"/>
                  </a:cubicBezTo>
                  <a:lnTo>
                    <a:pt x="4356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37"/>
            <p:cNvSpPr/>
            <p:nvPr/>
          </p:nvSpPr>
          <p:spPr>
            <a:xfrm>
              <a:off x="1006898" y="2622739"/>
              <a:ext cx="2591818" cy="1640926"/>
            </a:xfrm>
            <a:custGeom>
              <a:rect b="b" l="l" r="r" t="t"/>
              <a:pathLst>
                <a:path extrusionOk="0" h="27326" w="43161">
                  <a:moveTo>
                    <a:pt x="43116" y="0"/>
                  </a:moveTo>
                  <a:cubicBezTo>
                    <a:pt x="40145" y="2088"/>
                    <a:pt x="36854" y="5504"/>
                    <a:pt x="34026" y="8573"/>
                  </a:cubicBezTo>
                  <a:cubicBezTo>
                    <a:pt x="33437" y="9215"/>
                    <a:pt x="32750" y="9956"/>
                    <a:pt x="32081" y="10687"/>
                  </a:cubicBezTo>
                  <a:lnTo>
                    <a:pt x="32036" y="10732"/>
                  </a:lnTo>
                  <a:cubicBezTo>
                    <a:pt x="30984" y="11901"/>
                    <a:pt x="29975" y="12998"/>
                    <a:pt x="28780" y="13881"/>
                  </a:cubicBezTo>
                  <a:cubicBezTo>
                    <a:pt x="27353" y="14925"/>
                    <a:pt x="25881" y="15478"/>
                    <a:pt x="24400" y="15514"/>
                  </a:cubicBezTo>
                  <a:cubicBezTo>
                    <a:pt x="24350" y="15515"/>
                    <a:pt x="24301" y="15515"/>
                    <a:pt x="24250" y="15515"/>
                  </a:cubicBezTo>
                  <a:cubicBezTo>
                    <a:pt x="23893" y="15515"/>
                    <a:pt x="23516" y="15487"/>
                    <a:pt x="23133" y="15424"/>
                  </a:cubicBezTo>
                  <a:cubicBezTo>
                    <a:pt x="22464" y="15308"/>
                    <a:pt x="21777" y="15103"/>
                    <a:pt x="21126" y="14907"/>
                  </a:cubicBezTo>
                  <a:cubicBezTo>
                    <a:pt x="20171" y="14622"/>
                    <a:pt x="19190" y="14327"/>
                    <a:pt x="18182" y="14300"/>
                  </a:cubicBezTo>
                  <a:cubicBezTo>
                    <a:pt x="18135" y="14299"/>
                    <a:pt x="18088" y="14299"/>
                    <a:pt x="18042" y="14299"/>
                  </a:cubicBezTo>
                  <a:cubicBezTo>
                    <a:pt x="15226" y="14299"/>
                    <a:pt x="12972" y="16400"/>
                    <a:pt x="11866" y="17664"/>
                  </a:cubicBezTo>
                  <a:cubicBezTo>
                    <a:pt x="11696" y="17860"/>
                    <a:pt x="11536" y="18056"/>
                    <a:pt x="11366" y="18270"/>
                  </a:cubicBezTo>
                  <a:cubicBezTo>
                    <a:pt x="10786" y="19011"/>
                    <a:pt x="10242" y="19796"/>
                    <a:pt x="9716" y="20554"/>
                  </a:cubicBezTo>
                  <a:cubicBezTo>
                    <a:pt x="9020" y="21571"/>
                    <a:pt x="8288" y="22624"/>
                    <a:pt x="7477" y="23543"/>
                  </a:cubicBezTo>
                  <a:cubicBezTo>
                    <a:pt x="7164" y="23890"/>
                    <a:pt x="6843" y="24221"/>
                    <a:pt x="6513" y="24524"/>
                  </a:cubicBezTo>
                  <a:cubicBezTo>
                    <a:pt x="4598" y="26295"/>
                    <a:pt x="2410" y="27253"/>
                    <a:pt x="330" y="27253"/>
                  </a:cubicBezTo>
                  <a:cubicBezTo>
                    <a:pt x="220" y="27253"/>
                    <a:pt x="110" y="27250"/>
                    <a:pt x="1" y="27245"/>
                  </a:cubicBezTo>
                  <a:lnTo>
                    <a:pt x="1" y="27316"/>
                  </a:lnTo>
                  <a:cubicBezTo>
                    <a:pt x="117" y="27316"/>
                    <a:pt x="233" y="27325"/>
                    <a:pt x="340" y="27325"/>
                  </a:cubicBezTo>
                  <a:cubicBezTo>
                    <a:pt x="2436" y="27325"/>
                    <a:pt x="4631" y="26353"/>
                    <a:pt x="6558" y="24577"/>
                  </a:cubicBezTo>
                  <a:cubicBezTo>
                    <a:pt x="6888" y="24274"/>
                    <a:pt x="7218" y="23935"/>
                    <a:pt x="7530" y="23587"/>
                  </a:cubicBezTo>
                  <a:cubicBezTo>
                    <a:pt x="8351" y="22668"/>
                    <a:pt x="9073" y="21607"/>
                    <a:pt x="9778" y="20590"/>
                  </a:cubicBezTo>
                  <a:cubicBezTo>
                    <a:pt x="10296" y="19831"/>
                    <a:pt x="10840" y="19046"/>
                    <a:pt x="11420" y="18315"/>
                  </a:cubicBezTo>
                  <a:cubicBezTo>
                    <a:pt x="11589" y="18101"/>
                    <a:pt x="11759" y="17904"/>
                    <a:pt x="11919" y="17717"/>
                  </a:cubicBezTo>
                  <a:cubicBezTo>
                    <a:pt x="13016" y="16454"/>
                    <a:pt x="15252" y="14370"/>
                    <a:pt x="18042" y="14370"/>
                  </a:cubicBezTo>
                  <a:cubicBezTo>
                    <a:pt x="18088" y="14370"/>
                    <a:pt x="18135" y="14371"/>
                    <a:pt x="18182" y="14372"/>
                  </a:cubicBezTo>
                  <a:cubicBezTo>
                    <a:pt x="19181" y="14399"/>
                    <a:pt x="20162" y="14693"/>
                    <a:pt x="21108" y="14978"/>
                  </a:cubicBezTo>
                  <a:cubicBezTo>
                    <a:pt x="21759" y="15175"/>
                    <a:pt x="22446" y="15380"/>
                    <a:pt x="23124" y="15496"/>
                  </a:cubicBezTo>
                  <a:cubicBezTo>
                    <a:pt x="23507" y="15558"/>
                    <a:pt x="23891" y="15587"/>
                    <a:pt x="24250" y="15587"/>
                  </a:cubicBezTo>
                  <a:cubicBezTo>
                    <a:pt x="24300" y="15587"/>
                    <a:pt x="24350" y="15586"/>
                    <a:pt x="24400" y="15585"/>
                  </a:cubicBezTo>
                  <a:cubicBezTo>
                    <a:pt x="25890" y="15549"/>
                    <a:pt x="27379" y="14996"/>
                    <a:pt x="28825" y="13935"/>
                  </a:cubicBezTo>
                  <a:cubicBezTo>
                    <a:pt x="30029" y="13051"/>
                    <a:pt x="31028" y="11945"/>
                    <a:pt x="32090" y="10786"/>
                  </a:cubicBezTo>
                  <a:lnTo>
                    <a:pt x="32134" y="10732"/>
                  </a:lnTo>
                  <a:cubicBezTo>
                    <a:pt x="32794" y="10009"/>
                    <a:pt x="33481" y="9260"/>
                    <a:pt x="34079" y="8618"/>
                  </a:cubicBezTo>
                  <a:cubicBezTo>
                    <a:pt x="36907" y="5558"/>
                    <a:pt x="40190" y="2141"/>
                    <a:pt x="43161" y="54"/>
                  </a:cubicBezTo>
                  <a:lnTo>
                    <a:pt x="43116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37"/>
            <p:cNvSpPr/>
            <p:nvPr/>
          </p:nvSpPr>
          <p:spPr>
            <a:xfrm>
              <a:off x="1049233" y="2609348"/>
              <a:ext cx="2565036" cy="1662304"/>
            </a:xfrm>
            <a:custGeom>
              <a:rect b="b" l="l" r="r" t="t"/>
              <a:pathLst>
                <a:path extrusionOk="0" h="27682" w="42715">
                  <a:moveTo>
                    <a:pt x="42670" y="0"/>
                  </a:moveTo>
                  <a:cubicBezTo>
                    <a:pt x="40154" y="2070"/>
                    <a:pt x="37415" y="5067"/>
                    <a:pt x="34516" y="8234"/>
                  </a:cubicBezTo>
                  <a:lnTo>
                    <a:pt x="33892" y="8921"/>
                  </a:lnTo>
                  <a:cubicBezTo>
                    <a:pt x="33312" y="9554"/>
                    <a:pt x="32669" y="10241"/>
                    <a:pt x="31947" y="11017"/>
                  </a:cubicBezTo>
                  <a:cubicBezTo>
                    <a:pt x="30823" y="12213"/>
                    <a:pt x="29788" y="13274"/>
                    <a:pt x="28575" y="14122"/>
                  </a:cubicBezTo>
                  <a:cubicBezTo>
                    <a:pt x="27120" y="15121"/>
                    <a:pt x="25640" y="15639"/>
                    <a:pt x="24159" y="15656"/>
                  </a:cubicBezTo>
                  <a:cubicBezTo>
                    <a:pt x="24118" y="15657"/>
                    <a:pt x="24077" y="15658"/>
                    <a:pt x="24036" y="15658"/>
                  </a:cubicBezTo>
                  <a:cubicBezTo>
                    <a:pt x="23671" y="15658"/>
                    <a:pt x="23286" y="15622"/>
                    <a:pt x="22901" y="15558"/>
                  </a:cubicBezTo>
                  <a:cubicBezTo>
                    <a:pt x="22232" y="15442"/>
                    <a:pt x="21554" y="15228"/>
                    <a:pt x="20911" y="15032"/>
                  </a:cubicBezTo>
                  <a:cubicBezTo>
                    <a:pt x="19957" y="14746"/>
                    <a:pt x="18976" y="14443"/>
                    <a:pt x="17967" y="14407"/>
                  </a:cubicBezTo>
                  <a:lnTo>
                    <a:pt x="17798" y="14407"/>
                  </a:lnTo>
                  <a:cubicBezTo>
                    <a:pt x="14997" y="14407"/>
                    <a:pt x="12758" y="16477"/>
                    <a:pt x="11669" y="17735"/>
                  </a:cubicBezTo>
                  <a:cubicBezTo>
                    <a:pt x="11500" y="17922"/>
                    <a:pt x="11330" y="18127"/>
                    <a:pt x="11170" y="18333"/>
                  </a:cubicBezTo>
                  <a:cubicBezTo>
                    <a:pt x="10545" y="19118"/>
                    <a:pt x="9974" y="19965"/>
                    <a:pt x="9421" y="20777"/>
                  </a:cubicBezTo>
                  <a:cubicBezTo>
                    <a:pt x="8770" y="21740"/>
                    <a:pt x="8092" y="22740"/>
                    <a:pt x="7334" y="23632"/>
                  </a:cubicBezTo>
                  <a:cubicBezTo>
                    <a:pt x="7039" y="23980"/>
                    <a:pt x="6727" y="24319"/>
                    <a:pt x="6406" y="24631"/>
                  </a:cubicBezTo>
                  <a:cubicBezTo>
                    <a:pt x="4443" y="26558"/>
                    <a:pt x="2186" y="27619"/>
                    <a:pt x="36" y="27619"/>
                  </a:cubicBezTo>
                  <a:lnTo>
                    <a:pt x="0" y="27619"/>
                  </a:lnTo>
                  <a:lnTo>
                    <a:pt x="0" y="27682"/>
                  </a:lnTo>
                  <a:lnTo>
                    <a:pt x="36" y="27682"/>
                  </a:lnTo>
                  <a:cubicBezTo>
                    <a:pt x="2204" y="27682"/>
                    <a:pt x="4479" y="26620"/>
                    <a:pt x="6450" y="24684"/>
                  </a:cubicBezTo>
                  <a:cubicBezTo>
                    <a:pt x="6772" y="24363"/>
                    <a:pt x="7084" y="24024"/>
                    <a:pt x="7387" y="23667"/>
                  </a:cubicBezTo>
                  <a:cubicBezTo>
                    <a:pt x="8145" y="22775"/>
                    <a:pt x="8823" y="21776"/>
                    <a:pt x="9475" y="20813"/>
                  </a:cubicBezTo>
                  <a:cubicBezTo>
                    <a:pt x="10028" y="20001"/>
                    <a:pt x="10599" y="19162"/>
                    <a:pt x="11223" y="18368"/>
                  </a:cubicBezTo>
                  <a:cubicBezTo>
                    <a:pt x="11384" y="18163"/>
                    <a:pt x="11553" y="17967"/>
                    <a:pt x="11714" y="17771"/>
                  </a:cubicBezTo>
                  <a:cubicBezTo>
                    <a:pt x="12797" y="16530"/>
                    <a:pt x="15019" y="14476"/>
                    <a:pt x="17792" y="14476"/>
                  </a:cubicBezTo>
                  <a:cubicBezTo>
                    <a:pt x="17850" y="14476"/>
                    <a:pt x="17909" y="14477"/>
                    <a:pt x="17967" y="14479"/>
                  </a:cubicBezTo>
                  <a:cubicBezTo>
                    <a:pt x="18967" y="14506"/>
                    <a:pt x="19939" y="14809"/>
                    <a:pt x="20894" y="15094"/>
                  </a:cubicBezTo>
                  <a:cubicBezTo>
                    <a:pt x="21545" y="15300"/>
                    <a:pt x="22214" y="15505"/>
                    <a:pt x="22892" y="15621"/>
                  </a:cubicBezTo>
                  <a:cubicBezTo>
                    <a:pt x="23320" y="15692"/>
                    <a:pt x="23748" y="15728"/>
                    <a:pt x="24159" y="15728"/>
                  </a:cubicBezTo>
                  <a:cubicBezTo>
                    <a:pt x="25648" y="15710"/>
                    <a:pt x="27147" y="15184"/>
                    <a:pt x="28610" y="14175"/>
                  </a:cubicBezTo>
                  <a:cubicBezTo>
                    <a:pt x="29832" y="13328"/>
                    <a:pt x="30867" y="12266"/>
                    <a:pt x="31991" y="11062"/>
                  </a:cubicBezTo>
                  <a:cubicBezTo>
                    <a:pt x="32723" y="10286"/>
                    <a:pt x="33356" y="9599"/>
                    <a:pt x="33936" y="8966"/>
                  </a:cubicBezTo>
                  <a:lnTo>
                    <a:pt x="34570" y="8279"/>
                  </a:lnTo>
                  <a:cubicBezTo>
                    <a:pt x="37460" y="5112"/>
                    <a:pt x="40199" y="2114"/>
                    <a:pt x="42714" y="54"/>
                  </a:cubicBezTo>
                  <a:lnTo>
                    <a:pt x="4267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37"/>
            <p:cNvSpPr/>
            <p:nvPr/>
          </p:nvSpPr>
          <p:spPr>
            <a:xfrm>
              <a:off x="1091567" y="2596437"/>
              <a:ext cx="2538253" cy="1683802"/>
            </a:xfrm>
            <a:custGeom>
              <a:rect b="b" l="l" r="r" t="t"/>
              <a:pathLst>
                <a:path extrusionOk="0" h="28040" w="42269">
                  <a:moveTo>
                    <a:pt x="42224" y="1"/>
                  </a:moveTo>
                  <a:cubicBezTo>
                    <a:pt x="40484" y="1651"/>
                    <a:pt x="38619" y="3774"/>
                    <a:pt x="36639" y="6014"/>
                  </a:cubicBezTo>
                  <a:cubicBezTo>
                    <a:pt x="35711" y="7075"/>
                    <a:pt x="34748" y="8173"/>
                    <a:pt x="33757" y="9261"/>
                  </a:cubicBezTo>
                  <a:cubicBezTo>
                    <a:pt x="33142" y="9939"/>
                    <a:pt x="32482" y="10635"/>
                    <a:pt x="31804" y="11339"/>
                  </a:cubicBezTo>
                  <a:cubicBezTo>
                    <a:pt x="30831" y="12348"/>
                    <a:pt x="29681" y="13498"/>
                    <a:pt x="28369" y="14355"/>
                  </a:cubicBezTo>
                  <a:cubicBezTo>
                    <a:pt x="26897" y="15309"/>
                    <a:pt x="25398" y="15791"/>
                    <a:pt x="23918" y="15791"/>
                  </a:cubicBezTo>
                  <a:cubicBezTo>
                    <a:pt x="23516" y="15791"/>
                    <a:pt x="23088" y="15755"/>
                    <a:pt x="22660" y="15675"/>
                  </a:cubicBezTo>
                  <a:cubicBezTo>
                    <a:pt x="22000" y="15559"/>
                    <a:pt x="21330" y="15354"/>
                    <a:pt x="20688" y="15149"/>
                  </a:cubicBezTo>
                  <a:cubicBezTo>
                    <a:pt x="19743" y="14854"/>
                    <a:pt x="18761" y="14551"/>
                    <a:pt x="17753" y="14515"/>
                  </a:cubicBezTo>
                  <a:lnTo>
                    <a:pt x="17557" y="14515"/>
                  </a:lnTo>
                  <a:cubicBezTo>
                    <a:pt x="14765" y="14515"/>
                    <a:pt x="12552" y="16549"/>
                    <a:pt x="11464" y="17789"/>
                  </a:cubicBezTo>
                  <a:cubicBezTo>
                    <a:pt x="11303" y="17977"/>
                    <a:pt x="11134" y="18182"/>
                    <a:pt x="10973" y="18387"/>
                  </a:cubicBezTo>
                  <a:cubicBezTo>
                    <a:pt x="10304" y="19226"/>
                    <a:pt x="9697" y="20136"/>
                    <a:pt x="9118" y="21010"/>
                  </a:cubicBezTo>
                  <a:cubicBezTo>
                    <a:pt x="8511" y="21920"/>
                    <a:pt x="7886" y="22856"/>
                    <a:pt x="7200" y="23704"/>
                  </a:cubicBezTo>
                  <a:cubicBezTo>
                    <a:pt x="6905" y="24070"/>
                    <a:pt x="6602" y="24418"/>
                    <a:pt x="6299" y="24739"/>
                  </a:cubicBezTo>
                  <a:cubicBezTo>
                    <a:pt x="4372" y="26746"/>
                    <a:pt x="2132" y="27897"/>
                    <a:pt x="0" y="27986"/>
                  </a:cubicBezTo>
                  <a:lnTo>
                    <a:pt x="0" y="28040"/>
                  </a:lnTo>
                  <a:cubicBezTo>
                    <a:pt x="2150" y="27959"/>
                    <a:pt x="4407" y="26800"/>
                    <a:pt x="6343" y="24775"/>
                  </a:cubicBezTo>
                  <a:cubicBezTo>
                    <a:pt x="6646" y="24453"/>
                    <a:pt x="6950" y="24105"/>
                    <a:pt x="7244" y="23740"/>
                  </a:cubicBezTo>
                  <a:cubicBezTo>
                    <a:pt x="7940" y="22892"/>
                    <a:pt x="8564" y="21947"/>
                    <a:pt x="9171" y="21037"/>
                  </a:cubicBezTo>
                  <a:cubicBezTo>
                    <a:pt x="9751" y="20162"/>
                    <a:pt x="10349" y="19261"/>
                    <a:pt x="11018" y="18423"/>
                  </a:cubicBezTo>
                  <a:cubicBezTo>
                    <a:pt x="11178" y="18218"/>
                    <a:pt x="11348" y="18021"/>
                    <a:pt x="11508" y="17825"/>
                  </a:cubicBezTo>
                  <a:cubicBezTo>
                    <a:pt x="12588" y="16603"/>
                    <a:pt x="14791" y="14569"/>
                    <a:pt x="17557" y="14569"/>
                  </a:cubicBezTo>
                  <a:cubicBezTo>
                    <a:pt x="17619" y="14569"/>
                    <a:pt x="17682" y="14569"/>
                    <a:pt x="17753" y="14578"/>
                  </a:cubicBezTo>
                  <a:cubicBezTo>
                    <a:pt x="18752" y="14605"/>
                    <a:pt x="19725" y="14917"/>
                    <a:pt x="20670" y="15211"/>
                  </a:cubicBezTo>
                  <a:cubicBezTo>
                    <a:pt x="21322" y="15407"/>
                    <a:pt x="21982" y="15613"/>
                    <a:pt x="22651" y="15738"/>
                  </a:cubicBezTo>
                  <a:cubicBezTo>
                    <a:pt x="23088" y="15818"/>
                    <a:pt x="23507" y="15854"/>
                    <a:pt x="23918" y="15854"/>
                  </a:cubicBezTo>
                  <a:cubicBezTo>
                    <a:pt x="25407" y="15854"/>
                    <a:pt x="26915" y="15363"/>
                    <a:pt x="28396" y="14399"/>
                  </a:cubicBezTo>
                  <a:cubicBezTo>
                    <a:pt x="29716" y="13543"/>
                    <a:pt x="30867" y="12392"/>
                    <a:pt x="31848" y="11375"/>
                  </a:cubicBezTo>
                  <a:cubicBezTo>
                    <a:pt x="32526" y="10679"/>
                    <a:pt x="33187" y="9975"/>
                    <a:pt x="33802" y="9297"/>
                  </a:cubicBezTo>
                  <a:cubicBezTo>
                    <a:pt x="34792" y="8208"/>
                    <a:pt x="35756" y="7111"/>
                    <a:pt x="36684" y="6058"/>
                  </a:cubicBezTo>
                  <a:cubicBezTo>
                    <a:pt x="38664" y="3810"/>
                    <a:pt x="40529" y="1696"/>
                    <a:pt x="42268" y="37"/>
                  </a:cubicBezTo>
                  <a:lnTo>
                    <a:pt x="42224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37"/>
            <p:cNvSpPr/>
            <p:nvPr/>
          </p:nvSpPr>
          <p:spPr>
            <a:xfrm>
              <a:off x="1133902" y="2583046"/>
              <a:ext cx="2511411" cy="1705780"/>
            </a:xfrm>
            <a:custGeom>
              <a:rect b="b" l="l" r="r" t="t"/>
              <a:pathLst>
                <a:path extrusionOk="0" h="28406" w="41822">
                  <a:moveTo>
                    <a:pt x="41777" y="1"/>
                  </a:moveTo>
                  <a:cubicBezTo>
                    <a:pt x="40591" y="1294"/>
                    <a:pt x="39351" y="2802"/>
                    <a:pt x="38039" y="4399"/>
                  </a:cubicBezTo>
                  <a:cubicBezTo>
                    <a:pt x="36639" y="6103"/>
                    <a:pt x="35194" y="7860"/>
                    <a:pt x="33623" y="9600"/>
                  </a:cubicBezTo>
                  <a:cubicBezTo>
                    <a:pt x="32999" y="10296"/>
                    <a:pt x="32339" y="10992"/>
                    <a:pt x="31670" y="11670"/>
                  </a:cubicBezTo>
                  <a:cubicBezTo>
                    <a:pt x="30688" y="12651"/>
                    <a:pt x="29502" y="13775"/>
                    <a:pt x="28155" y="14596"/>
                  </a:cubicBezTo>
                  <a:cubicBezTo>
                    <a:pt x="26692" y="15488"/>
                    <a:pt x="25220" y="15934"/>
                    <a:pt x="23766" y="15934"/>
                  </a:cubicBezTo>
                  <a:lnTo>
                    <a:pt x="23676" y="15934"/>
                  </a:lnTo>
                  <a:cubicBezTo>
                    <a:pt x="23275" y="15934"/>
                    <a:pt x="22847" y="15889"/>
                    <a:pt x="22428" y="15809"/>
                  </a:cubicBezTo>
                  <a:cubicBezTo>
                    <a:pt x="21767" y="15684"/>
                    <a:pt x="21107" y="15479"/>
                    <a:pt x="20474" y="15274"/>
                  </a:cubicBezTo>
                  <a:cubicBezTo>
                    <a:pt x="19528" y="14979"/>
                    <a:pt x="18547" y="14667"/>
                    <a:pt x="17539" y="14622"/>
                  </a:cubicBezTo>
                  <a:lnTo>
                    <a:pt x="17316" y="14622"/>
                  </a:lnTo>
                  <a:cubicBezTo>
                    <a:pt x="14541" y="14622"/>
                    <a:pt x="12347" y="16630"/>
                    <a:pt x="11267" y="17852"/>
                  </a:cubicBezTo>
                  <a:cubicBezTo>
                    <a:pt x="11098" y="18048"/>
                    <a:pt x="10937" y="18244"/>
                    <a:pt x="10768" y="18449"/>
                  </a:cubicBezTo>
                  <a:cubicBezTo>
                    <a:pt x="10063" y="19342"/>
                    <a:pt x="9430" y="20314"/>
                    <a:pt x="8814" y="21251"/>
                  </a:cubicBezTo>
                  <a:cubicBezTo>
                    <a:pt x="8261" y="22107"/>
                    <a:pt x="7690" y="22981"/>
                    <a:pt x="7065" y="23793"/>
                  </a:cubicBezTo>
                  <a:cubicBezTo>
                    <a:pt x="6780" y="24168"/>
                    <a:pt x="6486" y="24516"/>
                    <a:pt x="6191" y="24846"/>
                  </a:cubicBezTo>
                  <a:cubicBezTo>
                    <a:pt x="4862" y="26318"/>
                    <a:pt x="2703" y="28129"/>
                    <a:pt x="0" y="28352"/>
                  </a:cubicBezTo>
                  <a:lnTo>
                    <a:pt x="9" y="28405"/>
                  </a:lnTo>
                  <a:cubicBezTo>
                    <a:pt x="2730" y="28173"/>
                    <a:pt x="4889" y="26362"/>
                    <a:pt x="6227" y="24882"/>
                  </a:cubicBezTo>
                  <a:cubicBezTo>
                    <a:pt x="6530" y="24551"/>
                    <a:pt x="6825" y="24195"/>
                    <a:pt x="7110" y="23820"/>
                  </a:cubicBezTo>
                  <a:cubicBezTo>
                    <a:pt x="7735" y="23017"/>
                    <a:pt x="8306" y="22134"/>
                    <a:pt x="8859" y="21286"/>
                  </a:cubicBezTo>
                  <a:cubicBezTo>
                    <a:pt x="9474" y="20350"/>
                    <a:pt x="10108" y="19377"/>
                    <a:pt x="10812" y="18485"/>
                  </a:cubicBezTo>
                  <a:cubicBezTo>
                    <a:pt x="10973" y="18280"/>
                    <a:pt x="11142" y="18075"/>
                    <a:pt x="11312" y="17887"/>
                  </a:cubicBezTo>
                  <a:cubicBezTo>
                    <a:pt x="12382" y="16678"/>
                    <a:pt x="14563" y="14672"/>
                    <a:pt x="17318" y="14672"/>
                  </a:cubicBezTo>
                  <a:cubicBezTo>
                    <a:pt x="17388" y="14672"/>
                    <a:pt x="17459" y="14673"/>
                    <a:pt x="17530" y="14676"/>
                  </a:cubicBezTo>
                  <a:cubicBezTo>
                    <a:pt x="18538" y="14721"/>
                    <a:pt x="19510" y="15024"/>
                    <a:pt x="20456" y="15327"/>
                  </a:cubicBezTo>
                  <a:cubicBezTo>
                    <a:pt x="21098" y="15532"/>
                    <a:pt x="21758" y="15738"/>
                    <a:pt x="22419" y="15862"/>
                  </a:cubicBezTo>
                  <a:cubicBezTo>
                    <a:pt x="22847" y="15943"/>
                    <a:pt x="23266" y="15987"/>
                    <a:pt x="23676" y="15987"/>
                  </a:cubicBezTo>
                  <a:cubicBezTo>
                    <a:pt x="23705" y="15988"/>
                    <a:pt x="23733" y="15988"/>
                    <a:pt x="23761" y="15988"/>
                  </a:cubicBezTo>
                  <a:cubicBezTo>
                    <a:pt x="25224" y="15988"/>
                    <a:pt x="26711" y="15533"/>
                    <a:pt x="28182" y="14640"/>
                  </a:cubicBezTo>
                  <a:cubicBezTo>
                    <a:pt x="29538" y="13819"/>
                    <a:pt x="30724" y="12695"/>
                    <a:pt x="31705" y="11705"/>
                  </a:cubicBezTo>
                  <a:cubicBezTo>
                    <a:pt x="32383" y="11027"/>
                    <a:pt x="33044" y="10331"/>
                    <a:pt x="33668" y="9636"/>
                  </a:cubicBezTo>
                  <a:cubicBezTo>
                    <a:pt x="35229" y="7896"/>
                    <a:pt x="36683" y="6139"/>
                    <a:pt x="38084" y="4435"/>
                  </a:cubicBezTo>
                  <a:cubicBezTo>
                    <a:pt x="39395" y="2838"/>
                    <a:pt x="40635" y="1330"/>
                    <a:pt x="41822" y="37"/>
                  </a:cubicBezTo>
                  <a:lnTo>
                    <a:pt x="4177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37"/>
            <p:cNvSpPr/>
            <p:nvPr/>
          </p:nvSpPr>
          <p:spPr>
            <a:xfrm>
              <a:off x="1176177" y="2569655"/>
              <a:ext cx="2484148" cy="1728239"/>
            </a:xfrm>
            <a:custGeom>
              <a:rect b="b" l="l" r="r" t="t"/>
              <a:pathLst>
                <a:path extrusionOk="0" h="28780" w="41368">
                  <a:moveTo>
                    <a:pt x="41332" y="1"/>
                  </a:moveTo>
                  <a:cubicBezTo>
                    <a:pt x="40556" y="973"/>
                    <a:pt x="39771" y="2035"/>
                    <a:pt x="38923" y="3150"/>
                  </a:cubicBezTo>
                  <a:cubicBezTo>
                    <a:pt x="37326" y="5282"/>
                    <a:pt x="35507" y="7700"/>
                    <a:pt x="33490" y="9948"/>
                  </a:cubicBezTo>
                  <a:cubicBezTo>
                    <a:pt x="32866" y="10644"/>
                    <a:pt x="32206" y="11339"/>
                    <a:pt x="31528" y="12000"/>
                  </a:cubicBezTo>
                  <a:cubicBezTo>
                    <a:pt x="30172" y="13320"/>
                    <a:pt x="29074" y="14194"/>
                    <a:pt x="27950" y="14836"/>
                  </a:cubicBezTo>
                  <a:cubicBezTo>
                    <a:pt x="26505" y="15666"/>
                    <a:pt x="25042" y="16085"/>
                    <a:pt x="23624" y="16085"/>
                  </a:cubicBezTo>
                  <a:cubicBezTo>
                    <a:pt x="23561" y="16085"/>
                    <a:pt x="23499" y="16076"/>
                    <a:pt x="23436" y="16076"/>
                  </a:cubicBezTo>
                  <a:cubicBezTo>
                    <a:pt x="23035" y="16068"/>
                    <a:pt x="22616" y="16023"/>
                    <a:pt x="22187" y="15943"/>
                  </a:cubicBezTo>
                  <a:cubicBezTo>
                    <a:pt x="21536" y="15809"/>
                    <a:pt x="20885" y="15604"/>
                    <a:pt x="20260" y="15398"/>
                  </a:cubicBezTo>
                  <a:cubicBezTo>
                    <a:pt x="19315" y="15095"/>
                    <a:pt x="18334" y="14783"/>
                    <a:pt x="17317" y="14738"/>
                  </a:cubicBezTo>
                  <a:cubicBezTo>
                    <a:pt x="17233" y="14735"/>
                    <a:pt x="17150" y="14733"/>
                    <a:pt x="17067" y="14733"/>
                  </a:cubicBezTo>
                  <a:cubicBezTo>
                    <a:pt x="14312" y="14733"/>
                    <a:pt x="12137" y="16711"/>
                    <a:pt x="11072" y="17923"/>
                  </a:cubicBezTo>
                  <a:cubicBezTo>
                    <a:pt x="10902" y="18110"/>
                    <a:pt x="10733" y="18307"/>
                    <a:pt x="10572" y="18512"/>
                  </a:cubicBezTo>
                  <a:cubicBezTo>
                    <a:pt x="9814" y="19466"/>
                    <a:pt x="9154" y="20510"/>
                    <a:pt x="8511" y="21518"/>
                  </a:cubicBezTo>
                  <a:cubicBezTo>
                    <a:pt x="8003" y="22303"/>
                    <a:pt x="7486" y="23115"/>
                    <a:pt x="6932" y="23873"/>
                  </a:cubicBezTo>
                  <a:cubicBezTo>
                    <a:pt x="6656" y="24257"/>
                    <a:pt x="6370" y="24623"/>
                    <a:pt x="6085" y="24953"/>
                  </a:cubicBezTo>
                  <a:cubicBezTo>
                    <a:pt x="4782" y="26487"/>
                    <a:pt x="2677" y="28379"/>
                    <a:pt x="1" y="28726"/>
                  </a:cubicBezTo>
                  <a:lnTo>
                    <a:pt x="10" y="28780"/>
                  </a:lnTo>
                  <a:cubicBezTo>
                    <a:pt x="2695" y="28432"/>
                    <a:pt x="4818" y="26523"/>
                    <a:pt x="6121" y="24989"/>
                  </a:cubicBezTo>
                  <a:cubicBezTo>
                    <a:pt x="6406" y="24650"/>
                    <a:pt x="6692" y="24284"/>
                    <a:pt x="6968" y="23900"/>
                  </a:cubicBezTo>
                  <a:cubicBezTo>
                    <a:pt x="7530" y="23142"/>
                    <a:pt x="8048" y="22330"/>
                    <a:pt x="8547" y="21536"/>
                  </a:cubicBezTo>
                  <a:cubicBezTo>
                    <a:pt x="9189" y="20537"/>
                    <a:pt x="9859" y="19493"/>
                    <a:pt x="10608" y="18539"/>
                  </a:cubicBezTo>
                  <a:cubicBezTo>
                    <a:pt x="10768" y="18342"/>
                    <a:pt x="10938" y="18137"/>
                    <a:pt x="11107" y="17950"/>
                  </a:cubicBezTo>
                  <a:cubicBezTo>
                    <a:pt x="12169" y="16754"/>
                    <a:pt x="14328" y="14783"/>
                    <a:pt x="17076" y="14783"/>
                  </a:cubicBezTo>
                  <a:lnTo>
                    <a:pt x="17317" y="14783"/>
                  </a:lnTo>
                  <a:cubicBezTo>
                    <a:pt x="18325" y="14828"/>
                    <a:pt x="19297" y="15140"/>
                    <a:pt x="20243" y="15443"/>
                  </a:cubicBezTo>
                  <a:cubicBezTo>
                    <a:pt x="20876" y="15648"/>
                    <a:pt x="21527" y="15862"/>
                    <a:pt x="22178" y="15987"/>
                  </a:cubicBezTo>
                  <a:cubicBezTo>
                    <a:pt x="22607" y="16068"/>
                    <a:pt x="23026" y="16121"/>
                    <a:pt x="23436" y="16130"/>
                  </a:cubicBezTo>
                  <a:cubicBezTo>
                    <a:pt x="23495" y="16131"/>
                    <a:pt x="23554" y="16132"/>
                    <a:pt x="23613" y="16132"/>
                  </a:cubicBezTo>
                  <a:cubicBezTo>
                    <a:pt x="25055" y="16132"/>
                    <a:pt x="26520" y="15712"/>
                    <a:pt x="27968" y="14881"/>
                  </a:cubicBezTo>
                  <a:cubicBezTo>
                    <a:pt x="29101" y="14230"/>
                    <a:pt x="30207" y="13356"/>
                    <a:pt x="31563" y="12035"/>
                  </a:cubicBezTo>
                  <a:cubicBezTo>
                    <a:pt x="32241" y="11366"/>
                    <a:pt x="32902" y="10679"/>
                    <a:pt x="33526" y="9983"/>
                  </a:cubicBezTo>
                  <a:cubicBezTo>
                    <a:pt x="35542" y="7726"/>
                    <a:pt x="37362" y="5309"/>
                    <a:pt x="38968" y="3177"/>
                  </a:cubicBezTo>
                  <a:cubicBezTo>
                    <a:pt x="39806" y="2062"/>
                    <a:pt x="40600" y="1009"/>
                    <a:pt x="41368" y="37"/>
                  </a:cubicBezTo>
                  <a:lnTo>
                    <a:pt x="4133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37"/>
            <p:cNvSpPr/>
            <p:nvPr/>
          </p:nvSpPr>
          <p:spPr>
            <a:xfrm>
              <a:off x="1218511" y="2556805"/>
              <a:ext cx="2457366" cy="1749677"/>
            </a:xfrm>
            <a:custGeom>
              <a:rect b="b" l="l" r="r" t="t"/>
              <a:pathLst>
                <a:path extrusionOk="0" h="29137" w="40922">
                  <a:moveTo>
                    <a:pt x="40886" y="1"/>
                  </a:moveTo>
                  <a:cubicBezTo>
                    <a:pt x="40413" y="688"/>
                    <a:pt x="39931" y="1392"/>
                    <a:pt x="39423" y="2151"/>
                  </a:cubicBezTo>
                  <a:cubicBezTo>
                    <a:pt x="37683" y="4720"/>
                    <a:pt x="35711" y="7637"/>
                    <a:pt x="33356" y="10287"/>
                  </a:cubicBezTo>
                  <a:cubicBezTo>
                    <a:pt x="32732" y="10991"/>
                    <a:pt x="32072" y="11669"/>
                    <a:pt x="31394" y="12321"/>
                  </a:cubicBezTo>
                  <a:cubicBezTo>
                    <a:pt x="30064" y="13570"/>
                    <a:pt x="28905" y="14444"/>
                    <a:pt x="27736" y="15068"/>
                  </a:cubicBezTo>
                  <a:cubicBezTo>
                    <a:pt x="26304" y="15830"/>
                    <a:pt x="24872" y="16215"/>
                    <a:pt x="23469" y="16215"/>
                  </a:cubicBezTo>
                  <a:cubicBezTo>
                    <a:pt x="23378" y="16215"/>
                    <a:pt x="23287" y="16213"/>
                    <a:pt x="23195" y="16210"/>
                  </a:cubicBezTo>
                  <a:cubicBezTo>
                    <a:pt x="22794" y="16201"/>
                    <a:pt x="22375" y="16148"/>
                    <a:pt x="21955" y="16059"/>
                  </a:cubicBezTo>
                  <a:cubicBezTo>
                    <a:pt x="21304" y="15934"/>
                    <a:pt x="20662" y="15720"/>
                    <a:pt x="20046" y="15514"/>
                  </a:cubicBezTo>
                  <a:cubicBezTo>
                    <a:pt x="19092" y="15211"/>
                    <a:pt x="18110" y="14890"/>
                    <a:pt x="17102" y="14836"/>
                  </a:cubicBezTo>
                  <a:cubicBezTo>
                    <a:pt x="17012" y="14832"/>
                    <a:pt x="16922" y="14830"/>
                    <a:pt x="16833" y="14830"/>
                  </a:cubicBezTo>
                  <a:cubicBezTo>
                    <a:pt x="14088" y="14830"/>
                    <a:pt x="11929" y="16784"/>
                    <a:pt x="10866" y="17977"/>
                  </a:cubicBezTo>
                  <a:cubicBezTo>
                    <a:pt x="10706" y="18164"/>
                    <a:pt x="10536" y="18360"/>
                    <a:pt x="10376" y="18565"/>
                  </a:cubicBezTo>
                  <a:cubicBezTo>
                    <a:pt x="9564" y="19582"/>
                    <a:pt x="8877" y="20697"/>
                    <a:pt x="8199" y="21777"/>
                  </a:cubicBezTo>
                  <a:cubicBezTo>
                    <a:pt x="7753" y="22499"/>
                    <a:pt x="7289" y="23249"/>
                    <a:pt x="6798" y="23954"/>
                  </a:cubicBezTo>
                  <a:cubicBezTo>
                    <a:pt x="6522" y="24346"/>
                    <a:pt x="6245" y="24712"/>
                    <a:pt x="5978" y="25051"/>
                  </a:cubicBezTo>
                  <a:cubicBezTo>
                    <a:pt x="4158" y="27335"/>
                    <a:pt x="2088" y="28726"/>
                    <a:pt x="1" y="29092"/>
                  </a:cubicBezTo>
                  <a:lnTo>
                    <a:pt x="9" y="29137"/>
                  </a:lnTo>
                  <a:cubicBezTo>
                    <a:pt x="2106" y="28771"/>
                    <a:pt x="4185" y="27370"/>
                    <a:pt x="6013" y="25078"/>
                  </a:cubicBezTo>
                  <a:cubicBezTo>
                    <a:pt x="6281" y="24739"/>
                    <a:pt x="6558" y="24364"/>
                    <a:pt x="6834" y="23980"/>
                  </a:cubicBezTo>
                  <a:cubicBezTo>
                    <a:pt x="7325" y="23276"/>
                    <a:pt x="7789" y="22526"/>
                    <a:pt x="8235" y="21804"/>
                  </a:cubicBezTo>
                  <a:cubicBezTo>
                    <a:pt x="8913" y="20724"/>
                    <a:pt x="9600" y="19609"/>
                    <a:pt x="10411" y="18592"/>
                  </a:cubicBezTo>
                  <a:cubicBezTo>
                    <a:pt x="10572" y="18387"/>
                    <a:pt x="10733" y="18191"/>
                    <a:pt x="10902" y="18003"/>
                  </a:cubicBezTo>
                  <a:cubicBezTo>
                    <a:pt x="11956" y="16820"/>
                    <a:pt x="14106" y="14875"/>
                    <a:pt x="16834" y="14875"/>
                  </a:cubicBezTo>
                  <a:cubicBezTo>
                    <a:pt x="16923" y="14875"/>
                    <a:pt x="17012" y="14877"/>
                    <a:pt x="17102" y="14881"/>
                  </a:cubicBezTo>
                  <a:cubicBezTo>
                    <a:pt x="18110" y="14934"/>
                    <a:pt x="19083" y="15247"/>
                    <a:pt x="20028" y="15559"/>
                  </a:cubicBezTo>
                  <a:cubicBezTo>
                    <a:pt x="20653" y="15764"/>
                    <a:pt x="21295" y="15969"/>
                    <a:pt x="21946" y="16103"/>
                  </a:cubicBezTo>
                  <a:cubicBezTo>
                    <a:pt x="22366" y="16192"/>
                    <a:pt x="22785" y="16237"/>
                    <a:pt x="23195" y="16255"/>
                  </a:cubicBezTo>
                  <a:cubicBezTo>
                    <a:pt x="23287" y="16258"/>
                    <a:pt x="23379" y="16260"/>
                    <a:pt x="23471" y="16260"/>
                  </a:cubicBezTo>
                  <a:cubicBezTo>
                    <a:pt x="24882" y="16260"/>
                    <a:pt x="26322" y="15874"/>
                    <a:pt x="27763" y="15104"/>
                  </a:cubicBezTo>
                  <a:cubicBezTo>
                    <a:pt x="28931" y="14480"/>
                    <a:pt x="30091" y="13605"/>
                    <a:pt x="31420" y="12347"/>
                  </a:cubicBezTo>
                  <a:cubicBezTo>
                    <a:pt x="32107" y="11696"/>
                    <a:pt x="32768" y="11018"/>
                    <a:pt x="33392" y="10313"/>
                  </a:cubicBezTo>
                  <a:cubicBezTo>
                    <a:pt x="35738" y="7664"/>
                    <a:pt x="37719" y="4747"/>
                    <a:pt x="39458" y="2177"/>
                  </a:cubicBezTo>
                  <a:cubicBezTo>
                    <a:pt x="39967" y="1419"/>
                    <a:pt x="40449" y="714"/>
                    <a:pt x="40921" y="19"/>
                  </a:cubicBezTo>
                  <a:lnTo>
                    <a:pt x="40886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37"/>
            <p:cNvSpPr/>
            <p:nvPr/>
          </p:nvSpPr>
          <p:spPr>
            <a:xfrm>
              <a:off x="1260846" y="2543414"/>
              <a:ext cx="2430584" cy="1771655"/>
            </a:xfrm>
            <a:custGeom>
              <a:rect b="b" l="l" r="r" t="t"/>
              <a:pathLst>
                <a:path extrusionOk="0" h="29503" w="40476">
                  <a:moveTo>
                    <a:pt x="40448" y="1"/>
                  </a:moveTo>
                  <a:cubicBezTo>
                    <a:pt x="40172" y="447"/>
                    <a:pt x="39904" y="893"/>
                    <a:pt x="39619" y="1375"/>
                  </a:cubicBezTo>
                  <a:cubicBezTo>
                    <a:pt x="37834" y="4336"/>
                    <a:pt x="35818" y="7691"/>
                    <a:pt x="33222" y="10635"/>
                  </a:cubicBezTo>
                  <a:cubicBezTo>
                    <a:pt x="32607" y="11330"/>
                    <a:pt x="31938" y="12008"/>
                    <a:pt x="31251" y="12651"/>
                  </a:cubicBezTo>
                  <a:cubicBezTo>
                    <a:pt x="29957" y="13837"/>
                    <a:pt x="28744" y="14703"/>
                    <a:pt x="27531" y="15309"/>
                  </a:cubicBezTo>
                  <a:cubicBezTo>
                    <a:pt x="26129" y="16006"/>
                    <a:pt x="24736" y="16364"/>
                    <a:pt x="23369" y="16364"/>
                  </a:cubicBezTo>
                  <a:cubicBezTo>
                    <a:pt x="23231" y="16364"/>
                    <a:pt x="23092" y="16360"/>
                    <a:pt x="22954" y="16353"/>
                  </a:cubicBezTo>
                  <a:cubicBezTo>
                    <a:pt x="22553" y="16335"/>
                    <a:pt x="22133" y="16282"/>
                    <a:pt x="21714" y="16192"/>
                  </a:cubicBezTo>
                  <a:cubicBezTo>
                    <a:pt x="21081" y="16059"/>
                    <a:pt x="20438" y="15844"/>
                    <a:pt x="19832" y="15639"/>
                  </a:cubicBezTo>
                  <a:cubicBezTo>
                    <a:pt x="18877" y="15327"/>
                    <a:pt x="17896" y="15006"/>
                    <a:pt x="16888" y="14952"/>
                  </a:cubicBezTo>
                  <a:cubicBezTo>
                    <a:pt x="16785" y="14947"/>
                    <a:pt x="16683" y="14944"/>
                    <a:pt x="16582" y="14944"/>
                  </a:cubicBezTo>
                  <a:cubicBezTo>
                    <a:pt x="13856" y="14944"/>
                    <a:pt x="11719" y="16869"/>
                    <a:pt x="10670" y="18039"/>
                  </a:cubicBezTo>
                  <a:cubicBezTo>
                    <a:pt x="10500" y="18226"/>
                    <a:pt x="10340" y="18432"/>
                    <a:pt x="10179" y="18628"/>
                  </a:cubicBezTo>
                  <a:cubicBezTo>
                    <a:pt x="9314" y="19707"/>
                    <a:pt x="8591" y="20912"/>
                    <a:pt x="7887" y="22062"/>
                  </a:cubicBezTo>
                  <a:cubicBezTo>
                    <a:pt x="7494" y="22722"/>
                    <a:pt x="7084" y="23392"/>
                    <a:pt x="6664" y="24034"/>
                  </a:cubicBezTo>
                  <a:cubicBezTo>
                    <a:pt x="6388" y="24444"/>
                    <a:pt x="6129" y="24810"/>
                    <a:pt x="5870" y="25167"/>
                  </a:cubicBezTo>
                  <a:cubicBezTo>
                    <a:pt x="4068" y="27567"/>
                    <a:pt x="2097" y="29012"/>
                    <a:pt x="0" y="29467"/>
                  </a:cubicBezTo>
                  <a:lnTo>
                    <a:pt x="9" y="29502"/>
                  </a:lnTo>
                  <a:cubicBezTo>
                    <a:pt x="2115" y="29047"/>
                    <a:pt x="4095" y="27593"/>
                    <a:pt x="5897" y="25185"/>
                  </a:cubicBezTo>
                  <a:cubicBezTo>
                    <a:pt x="6165" y="24837"/>
                    <a:pt x="6423" y="24462"/>
                    <a:pt x="6691" y="24061"/>
                  </a:cubicBezTo>
                  <a:cubicBezTo>
                    <a:pt x="7119" y="23418"/>
                    <a:pt x="7530" y="22740"/>
                    <a:pt x="7922" y="22089"/>
                  </a:cubicBezTo>
                  <a:cubicBezTo>
                    <a:pt x="8627" y="20929"/>
                    <a:pt x="9350" y="19734"/>
                    <a:pt x="10206" y="18655"/>
                  </a:cubicBezTo>
                  <a:cubicBezTo>
                    <a:pt x="10367" y="18449"/>
                    <a:pt x="10527" y="18253"/>
                    <a:pt x="10697" y="18066"/>
                  </a:cubicBezTo>
                  <a:cubicBezTo>
                    <a:pt x="11746" y="16896"/>
                    <a:pt x="13865" y="14980"/>
                    <a:pt x="16582" y="14980"/>
                  </a:cubicBezTo>
                  <a:cubicBezTo>
                    <a:pt x="16683" y="14980"/>
                    <a:pt x="16785" y="14983"/>
                    <a:pt x="16888" y="14988"/>
                  </a:cubicBezTo>
                  <a:cubicBezTo>
                    <a:pt x="17896" y="15042"/>
                    <a:pt x="18868" y="15363"/>
                    <a:pt x="19814" y="15675"/>
                  </a:cubicBezTo>
                  <a:cubicBezTo>
                    <a:pt x="20429" y="15880"/>
                    <a:pt x="21072" y="16094"/>
                    <a:pt x="21705" y="16228"/>
                  </a:cubicBezTo>
                  <a:cubicBezTo>
                    <a:pt x="22124" y="16317"/>
                    <a:pt x="22544" y="16371"/>
                    <a:pt x="22954" y="16389"/>
                  </a:cubicBezTo>
                  <a:cubicBezTo>
                    <a:pt x="23092" y="16396"/>
                    <a:pt x="23231" y="16400"/>
                    <a:pt x="23369" y="16400"/>
                  </a:cubicBezTo>
                  <a:cubicBezTo>
                    <a:pt x="24737" y="16400"/>
                    <a:pt x="26139" y="16041"/>
                    <a:pt x="27548" y="15345"/>
                  </a:cubicBezTo>
                  <a:cubicBezTo>
                    <a:pt x="28762" y="14738"/>
                    <a:pt x="29984" y="13864"/>
                    <a:pt x="31277" y="12677"/>
                  </a:cubicBezTo>
                  <a:cubicBezTo>
                    <a:pt x="31964" y="12035"/>
                    <a:pt x="32633" y="11357"/>
                    <a:pt x="33249" y="10661"/>
                  </a:cubicBezTo>
                  <a:cubicBezTo>
                    <a:pt x="35854" y="7708"/>
                    <a:pt x="37870" y="4354"/>
                    <a:pt x="39645" y="1392"/>
                  </a:cubicBezTo>
                  <a:cubicBezTo>
                    <a:pt x="39931" y="920"/>
                    <a:pt x="40207" y="465"/>
                    <a:pt x="40475" y="19"/>
                  </a:cubicBezTo>
                  <a:lnTo>
                    <a:pt x="40448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37"/>
            <p:cNvSpPr/>
            <p:nvPr/>
          </p:nvSpPr>
          <p:spPr>
            <a:xfrm>
              <a:off x="1303181" y="2530023"/>
              <a:ext cx="2403741" cy="1794174"/>
            </a:xfrm>
            <a:custGeom>
              <a:rect b="b" l="l" r="r" t="t"/>
              <a:pathLst>
                <a:path extrusionOk="0" h="29878" w="40029">
                  <a:moveTo>
                    <a:pt x="40002" y="1"/>
                  </a:moveTo>
                  <a:cubicBezTo>
                    <a:pt x="39868" y="259"/>
                    <a:pt x="39725" y="518"/>
                    <a:pt x="39592" y="777"/>
                  </a:cubicBezTo>
                  <a:cubicBezTo>
                    <a:pt x="37843" y="4078"/>
                    <a:pt x="35854" y="7815"/>
                    <a:pt x="33088" y="10982"/>
                  </a:cubicBezTo>
                  <a:cubicBezTo>
                    <a:pt x="32473" y="11678"/>
                    <a:pt x="31813" y="12356"/>
                    <a:pt x="31108" y="12981"/>
                  </a:cubicBezTo>
                  <a:cubicBezTo>
                    <a:pt x="29841" y="14114"/>
                    <a:pt x="28592" y="14952"/>
                    <a:pt x="27316" y="15550"/>
                  </a:cubicBezTo>
                  <a:cubicBezTo>
                    <a:pt x="25938" y="16188"/>
                    <a:pt x="24574" y="16513"/>
                    <a:pt x="23242" y="16513"/>
                  </a:cubicBezTo>
                  <a:cubicBezTo>
                    <a:pt x="23065" y="16513"/>
                    <a:pt x="22889" y="16507"/>
                    <a:pt x="22713" y="16496"/>
                  </a:cubicBezTo>
                  <a:cubicBezTo>
                    <a:pt x="22303" y="16469"/>
                    <a:pt x="21892" y="16415"/>
                    <a:pt x="21473" y="16326"/>
                  </a:cubicBezTo>
                  <a:cubicBezTo>
                    <a:pt x="20849" y="16183"/>
                    <a:pt x="20215" y="15978"/>
                    <a:pt x="19609" y="15773"/>
                  </a:cubicBezTo>
                  <a:cubicBezTo>
                    <a:pt x="18663" y="15452"/>
                    <a:pt x="17682" y="15122"/>
                    <a:pt x="16673" y="15059"/>
                  </a:cubicBezTo>
                  <a:cubicBezTo>
                    <a:pt x="16567" y="15053"/>
                    <a:pt x="16461" y="15050"/>
                    <a:pt x="16354" y="15050"/>
                  </a:cubicBezTo>
                  <a:cubicBezTo>
                    <a:pt x="15333" y="15050"/>
                    <a:pt x="14300" y="15321"/>
                    <a:pt x="13275" y="15862"/>
                  </a:cubicBezTo>
                  <a:cubicBezTo>
                    <a:pt x="12293" y="16380"/>
                    <a:pt x="11321" y="17156"/>
                    <a:pt x="10473" y="18110"/>
                  </a:cubicBezTo>
                  <a:cubicBezTo>
                    <a:pt x="10304" y="18298"/>
                    <a:pt x="10134" y="18494"/>
                    <a:pt x="9974" y="18690"/>
                  </a:cubicBezTo>
                  <a:cubicBezTo>
                    <a:pt x="9064" y="19841"/>
                    <a:pt x="8306" y="21126"/>
                    <a:pt x="7574" y="22375"/>
                  </a:cubicBezTo>
                  <a:cubicBezTo>
                    <a:pt x="7235" y="22954"/>
                    <a:pt x="6887" y="23552"/>
                    <a:pt x="6521" y="24123"/>
                  </a:cubicBezTo>
                  <a:cubicBezTo>
                    <a:pt x="6263" y="24542"/>
                    <a:pt x="6013" y="24917"/>
                    <a:pt x="5763" y="25274"/>
                  </a:cubicBezTo>
                  <a:cubicBezTo>
                    <a:pt x="4015" y="27763"/>
                    <a:pt x="2070" y="29297"/>
                    <a:pt x="0" y="29841"/>
                  </a:cubicBezTo>
                  <a:lnTo>
                    <a:pt x="9" y="29877"/>
                  </a:lnTo>
                  <a:cubicBezTo>
                    <a:pt x="2088" y="29333"/>
                    <a:pt x="4032" y="27790"/>
                    <a:pt x="5790" y="25292"/>
                  </a:cubicBezTo>
                  <a:cubicBezTo>
                    <a:pt x="6040" y="24935"/>
                    <a:pt x="6289" y="24560"/>
                    <a:pt x="6548" y="24141"/>
                  </a:cubicBezTo>
                  <a:cubicBezTo>
                    <a:pt x="6914" y="23561"/>
                    <a:pt x="7262" y="22963"/>
                    <a:pt x="7601" y="22383"/>
                  </a:cubicBezTo>
                  <a:cubicBezTo>
                    <a:pt x="8332" y="21143"/>
                    <a:pt x="9091" y="19859"/>
                    <a:pt x="10001" y="18708"/>
                  </a:cubicBezTo>
                  <a:cubicBezTo>
                    <a:pt x="10161" y="18512"/>
                    <a:pt x="10331" y="18316"/>
                    <a:pt x="10491" y="18128"/>
                  </a:cubicBezTo>
                  <a:cubicBezTo>
                    <a:pt x="11529" y="16970"/>
                    <a:pt x="13640" y="15086"/>
                    <a:pt x="16347" y="15086"/>
                  </a:cubicBezTo>
                  <a:cubicBezTo>
                    <a:pt x="16455" y="15086"/>
                    <a:pt x="16564" y="15089"/>
                    <a:pt x="16673" y="15095"/>
                  </a:cubicBezTo>
                  <a:cubicBezTo>
                    <a:pt x="17682" y="15149"/>
                    <a:pt x="18654" y="15479"/>
                    <a:pt x="19600" y="15800"/>
                  </a:cubicBezTo>
                  <a:cubicBezTo>
                    <a:pt x="20206" y="16005"/>
                    <a:pt x="20840" y="16219"/>
                    <a:pt x="21473" y="16353"/>
                  </a:cubicBezTo>
                  <a:cubicBezTo>
                    <a:pt x="21883" y="16442"/>
                    <a:pt x="22303" y="16505"/>
                    <a:pt x="22713" y="16531"/>
                  </a:cubicBezTo>
                  <a:cubicBezTo>
                    <a:pt x="22879" y="16541"/>
                    <a:pt x="23046" y="16546"/>
                    <a:pt x="23213" y="16546"/>
                  </a:cubicBezTo>
                  <a:cubicBezTo>
                    <a:pt x="24556" y="16546"/>
                    <a:pt x="25938" y="16227"/>
                    <a:pt x="27334" y="15577"/>
                  </a:cubicBezTo>
                  <a:cubicBezTo>
                    <a:pt x="28610" y="14979"/>
                    <a:pt x="29859" y="14140"/>
                    <a:pt x="31135" y="12999"/>
                  </a:cubicBezTo>
                  <a:cubicBezTo>
                    <a:pt x="31830" y="12374"/>
                    <a:pt x="32499" y="11705"/>
                    <a:pt x="33115" y="11000"/>
                  </a:cubicBezTo>
                  <a:cubicBezTo>
                    <a:pt x="35881" y="7833"/>
                    <a:pt x="37870" y="4095"/>
                    <a:pt x="39618" y="795"/>
                  </a:cubicBezTo>
                  <a:cubicBezTo>
                    <a:pt x="39752" y="527"/>
                    <a:pt x="39895" y="268"/>
                    <a:pt x="40029" y="19"/>
                  </a:cubicBezTo>
                  <a:lnTo>
                    <a:pt x="4000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37"/>
            <p:cNvSpPr/>
            <p:nvPr/>
          </p:nvSpPr>
          <p:spPr>
            <a:xfrm>
              <a:off x="1345456" y="2516632"/>
              <a:ext cx="2377019" cy="1816092"/>
            </a:xfrm>
            <a:custGeom>
              <a:rect b="b" l="l" r="r" t="t"/>
              <a:pathLst>
                <a:path extrusionOk="0" h="30243" w="39584">
                  <a:moveTo>
                    <a:pt x="39557" y="1"/>
                  </a:moveTo>
                  <a:lnTo>
                    <a:pt x="39405" y="340"/>
                  </a:lnTo>
                  <a:cubicBezTo>
                    <a:pt x="37648" y="4113"/>
                    <a:pt x="35828" y="8012"/>
                    <a:pt x="32955" y="11321"/>
                  </a:cubicBezTo>
                  <a:cubicBezTo>
                    <a:pt x="32349" y="12026"/>
                    <a:pt x="31679" y="12695"/>
                    <a:pt x="30975" y="13302"/>
                  </a:cubicBezTo>
                  <a:cubicBezTo>
                    <a:pt x="29717" y="14390"/>
                    <a:pt x="28423" y="15229"/>
                    <a:pt x="27112" y="15791"/>
                  </a:cubicBezTo>
                  <a:cubicBezTo>
                    <a:pt x="25761" y="16371"/>
                    <a:pt x="24430" y="16663"/>
                    <a:pt x="23130" y="16663"/>
                  </a:cubicBezTo>
                  <a:cubicBezTo>
                    <a:pt x="22910" y="16663"/>
                    <a:pt x="22691" y="16655"/>
                    <a:pt x="22473" y="16638"/>
                  </a:cubicBezTo>
                  <a:cubicBezTo>
                    <a:pt x="22063" y="16612"/>
                    <a:pt x="21652" y="16549"/>
                    <a:pt x="21242" y="16451"/>
                  </a:cubicBezTo>
                  <a:cubicBezTo>
                    <a:pt x="20617" y="16317"/>
                    <a:pt x="19993" y="16103"/>
                    <a:pt x="19395" y="15898"/>
                  </a:cubicBezTo>
                  <a:cubicBezTo>
                    <a:pt x="18450" y="15568"/>
                    <a:pt x="17468" y="15238"/>
                    <a:pt x="16451" y="15175"/>
                  </a:cubicBezTo>
                  <a:cubicBezTo>
                    <a:pt x="16331" y="15168"/>
                    <a:pt x="16210" y="15164"/>
                    <a:pt x="16089" y="15164"/>
                  </a:cubicBezTo>
                  <a:cubicBezTo>
                    <a:pt x="15091" y="15164"/>
                    <a:pt x="14081" y="15426"/>
                    <a:pt x="13070" y="15951"/>
                  </a:cubicBezTo>
                  <a:cubicBezTo>
                    <a:pt x="12089" y="16469"/>
                    <a:pt x="11116" y="17236"/>
                    <a:pt x="10269" y="18173"/>
                  </a:cubicBezTo>
                  <a:cubicBezTo>
                    <a:pt x="10108" y="18360"/>
                    <a:pt x="9939" y="18556"/>
                    <a:pt x="9778" y="18753"/>
                  </a:cubicBezTo>
                  <a:cubicBezTo>
                    <a:pt x="8806" y="19975"/>
                    <a:pt x="8021" y="21358"/>
                    <a:pt x="7263" y="22696"/>
                  </a:cubicBezTo>
                  <a:cubicBezTo>
                    <a:pt x="6977" y="23195"/>
                    <a:pt x="6692" y="23704"/>
                    <a:pt x="6388" y="24203"/>
                  </a:cubicBezTo>
                  <a:cubicBezTo>
                    <a:pt x="6130" y="24640"/>
                    <a:pt x="5889" y="25024"/>
                    <a:pt x="5657" y="25381"/>
                  </a:cubicBezTo>
                  <a:cubicBezTo>
                    <a:pt x="3926" y="28004"/>
                    <a:pt x="2079" y="29583"/>
                    <a:pt x="1" y="30216"/>
                  </a:cubicBezTo>
                  <a:lnTo>
                    <a:pt x="10" y="30243"/>
                  </a:lnTo>
                  <a:cubicBezTo>
                    <a:pt x="1125" y="29904"/>
                    <a:pt x="2204" y="29262"/>
                    <a:pt x="3212" y="28343"/>
                  </a:cubicBezTo>
                  <a:cubicBezTo>
                    <a:pt x="4069" y="27575"/>
                    <a:pt x="4898" y="26585"/>
                    <a:pt x="5675" y="25399"/>
                  </a:cubicBezTo>
                  <a:cubicBezTo>
                    <a:pt x="5915" y="25042"/>
                    <a:pt x="6156" y="24658"/>
                    <a:pt x="6415" y="24221"/>
                  </a:cubicBezTo>
                  <a:cubicBezTo>
                    <a:pt x="6709" y="23722"/>
                    <a:pt x="7004" y="23204"/>
                    <a:pt x="7289" y="22705"/>
                  </a:cubicBezTo>
                  <a:cubicBezTo>
                    <a:pt x="8048" y="21375"/>
                    <a:pt x="8824" y="19993"/>
                    <a:pt x="9796" y="18770"/>
                  </a:cubicBezTo>
                  <a:cubicBezTo>
                    <a:pt x="9957" y="18574"/>
                    <a:pt x="10126" y="18378"/>
                    <a:pt x="10296" y="18191"/>
                  </a:cubicBezTo>
                  <a:cubicBezTo>
                    <a:pt x="12024" y="16276"/>
                    <a:pt x="14120" y="15191"/>
                    <a:pt x="16107" y="15191"/>
                  </a:cubicBezTo>
                  <a:cubicBezTo>
                    <a:pt x="16222" y="15191"/>
                    <a:pt x="16337" y="15195"/>
                    <a:pt x="16451" y="15202"/>
                  </a:cubicBezTo>
                  <a:cubicBezTo>
                    <a:pt x="17468" y="15264"/>
                    <a:pt x="18441" y="15595"/>
                    <a:pt x="19386" y="15916"/>
                  </a:cubicBezTo>
                  <a:cubicBezTo>
                    <a:pt x="19993" y="16130"/>
                    <a:pt x="20608" y="16335"/>
                    <a:pt x="21233" y="16478"/>
                  </a:cubicBezTo>
                  <a:cubicBezTo>
                    <a:pt x="21643" y="16576"/>
                    <a:pt x="22063" y="16638"/>
                    <a:pt x="22473" y="16665"/>
                  </a:cubicBezTo>
                  <a:cubicBezTo>
                    <a:pt x="22691" y="16682"/>
                    <a:pt x="22910" y="16690"/>
                    <a:pt x="23131" y="16690"/>
                  </a:cubicBezTo>
                  <a:cubicBezTo>
                    <a:pt x="24433" y="16690"/>
                    <a:pt x="25770" y="16398"/>
                    <a:pt x="27121" y="15818"/>
                  </a:cubicBezTo>
                  <a:cubicBezTo>
                    <a:pt x="28432" y="15247"/>
                    <a:pt x="29735" y="14408"/>
                    <a:pt x="30993" y="13329"/>
                  </a:cubicBezTo>
                  <a:cubicBezTo>
                    <a:pt x="31697" y="12713"/>
                    <a:pt x="32366" y="12044"/>
                    <a:pt x="32982" y="11339"/>
                  </a:cubicBezTo>
                  <a:cubicBezTo>
                    <a:pt x="35855" y="8030"/>
                    <a:pt x="37665" y="4122"/>
                    <a:pt x="39423" y="349"/>
                  </a:cubicBezTo>
                  <a:lnTo>
                    <a:pt x="39584" y="10"/>
                  </a:lnTo>
                  <a:lnTo>
                    <a:pt x="3955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37"/>
            <p:cNvSpPr/>
            <p:nvPr/>
          </p:nvSpPr>
          <p:spPr>
            <a:xfrm>
              <a:off x="1387790" y="2503241"/>
              <a:ext cx="2350237" cy="1838070"/>
            </a:xfrm>
            <a:custGeom>
              <a:rect b="b" l="l" r="r" t="t"/>
              <a:pathLst>
                <a:path extrusionOk="0" h="30609" w="39138">
                  <a:moveTo>
                    <a:pt x="39110" y="1"/>
                  </a:moveTo>
                  <a:lnTo>
                    <a:pt x="39102" y="27"/>
                  </a:lnTo>
                  <a:cubicBezTo>
                    <a:pt x="37460" y="4078"/>
                    <a:pt x="35756" y="8261"/>
                    <a:pt x="32821" y="11669"/>
                  </a:cubicBezTo>
                  <a:cubicBezTo>
                    <a:pt x="32214" y="12374"/>
                    <a:pt x="31545" y="13034"/>
                    <a:pt x="30832" y="13632"/>
                  </a:cubicBezTo>
                  <a:cubicBezTo>
                    <a:pt x="29583" y="14685"/>
                    <a:pt x="28262" y="15496"/>
                    <a:pt x="26898" y="16041"/>
                  </a:cubicBezTo>
                  <a:cubicBezTo>
                    <a:pt x="25594" y="16556"/>
                    <a:pt x="24298" y="16816"/>
                    <a:pt x="23032" y="16816"/>
                  </a:cubicBezTo>
                  <a:cubicBezTo>
                    <a:pt x="22764" y="16816"/>
                    <a:pt x="22497" y="16804"/>
                    <a:pt x="22232" y="16781"/>
                  </a:cubicBezTo>
                  <a:cubicBezTo>
                    <a:pt x="21821" y="16745"/>
                    <a:pt x="21411" y="16683"/>
                    <a:pt x="21001" y="16585"/>
                  </a:cubicBezTo>
                  <a:cubicBezTo>
                    <a:pt x="20385" y="16442"/>
                    <a:pt x="19770" y="16228"/>
                    <a:pt x="19181" y="16023"/>
                  </a:cubicBezTo>
                  <a:cubicBezTo>
                    <a:pt x="18235" y="15693"/>
                    <a:pt x="17254" y="15354"/>
                    <a:pt x="16237" y="15282"/>
                  </a:cubicBezTo>
                  <a:cubicBezTo>
                    <a:pt x="16116" y="15275"/>
                    <a:pt x="15995" y="15271"/>
                    <a:pt x="15874" y="15271"/>
                  </a:cubicBezTo>
                  <a:cubicBezTo>
                    <a:pt x="14876" y="15271"/>
                    <a:pt x="13868" y="15532"/>
                    <a:pt x="12874" y="16041"/>
                  </a:cubicBezTo>
                  <a:cubicBezTo>
                    <a:pt x="11883" y="16549"/>
                    <a:pt x="10920" y="17307"/>
                    <a:pt x="10072" y="18235"/>
                  </a:cubicBezTo>
                  <a:cubicBezTo>
                    <a:pt x="9903" y="18423"/>
                    <a:pt x="9742" y="18619"/>
                    <a:pt x="9582" y="18815"/>
                  </a:cubicBezTo>
                  <a:cubicBezTo>
                    <a:pt x="8547" y="20117"/>
                    <a:pt x="7735" y="21598"/>
                    <a:pt x="6950" y="23035"/>
                  </a:cubicBezTo>
                  <a:cubicBezTo>
                    <a:pt x="6727" y="23454"/>
                    <a:pt x="6486" y="23873"/>
                    <a:pt x="6254" y="24293"/>
                  </a:cubicBezTo>
                  <a:cubicBezTo>
                    <a:pt x="6004" y="24739"/>
                    <a:pt x="5773" y="25131"/>
                    <a:pt x="5549" y="25488"/>
                  </a:cubicBezTo>
                  <a:cubicBezTo>
                    <a:pt x="3872" y="28209"/>
                    <a:pt x="2052" y="29877"/>
                    <a:pt x="1" y="30591"/>
                  </a:cubicBezTo>
                  <a:lnTo>
                    <a:pt x="10" y="30609"/>
                  </a:lnTo>
                  <a:cubicBezTo>
                    <a:pt x="2070" y="29895"/>
                    <a:pt x="3881" y="28218"/>
                    <a:pt x="5567" y="25497"/>
                  </a:cubicBezTo>
                  <a:cubicBezTo>
                    <a:pt x="5790" y="25140"/>
                    <a:pt x="6022" y="24747"/>
                    <a:pt x="6272" y="24301"/>
                  </a:cubicBezTo>
                  <a:cubicBezTo>
                    <a:pt x="6504" y="23882"/>
                    <a:pt x="6745" y="23463"/>
                    <a:pt x="6968" y="23044"/>
                  </a:cubicBezTo>
                  <a:cubicBezTo>
                    <a:pt x="7753" y="21616"/>
                    <a:pt x="8565" y="20126"/>
                    <a:pt x="9600" y="18833"/>
                  </a:cubicBezTo>
                  <a:cubicBezTo>
                    <a:pt x="9751" y="18637"/>
                    <a:pt x="9921" y="18440"/>
                    <a:pt x="10090" y="18253"/>
                  </a:cubicBezTo>
                  <a:cubicBezTo>
                    <a:pt x="11809" y="16357"/>
                    <a:pt x="13902" y="15289"/>
                    <a:pt x="15888" y="15289"/>
                  </a:cubicBezTo>
                  <a:cubicBezTo>
                    <a:pt x="16005" y="15289"/>
                    <a:pt x="16121" y="15293"/>
                    <a:pt x="16237" y="15300"/>
                  </a:cubicBezTo>
                  <a:cubicBezTo>
                    <a:pt x="17254" y="15372"/>
                    <a:pt x="18226" y="15711"/>
                    <a:pt x="19172" y="16041"/>
                  </a:cubicBezTo>
                  <a:cubicBezTo>
                    <a:pt x="19770" y="16246"/>
                    <a:pt x="20385" y="16460"/>
                    <a:pt x="21001" y="16603"/>
                  </a:cubicBezTo>
                  <a:cubicBezTo>
                    <a:pt x="21402" y="16701"/>
                    <a:pt x="21821" y="16772"/>
                    <a:pt x="22232" y="16808"/>
                  </a:cubicBezTo>
                  <a:cubicBezTo>
                    <a:pt x="22492" y="16831"/>
                    <a:pt x="22753" y="16842"/>
                    <a:pt x="23016" y="16842"/>
                  </a:cubicBezTo>
                  <a:cubicBezTo>
                    <a:pt x="24287" y="16842"/>
                    <a:pt x="25591" y="16576"/>
                    <a:pt x="26906" y="16058"/>
                  </a:cubicBezTo>
                  <a:cubicBezTo>
                    <a:pt x="28271" y="15514"/>
                    <a:pt x="29592" y="14702"/>
                    <a:pt x="30850" y="13650"/>
                  </a:cubicBezTo>
                  <a:cubicBezTo>
                    <a:pt x="31563" y="13052"/>
                    <a:pt x="32232" y="12392"/>
                    <a:pt x="32839" y="11687"/>
                  </a:cubicBezTo>
                  <a:cubicBezTo>
                    <a:pt x="35774" y="8270"/>
                    <a:pt x="37478" y="4086"/>
                    <a:pt x="39119" y="36"/>
                  </a:cubicBezTo>
                  <a:lnTo>
                    <a:pt x="39137" y="10"/>
                  </a:lnTo>
                  <a:lnTo>
                    <a:pt x="3911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37"/>
            <p:cNvSpPr/>
            <p:nvPr/>
          </p:nvSpPr>
          <p:spPr>
            <a:xfrm>
              <a:off x="1430125" y="2489850"/>
              <a:ext cx="2322854" cy="1860049"/>
            </a:xfrm>
            <a:custGeom>
              <a:rect b="b" l="l" r="r" t="t"/>
              <a:pathLst>
                <a:path extrusionOk="0" h="30975" w="38682">
                  <a:moveTo>
                    <a:pt x="38673" y="1"/>
                  </a:moveTo>
                  <a:cubicBezTo>
                    <a:pt x="37255" y="4015"/>
                    <a:pt x="35649" y="8556"/>
                    <a:pt x="32687" y="12017"/>
                  </a:cubicBezTo>
                  <a:cubicBezTo>
                    <a:pt x="30004" y="15163"/>
                    <a:pt x="26352" y="16971"/>
                    <a:pt x="22924" y="16971"/>
                  </a:cubicBezTo>
                  <a:cubicBezTo>
                    <a:pt x="22191" y="16971"/>
                    <a:pt x="21469" y="16888"/>
                    <a:pt x="20769" y="16719"/>
                  </a:cubicBezTo>
                  <a:cubicBezTo>
                    <a:pt x="20153" y="16567"/>
                    <a:pt x="19546" y="16353"/>
                    <a:pt x="18966" y="16148"/>
                  </a:cubicBezTo>
                  <a:cubicBezTo>
                    <a:pt x="18021" y="15809"/>
                    <a:pt x="17040" y="15470"/>
                    <a:pt x="16023" y="15398"/>
                  </a:cubicBezTo>
                  <a:cubicBezTo>
                    <a:pt x="15884" y="15388"/>
                    <a:pt x="15745" y="15383"/>
                    <a:pt x="15605" y="15383"/>
                  </a:cubicBezTo>
                  <a:cubicBezTo>
                    <a:pt x="14519" y="15383"/>
                    <a:pt x="13421" y="15691"/>
                    <a:pt x="12338" y="16308"/>
                  </a:cubicBezTo>
                  <a:cubicBezTo>
                    <a:pt x="11259" y="16915"/>
                    <a:pt x="10242" y="17807"/>
                    <a:pt x="9385" y="18877"/>
                  </a:cubicBezTo>
                  <a:cubicBezTo>
                    <a:pt x="8279" y="20260"/>
                    <a:pt x="7441" y="21857"/>
                    <a:pt x="6638" y="23400"/>
                  </a:cubicBezTo>
                  <a:cubicBezTo>
                    <a:pt x="6254" y="24123"/>
                    <a:pt x="5861" y="24881"/>
                    <a:pt x="5442" y="25595"/>
                  </a:cubicBezTo>
                  <a:cubicBezTo>
                    <a:pt x="3810" y="28414"/>
                    <a:pt x="2034" y="30171"/>
                    <a:pt x="0" y="30965"/>
                  </a:cubicBezTo>
                  <a:lnTo>
                    <a:pt x="9" y="30974"/>
                  </a:lnTo>
                  <a:cubicBezTo>
                    <a:pt x="1124" y="30537"/>
                    <a:pt x="2186" y="29806"/>
                    <a:pt x="3149" y="28780"/>
                  </a:cubicBezTo>
                  <a:cubicBezTo>
                    <a:pt x="3952" y="27932"/>
                    <a:pt x="4711" y="26897"/>
                    <a:pt x="5460" y="25604"/>
                  </a:cubicBezTo>
                  <a:cubicBezTo>
                    <a:pt x="5870" y="24881"/>
                    <a:pt x="6263" y="24132"/>
                    <a:pt x="6647" y="23409"/>
                  </a:cubicBezTo>
                  <a:cubicBezTo>
                    <a:pt x="7458" y="21866"/>
                    <a:pt x="8297" y="20269"/>
                    <a:pt x="9394" y="18886"/>
                  </a:cubicBezTo>
                  <a:cubicBezTo>
                    <a:pt x="11152" y="16683"/>
                    <a:pt x="13462" y="15398"/>
                    <a:pt x="15639" y="15398"/>
                  </a:cubicBezTo>
                  <a:cubicBezTo>
                    <a:pt x="15764" y="15398"/>
                    <a:pt x="15898" y="15398"/>
                    <a:pt x="16023" y="15407"/>
                  </a:cubicBezTo>
                  <a:cubicBezTo>
                    <a:pt x="17040" y="15479"/>
                    <a:pt x="18012" y="15826"/>
                    <a:pt x="18958" y="16165"/>
                  </a:cubicBezTo>
                  <a:cubicBezTo>
                    <a:pt x="19546" y="16371"/>
                    <a:pt x="20153" y="16585"/>
                    <a:pt x="20760" y="16727"/>
                  </a:cubicBezTo>
                  <a:cubicBezTo>
                    <a:pt x="21468" y="16899"/>
                    <a:pt x="22198" y="16984"/>
                    <a:pt x="22941" y="16984"/>
                  </a:cubicBezTo>
                  <a:cubicBezTo>
                    <a:pt x="24361" y="16984"/>
                    <a:pt x="25829" y="16673"/>
                    <a:pt x="27281" y="16058"/>
                  </a:cubicBezTo>
                  <a:cubicBezTo>
                    <a:pt x="28298" y="15630"/>
                    <a:pt x="29288" y="15059"/>
                    <a:pt x="30216" y="14355"/>
                  </a:cubicBezTo>
                  <a:cubicBezTo>
                    <a:pt x="31126" y="13677"/>
                    <a:pt x="31964" y="12891"/>
                    <a:pt x="32705" y="12026"/>
                  </a:cubicBezTo>
                  <a:cubicBezTo>
                    <a:pt x="34016" y="10492"/>
                    <a:pt x="35167" y="8627"/>
                    <a:pt x="36229" y="6326"/>
                  </a:cubicBezTo>
                  <a:cubicBezTo>
                    <a:pt x="37192" y="4229"/>
                    <a:pt x="37986" y="1990"/>
                    <a:pt x="38682" y="10"/>
                  </a:cubicBezTo>
                  <a:lnTo>
                    <a:pt x="38673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95" name="Google Shape;4795;p37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6" name="Google Shape;4796;p37"/>
          <p:cNvSpPr/>
          <p:nvPr/>
        </p:nvSpPr>
        <p:spPr>
          <a:xfrm>
            <a:off x="3230363" y="44960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7" name="Google Shape;4797;p37"/>
          <p:cNvSpPr/>
          <p:nvPr/>
        </p:nvSpPr>
        <p:spPr>
          <a:xfrm>
            <a:off x="1088638" y="4275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8" name="Google Shape;4798;p37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9" name="Google Shape;4799;p37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0" name="Google Shape;4800;p37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1" name="Google Shape;4801;p37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02" name="Google Shape;4802;p37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4803" name="Google Shape;4803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05" name="Google Shape;4805;p37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4806" name="Google Shape;4806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08" name="Google Shape;4808;p37"/>
          <p:cNvGrpSpPr/>
          <p:nvPr/>
        </p:nvGrpSpPr>
        <p:grpSpPr>
          <a:xfrm>
            <a:off x="995688" y="4724625"/>
            <a:ext cx="37200" cy="1232425"/>
            <a:chOff x="367100" y="2392375"/>
            <a:chExt cx="37200" cy="1232425"/>
          </a:xfrm>
        </p:grpSpPr>
        <p:sp>
          <p:nvSpPr>
            <p:cNvPr id="4809" name="Google Shape;4809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1" name="Google Shape;4811;p37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4812" name="Google Shape;4812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4" name="Google Shape;4814;p37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4815" name="Google Shape;4815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7" name="Google Shape;4817;p37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4818" name="Google Shape;4818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0" name="Google Shape;4820;p37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4821" name="Google Shape;4821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3" name="Google Shape;4823;p37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4824" name="Google Shape;4824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6" name="Google Shape;4826;p37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4827" name="Google Shape;4827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9" name="Google Shape;4829;p37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4830" name="Google Shape;4830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2" name="Google Shape;4832;p37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4833" name="Google Shape;4833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5" name="Google Shape;4835;p37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4836" name="Google Shape;4836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8" name="Google Shape;4838;p37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4839" name="Google Shape;4839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41" name="Google Shape;4841;p37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4842" name="Google Shape;4842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44" name="Google Shape;4844;p37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4845" name="Google Shape;4845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47" name="Google Shape;4847;p37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4848" name="Google Shape;4848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0" name="Google Shape;4850;p37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4851" name="Google Shape;4851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3" name="Google Shape;4853;p37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4854" name="Google Shape;4854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6" name="Google Shape;4856;p37"/>
          <p:cNvGrpSpPr/>
          <p:nvPr/>
        </p:nvGrpSpPr>
        <p:grpSpPr>
          <a:xfrm>
            <a:off x="542463" y="3775225"/>
            <a:ext cx="37200" cy="2435125"/>
            <a:chOff x="367100" y="2392375"/>
            <a:chExt cx="37200" cy="2435125"/>
          </a:xfrm>
        </p:grpSpPr>
        <p:sp>
          <p:nvSpPr>
            <p:cNvPr id="4857" name="Google Shape;4857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9" name="Google Shape;4859;p37"/>
          <p:cNvGrpSpPr/>
          <p:nvPr/>
        </p:nvGrpSpPr>
        <p:grpSpPr>
          <a:xfrm>
            <a:off x="5937800" y="4199463"/>
            <a:ext cx="37200" cy="2435125"/>
            <a:chOff x="367100" y="2392375"/>
            <a:chExt cx="37200" cy="2435125"/>
          </a:xfrm>
        </p:grpSpPr>
        <p:sp>
          <p:nvSpPr>
            <p:cNvPr id="4860" name="Google Shape;4860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62" name="Google Shape;4862;p37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63" name="Google Shape;4863;p37"/>
          <p:cNvGrpSpPr/>
          <p:nvPr/>
        </p:nvGrpSpPr>
        <p:grpSpPr>
          <a:xfrm>
            <a:off x="8743938" y="3932700"/>
            <a:ext cx="37200" cy="2435125"/>
            <a:chOff x="367100" y="2392375"/>
            <a:chExt cx="37200" cy="2435125"/>
          </a:xfrm>
        </p:grpSpPr>
        <p:sp>
          <p:nvSpPr>
            <p:cNvPr id="4864" name="Google Shape;4864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66" name="Google Shape;4866;p37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4867" name="Google Shape;4867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69" name="Google Shape;4869;p37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4870" name="Google Shape;4870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72" name="Google Shape;4872;p37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4873" name="Google Shape;4873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75" name="Google Shape;4875;p37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6" name="Google Shape;4876;p37"/>
          <p:cNvSpPr/>
          <p:nvPr/>
        </p:nvSpPr>
        <p:spPr>
          <a:xfrm>
            <a:off x="-378837" y="922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7" name="Google Shape;4877;p37"/>
          <p:cNvSpPr/>
          <p:nvPr/>
        </p:nvSpPr>
        <p:spPr>
          <a:xfrm>
            <a:off x="8781138" y="14181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878" name="Google Shape;4878;p3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79" name="Google Shape;487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883" name="Shape 4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4" name="Google Shape;4884;p39"/>
          <p:cNvGrpSpPr/>
          <p:nvPr/>
        </p:nvGrpSpPr>
        <p:grpSpPr>
          <a:xfrm>
            <a:off x="-859802" y="651025"/>
            <a:ext cx="15647363" cy="7906149"/>
            <a:chOff x="-859802" y="651025"/>
            <a:chExt cx="15647363" cy="7906149"/>
          </a:xfrm>
        </p:grpSpPr>
        <p:grpSp>
          <p:nvGrpSpPr>
            <p:cNvPr id="4885" name="Google Shape;4885;p39"/>
            <p:cNvGrpSpPr/>
            <p:nvPr/>
          </p:nvGrpSpPr>
          <p:grpSpPr>
            <a:xfrm rot="-9661442">
              <a:off x="7434296" y="2756350"/>
              <a:ext cx="6915263" cy="3849699"/>
              <a:chOff x="411750" y="2489850"/>
              <a:chExt cx="3341229" cy="1860049"/>
            </a:xfrm>
          </p:grpSpPr>
          <p:sp>
            <p:nvSpPr>
              <p:cNvPr id="4886" name="Google Shape;4886;p39"/>
              <p:cNvSpPr/>
              <p:nvPr/>
            </p:nvSpPr>
            <p:spPr>
              <a:xfrm>
                <a:off x="411750" y="2784692"/>
                <a:ext cx="2968932" cy="1447325"/>
              </a:xfrm>
              <a:custGeom>
                <a:rect b="b" l="l" r="r" t="t"/>
                <a:pathLst>
                  <a:path extrusionOk="0" h="24102" w="49441">
                    <a:moveTo>
                      <a:pt x="46258" y="1"/>
                    </a:moveTo>
                    <a:cubicBezTo>
                      <a:pt x="44408" y="1"/>
                      <a:pt x="42511" y="366"/>
                      <a:pt x="40707" y="1086"/>
                    </a:cubicBezTo>
                    <a:cubicBezTo>
                      <a:pt x="37852" y="2218"/>
                      <a:pt x="35488" y="4145"/>
                      <a:pt x="34061" y="6509"/>
                    </a:cubicBezTo>
                    <a:cubicBezTo>
                      <a:pt x="33651" y="7187"/>
                      <a:pt x="33303" y="7919"/>
                      <a:pt x="32964" y="8615"/>
                    </a:cubicBezTo>
                    <a:cubicBezTo>
                      <a:pt x="32598" y="9391"/>
                      <a:pt x="32214" y="10194"/>
                      <a:pt x="31742" y="10934"/>
                    </a:cubicBezTo>
                    <a:cubicBezTo>
                      <a:pt x="31126" y="11898"/>
                      <a:pt x="29806" y="13566"/>
                      <a:pt x="27807" y="13941"/>
                    </a:cubicBezTo>
                    <a:cubicBezTo>
                      <a:pt x="27502" y="14000"/>
                      <a:pt x="27196" y="14024"/>
                      <a:pt x="26890" y="14024"/>
                    </a:cubicBezTo>
                    <a:cubicBezTo>
                      <a:pt x="25989" y="14024"/>
                      <a:pt x="25089" y="13808"/>
                      <a:pt x="24203" y="13602"/>
                    </a:cubicBezTo>
                    <a:cubicBezTo>
                      <a:pt x="23299" y="13382"/>
                      <a:pt x="22364" y="13162"/>
                      <a:pt x="21411" y="13162"/>
                    </a:cubicBezTo>
                    <a:cubicBezTo>
                      <a:pt x="21357" y="13162"/>
                      <a:pt x="21304" y="13163"/>
                      <a:pt x="21250" y="13165"/>
                    </a:cubicBezTo>
                    <a:cubicBezTo>
                      <a:pt x="19029" y="13236"/>
                      <a:pt x="16817" y="14583"/>
                      <a:pt x="14693" y="17179"/>
                    </a:cubicBezTo>
                    <a:cubicBezTo>
                      <a:pt x="14345" y="17607"/>
                      <a:pt x="13998" y="18062"/>
                      <a:pt x="13659" y="18499"/>
                    </a:cubicBezTo>
                    <a:cubicBezTo>
                      <a:pt x="12445" y="20078"/>
                      <a:pt x="11179" y="21711"/>
                      <a:pt x="9430" y="22764"/>
                    </a:cubicBezTo>
                    <a:cubicBezTo>
                      <a:pt x="8104" y="23563"/>
                      <a:pt x="6536" y="23957"/>
                      <a:pt x="4978" y="23957"/>
                    </a:cubicBezTo>
                    <a:cubicBezTo>
                      <a:pt x="3213" y="23957"/>
                      <a:pt x="1459" y="23451"/>
                      <a:pt x="81" y="22451"/>
                    </a:cubicBezTo>
                    <a:lnTo>
                      <a:pt x="0" y="22567"/>
                    </a:lnTo>
                    <a:cubicBezTo>
                      <a:pt x="1401" y="23584"/>
                      <a:pt x="3185" y="24102"/>
                      <a:pt x="4978" y="24102"/>
                    </a:cubicBezTo>
                    <a:cubicBezTo>
                      <a:pt x="6566" y="24102"/>
                      <a:pt x="8154" y="23700"/>
                      <a:pt x="9501" y="22888"/>
                    </a:cubicBezTo>
                    <a:cubicBezTo>
                      <a:pt x="11286" y="21818"/>
                      <a:pt x="12552" y="20176"/>
                      <a:pt x="13775" y="18589"/>
                    </a:cubicBezTo>
                    <a:cubicBezTo>
                      <a:pt x="14114" y="18151"/>
                      <a:pt x="14461" y="17705"/>
                      <a:pt x="14809" y="17268"/>
                    </a:cubicBezTo>
                    <a:cubicBezTo>
                      <a:pt x="16906" y="14717"/>
                      <a:pt x="19074" y="13379"/>
                      <a:pt x="21259" y="13316"/>
                    </a:cubicBezTo>
                    <a:cubicBezTo>
                      <a:pt x="21311" y="13315"/>
                      <a:pt x="21364" y="13314"/>
                      <a:pt x="21416" y="13314"/>
                    </a:cubicBezTo>
                    <a:cubicBezTo>
                      <a:pt x="22345" y="13314"/>
                      <a:pt x="23272" y="13533"/>
                      <a:pt x="24168" y="13744"/>
                    </a:cubicBezTo>
                    <a:cubicBezTo>
                      <a:pt x="25061" y="13958"/>
                      <a:pt x="25979" y="14176"/>
                      <a:pt x="26899" y="14176"/>
                    </a:cubicBezTo>
                    <a:cubicBezTo>
                      <a:pt x="27211" y="14176"/>
                      <a:pt x="27523" y="14151"/>
                      <a:pt x="27834" y="14092"/>
                    </a:cubicBezTo>
                    <a:cubicBezTo>
                      <a:pt x="29886" y="13709"/>
                      <a:pt x="31242" y="11996"/>
                      <a:pt x="31866" y="11015"/>
                    </a:cubicBezTo>
                    <a:cubicBezTo>
                      <a:pt x="32339" y="10265"/>
                      <a:pt x="32732" y="9462"/>
                      <a:pt x="33098" y="8677"/>
                    </a:cubicBezTo>
                    <a:cubicBezTo>
                      <a:pt x="33437" y="7981"/>
                      <a:pt x="33784" y="7259"/>
                      <a:pt x="34195" y="6590"/>
                    </a:cubicBezTo>
                    <a:cubicBezTo>
                      <a:pt x="36564" y="2655"/>
                      <a:pt x="41482" y="159"/>
                      <a:pt x="46284" y="159"/>
                    </a:cubicBezTo>
                    <a:cubicBezTo>
                      <a:pt x="47339" y="159"/>
                      <a:pt x="48389" y="280"/>
                      <a:pt x="49405" y="532"/>
                    </a:cubicBezTo>
                    <a:lnTo>
                      <a:pt x="49441" y="381"/>
                    </a:lnTo>
                    <a:cubicBezTo>
                      <a:pt x="48415" y="127"/>
                      <a:pt x="47344" y="1"/>
                      <a:pt x="4625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7" name="Google Shape;4887;p39"/>
              <p:cNvSpPr/>
              <p:nvPr/>
            </p:nvSpPr>
            <p:spPr>
              <a:xfrm>
                <a:off x="454085" y="2779347"/>
                <a:ext cx="2942150" cy="1450568"/>
              </a:xfrm>
              <a:custGeom>
                <a:rect b="b" l="l" r="r" t="t"/>
                <a:pathLst>
                  <a:path extrusionOk="0" h="24156" w="48995">
                    <a:moveTo>
                      <a:pt x="46438" y="0"/>
                    </a:moveTo>
                    <a:cubicBezTo>
                      <a:pt x="42623" y="0"/>
                      <a:pt x="38592" y="1606"/>
                      <a:pt x="35809" y="4359"/>
                    </a:cubicBezTo>
                    <a:cubicBezTo>
                      <a:pt x="35078" y="5082"/>
                      <a:pt x="34444" y="5876"/>
                      <a:pt x="33927" y="6706"/>
                    </a:cubicBezTo>
                    <a:cubicBezTo>
                      <a:pt x="33517" y="7357"/>
                      <a:pt x="33169" y="8053"/>
                      <a:pt x="32830" y="8722"/>
                    </a:cubicBezTo>
                    <a:cubicBezTo>
                      <a:pt x="32437" y="9498"/>
                      <a:pt x="32027" y="10301"/>
                      <a:pt x="31536" y="11041"/>
                    </a:cubicBezTo>
                    <a:cubicBezTo>
                      <a:pt x="30903" y="11978"/>
                      <a:pt x="29556" y="13601"/>
                      <a:pt x="27566" y="13949"/>
                    </a:cubicBezTo>
                    <a:cubicBezTo>
                      <a:pt x="27278" y="13999"/>
                      <a:pt x="26982" y="14028"/>
                      <a:pt x="26667" y="14028"/>
                    </a:cubicBezTo>
                    <a:cubicBezTo>
                      <a:pt x="26533" y="14028"/>
                      <a:pt x="26396" y="14022"/>
                      <a:pt x="26255" y="14012"/>
                    </a:cubicBezTo>
                    <a:cubicBezTo>
                      <a:pt x="25497" y="13958"/>
                      <a:pt x="24729" y="13771"/>
                      <a:pt x="23989" y="13593"/>
                    </a:cubicBezTo>
                    <a:cubicBezTo>
                      <a:pt x="23075" y="13373"/>
                      <a:pt x="22137" y="13144"/>
                      <a:pt x="21190" y="13144"/>
                    </a:cubicBezTo>
                    <a:cubicBezTo>
                      <a:pt x="21139" y="13144"/>
                      <a:pt x="21087" y="13145"/>
                      <a:pt x="21036" y="13147"/>
                    </a:cubicBezTo>
                    <a:cubicBezTo>
                      <a:pt x="18815" y="13200"/>
                      <a:pt x="16611" y="14538"/>
                      <a:pt x="14497" y="17107"/>
                    </a:cubicBezTo>
                    <a:cubicBezTo>
                      <a:pt x="14327" y="17322"/>
                      <a:pt x="14158" y="17527"/>
                      <a:pt x="13988" y="17741"/>
                    </a:cubicBezTo>
                    <a:cubicBezTo>
                      <a:pt x="13792" y="18000"/>
                      <a:pt x="13596" y="18258"/>
                      <a:pt x="13400" y="18508"/>
                    </a:cubicBezTo>
                    <a:cubicBezTo>
                      <a:pt x="12204" y="20060"/>
                      <a:pt x="10982" y="21657"/>
                      <a:pt x="9287" y="22719"/>
                    </a:cubicBezTo>
                    <a:cubicBezTo>
                      <a:pt x="8877" y="22977"/>
                      <a:pt x="8431" y="23200"/>
                      <a:pt x="7967" y="23388"/>
                    </a:cubicBezTo>
                    <a:cubicBezTo>
                      <a:pt x="6910" y="23808"/>
                      <a:pt x="5776" y="24015"/>
                      <a:pt x="4657" y="24015"/>
                    </a:cubicBezTo>
                    <a:cubicBezTo>
                      <a:pt x="3000" y="24015"/>
                      <a:pt x="1375" y="23562"/>
                      <a:pt x="80" y="22683"/>
                    </a:cubicBezTo>
                    <a:lnTo>
                      <a:pt x="0" y="22808"/>
                    </a:lnTo>
                    <a:cubicBezTo>
                      <a:pt x="1321" y="23700"/>
                      <a:pt x="2971" y="24155"/>
                      <a:pt x="4657" y="24155"/>
                    </a:cubicBezTo>
                    <a:cubicBezTo>
                      <a:pt x="5799" y="24155"/>
                      <a:pt x="6950" y="23950"/>
                      <a:pt x="8020" y="23522"/>
                    </a:cubicBezTo>
                    <a:cubicBezTo>
                      <a:pt x="8493" y="23334"/>
                      <a:pt x="8948" y="23102"/>
                      <a:pt x="9367" y="22835"/>
                    </a:cubicBezTo>
                    <a:cubicBezTo>
                      <a:pt x="11080" y="21764"/>
                      <a:pt x="12311" y="20149"/>
                      <a:pt x="13507" y="18597"/>
                    </a:cubicBezTo>
                    <a:cubicBezTo>
                      <a:pt x="13703" y="18339"/>
                      <a:pt x="13899" y="18089"/>
                      <a:pt x="14104" y="17830"/>
                    </a:cubicBezTo>
                    <a:cubicBezTo>
                      <a:pt x="14265" y="17616"/>
                      <a:pt x="14434" y="17411"/>
                      <a:pt x="14613" y="17197"/>
                    </a:cubicBezTo>
                    <a:cubicBezTo>
                      <a:pt x="16691" y="14663"/>
                      <a:pt x="18859" y="13343"/>
                      <a:pt x="21045" y="13289"/>
                    </a:cubicBezTo>
                    <a:cubicBezTo>
                      <a:pt x="21095" y="13288"/>
                      <a:pt x="21146" y="13287"/>
                      <a:pt x="21196" y="13287"/>
                    </a:cubicBezTo>
                    <a:cubicBezTo>
                      <a:pt x="22127" y="13287"/>
                      <a:pt x="23056" y="13515"/>
                      <a:pt x="23953" y="13726"/>
                    </a:cubicBezTo>
                    <a:cubicBezTo>
                      <a:pt x="24703" y="13905"/>
                      <a:pt x="25479" y="14092"/>
                      <a:pt x="26246" y="14155"/>
                    </a:cubicBezTo>
                    <a:cubicBezTo>
                      <a:pt x="26390" y="14165"/>
                      <a:pt x="26530" y="14170"/>
                      <a:pt x="26668" y="14170"/>
                    </a:cubicBezTo>
                    <a:cubicBezTo>
                      <a:pt x="26992" y="14170"/>
                      <a:pt x="27299" y="14142"/>
                      <a:pt x="27593" y="14092"/>
                    </a:cubicBezTo>
                    <a:cubicBezTo>
                      <a:pt x="29110" y="13825"/>
                      <a:pt x="30546" y="12772"/>
                      <a:pt x="31652" y="11121"/>
                    </a:cubicBezTo>
                    <a:cubicBezTo>
                      <a:pt x="32152" y="10372"/>
                      <a:pt x="32562" y="9569"/>
                      <a:pt x="32955" y="8784"/>
                    </a:cubicBezTo>
                    <a:cubicBezTo>
                      <a:pt x="33294" y="8115"/>
                      <a:pt x="33641" y="7428"/>
                      <a:pt x="34043" y="6777"/>
                    </a:cubicBezTo>
                    <a:cubicBezTo>
                      <a:pt x="34560" y="5956"/>
                      <a:pt x="35185" y="5180"/>
                      <a:pt x="35907" y="4466"/>
                    </a:cubicBezTo>
                    <a:cubicBezTo>
                      <a:pt x="38672" y="1731"/>
                      <a:pt x="42671" y="140"/>
                      <a:pt x="46448" y="140"/>
                    </a:cubicBezTo>
                    <a:cubicBezTo>
                      <a:pt x="47302" y="140"/>
                      <a:pt x="48144" y="222"/>
                      <a:pt x="48959" y="389"/>
                    </a:cubicBezTo>
                    <a:lnTo>
                      <a:pt x="48995" y="256"/>
                    </a:lnTo>
                    <a:cubicBezTo>
                      <a:pt x="48165" y="83"/>
                      <a:pt x="47307" y="0"/>
                      <a:pt x="464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8" name="Google Shape;4888;p39"/>
              <p:cNvSpPr/>
              <p:nvPr/>
            </p:nvSpPr>
            <p:spPr>
              <a:xfrm>
                <a:off x="496359" y="2771781"/>
                <a:ext cx="2914887" cy="1456513"/>
              </a:xfrm>
              <a:custGeom>
                <a:rect b="b" l="l" r="r" t="t"/>
                <a:pathLst>
                  <a:path extrusionOk="0" h="24255" w="48541">
                    <a:moveTo>
                      <a:pt x="46552" y="1"/>
                    </a:moveTo>
                    <a:cubicBezTo>
                      <a:pt x="42694" y="1"/>
                      <a:pt x="38593" y="1701"/>
                      <a:pt x="35676" y="4610"/>
                    </a:cubicBezTo>
                    <a:cubicBezTo>
                      <a:pt x="34945" y="5333"/>
                      <a:pt x="34311" y="6118"/>
                      <a:pt x="33785" y="6939"/>
                    </a:cubicBezTo>
                    <a:cubicBezTo>
                      <a:pt x="33384" y="7563"/>
                      <a:pt x="33036" y="8223"/>
                      <a:pt x="32697" y="8857"/>
                    </a:cubicBezTo>
                    <a:cubicBezTo>
                      <a:pt x="32277" y="9642"/>
                      <a:pt x="31849" y="10445"/>
                      <a:pt x="31323" y="11185"/>
                    </a:cubicBezTo>
                    <a:cubicBezTo>
                      <a:pt x="30217" y="12755"/>
                      <a:pt x="28798" y="13754"/>
                      <a:pt x="27335" y="13995"/>
                    </a:cubicBezTo>
                    <a:cubicBezTo>
                      <a:pt x="27070" y="14040"/>
                      <a:pt x="26800" y="14064"/>
                      <a:pt x="26521" y="14064"/>
                    </a:cubicBezTo>
                    <a:cubicBezTo>
                      <a:pt x="26359" y="14064"/>
                      <a:pt x="26194" y="14056"/>
                      <a:pt x="26024" y="14040"/>
                    </a:cubicBezTo>
                    <a:cubicBezTo>
                      <a:pt x="25274" y="13986"/>
                      <a:pt x="24507" y="13799"/>
                      <a:pt x="23776" y="13612"/>
                    </a:cubicBezTo>
                    <a:cubicBezTo>
                      <a:pt x="22846" y="13388"/>
                      <a:pt x="21891" y="13156"/>
                      <a:pt x="20928" y="13156"/>
                    </a:cubicBezTo>
                    <a:cubicBezTo>
                      <a:pt x="20893" y="13156"/>
                      <a:pt x="20858" y="13156"/>
                      <a:pt x="20823" y="13157"/>
                    </a:cubicBezTo>
                    <a:cubicBezTo>
                      <a:pt x="18601" y="13210"/>
                      <a:pt x="16407" y="14530"/>
                      <a:pt x="14301" y="17082"/>
                    </a:cubicBezTo>
                    <a:cubicBezTo>
                      <a:pt x="14132" y="17287"/>
                      <a:pt x="13962" y="17501"/>
                      <a:pt x="13793" y="17706"/>
                    </a:cubicBezTo>
                    <a:cubicBezTo>
                      <a:pt x="13570" y="17992"/>
                      <a:pt x="13347" y="18277"/>
                      <a:pt x="13133" y="18563"/>
                    </a:cubicBezTo>
                    <a:cubicBezTo>
                      <a:pt x="11973" y="20079"/>
                      <a:pt x="10778" y="21640"/>
                      <a:pt x="9154" y="22702"/>
                    </a:cubicBezTo>
                    <a:cubicBezTo>
                      <a:pt x="8753" y="22970"/>
                      <a:pt x="8315" y="23202"/>
                      <a:pt x="7860" y="23398"/>
                    </a:cubicBezTo>
                    <a:cubicBezTo>
                      <a:pt x="6740" y="23878"/>
                      <a:pt x="5527" y="24114"/>
                      <a:pt x="4334" y="24114"/>
                    </a:cubicBezTo>
                    <a:cubicBezTo>
                      <a:pt x="2800" y="24114"/>
                      <a:pt x="1301" y="23724"/>
                      <a:pt x="81" y="22961"/>
                    </a:cubicBezTo>
                    <a:lnTo>
                      <a:pt x="1" y="23077"/>
                    </a:lnTo>
                    <a:cubicBezTo>
                      <a:pt x="1250" y="23853"/>
                      <a:pt x="2775" y="24254"/>
                      <a:pt x="4337" y="24254"/>
                    </a:cubicBezTo>
                    <a:cubicBezTo>
                      <a:pt x="5550" y="24254"/>
                      <a:pt x="6781" y="24013"/>
                      <a:pt x="7914" y="23523"/>
                    </a:cubicBezTo>
                    <a:cubicBezTo>
                      <a:pt x="8378" y="23326"/>
                      <a:pt x="8815" y="23095"/>
                      <a:pt x="9225" y="22818"/>
                    </a:cubicBezTo>
                    <a:cubicBezTo>
                      <a:pt x="10867" y="21739"/>
                      <a:pt x="12071" y="20168"/>
                      <a:pt x="13240" y="18652"/>
                    </a:cubicBezTo>
                    <a:cubicBezTo>
                      <a:pt x="13463" y="18366"/>
                      <a:pt x="13677" y="18081"/>
                      <a:pt x="13900" y="17795"/>
                    </a:cubicBezTo>
                    <a:cubicBezTo>
                      <a:pt x="14069" y="17581"/>
                      <a:pt x="14239" y="17376"/>
                      <a:pt x="14408" y="17162"/>
                    </a:cubicBezTo>
                    <a:cubicBezTo>
                      <a:pt x="16487" y="14646"/>
                      <a:pt x="18646" y="13344"/>
                      <a:pt x="20823" y="13299"/>
                    </a:cubicBezTo>
                    <a:cubicBezTo>
                      <a:pt x="20873" y="13298"/>
                      <a:pt x="20923" y="13297"/>
                      <a:pt x="20974" y="13297"/>
                    </a:cubicBezTo>
                    <a:cubicBezTo>
                      <a:pt x="21905" y="13297"/>
                      <a:pt x="22834" y="13525"/>
                      <a:pt x="23740" y="13745"/>
                    </a:cubicBezTo>
                    <a:cubicBezTo>
                      <a:pt x="24480" y="13933"/>
                      <a:pt x="25248" y="14120"/>
                      <a:pt x="26006" y="14182"/>
                    </a:cubicBezTo>
                    <a:cubicBezTo>
                      <a:pt x="26171" y="14195"/>
                      <a:pt x="26332" y="14201"/>
                      <a:pt x="26489" y="14201"/>
                    </a:cubicBezTo>
                    <a:cubicBezTo>
                      <a:pt x="26791" y="14201"/>
                      <a:pt x="27077" y="14179"/>
                      <a:pt x="27353" y="14138"/>
                    </a:cubicBezTo>
                    <a:cubicBezTo>
                      <a:pt x="29280" y="13817"/>
                      <a:pt x="30636" y="12398"/>
                      <a:pt x="31439" y="11265"/>
                    </a:cubicBezTo>
                    <a:cubicBezTo>
                      <a:pt x="31965" y="10516"/>
                      <a:pt x="32393" y="9704"/>
                      <a:pt x="32813" y="8919"/>
                    </a:cubicBezTo>
                    <a:cubicBezTo>
                      <a:pt x="33152" y="8286"/>
                      <a:pt x="33508" y="7634"/>
                      <a:pt x="33901" y="7010"/>
                    </a:cubicBezTo>
                    <a:cubicBezTo>
                      <a:pt x="34427" y="6198"/>
                      <a:pt x="35052" y="5422"/>
                      <a:pt x="35774" y="4708"/>
                    </a:cubicBezTo>
                    <a:cubicBezTo>
                      <a:pt x="38670" y="1821"/>
                      <a:pt x="42730" y="137"/>
                      <a:pt x="46555" y="137"/>
                    </a:cubicBezTo>
                    <a:cubicBezTo>
                      <a:pt x="47220" y="137"/>
                      <a:pt x="47879" y="188"/>
                      <a:pt x="48523" y="292"/>
                    </a:cubicBezTo>
                    <a:lnTo>
                      <a:pt x="48540" y="159"/>
                    </a:lnTo>
                    <a:cubicBezTo>
                      <a:pt x="47890" y="53"/>
                      <a:pt x="47225" y="1"/>
                      <a:pt x="465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9" name="Google Shape;4889;p39"/>
              <p:cNvSpPr/>
              <p:nvPr/>
            </p:nvSpPr>
            <p:spPr>
              <a:xfrm>
                <a:off x="539235" y="2763434"/>
                <a:ext cx="2887564" cy="1463238"/>
              </a:xfrm>
              <a:custGeom>
                <a:rect b="b" l="l" r="r" t="t"/>
                <a:pathLst>
                  <a:path extrusionOk="0" h="24367" w="48086">
                    <a:moveTo>
                      <a:pt x="46746" y="0"/>
                    </a:moveTo>
                    <a:cubicBezTo>
                      <a:pt x="42842" y="0"/>
                      <a:pt x="38571" y="1828"/>
                      <a:pt x="35533" y="4874"/>
                    </a:cubicBezTo>
                    <a:cubicBezTo>
                      <a:pt x="34811" y="5597"/>
                      <a:pt x="34177" y="6373"/>
                      <a:pt x="33642" y="7176"/>
                    </a:cubicBezTo>
                    <a:cubicBezTo>
                      <a:pt x="33249" y="7773"/>
                      <a:pt x="32893" y="8398"/>
                      <a:pt x="32554" y="8996"/>
                    </a:cubicBezTo>
                    <a:cubicBezTo>
                      <a:pt x="32116" y="9790"/>
                      <a:pt x="31653" y="10601"/>
                      <a:pt x="31108" y="11342"/>
                    </a:cubicBezTo>
                    <a:cubicBezTo>
                      <a:pt x="30305" y="12421"/>
                      <a:pt x="28949" y="13768"/>
                      <a:pt x="27085" y="14054"/>
                    </a:cubicBezTo>
                    <a:cubicBezTo>
                      <a:pt x="26829" y="14093"/>
                      <a:pt x="26567" y="14114"/>
                      <a:pt x="26291" y="14114"/>
                    </a:cubicBezTo>
                    <a:cubicBezTo>
                      <a:pt x="26124" y="14114"/>
                      <a:pt x="25952" y="14106"/>
                      <a:pt x="25774" y="14090"/>
                    </a:cubicBezTo>
                    <a:cubicBezTo>
                      <a:pt x="25033" y="14027"/>
                      <a:pt x="24275" y="13840"/>
                      <a:pt x="23543" y="13652"/>
                    </a:cubicBezTo>
                    <a:cubicBezTo>
                      <a:pt x="22636" y="13423"/>
                      <a:pt x="21697" y="13187"/>
                      <a:pt x="20748" y="13187"/>
                    </a:cubicBezTo>
                    <a:cubicBezTo>
                      <a:pt x="20699" y="13187"/>
                      <a:pt x="20649" y="13187"/>
                      <a:pt x="20599" y="13188"/>
                    </a:cubicBezTo>
                    <a:cubicBezTo>
                      <a:pt x="18378" y="13224"/>
                      <a:pt x="16183" y="14527"/>
                      <a:pt x="14087" y="17060"/>
                    </a:cubicBezTo>
                    <a:cubicBezTo>
                      <a:pt x="13935" y="17248"/>
                      <a:pt x="13766" y="17453"/>
                      <a:pt x="13587" y="17694"/>
                    </a:cubicBezTo>
                    <a:cubicBezTo>
                      <a:pt x="13338" y="18006"/>
                      <a:pt x="13097" y="18318"/>
                      <a:pt x="12856" y="18639"/>
                    </a:cubicBezTo>
                    <a:cubicBezTo>
                      <a:pt x="11732" y="20111"/>
                      <a:pt x="10563" y="21637"/>
                      <a:pt x="9011" y="22707"/>
                    </a:cubicBezTo>
                    <a:cubicBezTo>
                      <a:pt x="8609" y="22984"/>
                      <a:pt x="8181" y="23225"/>
                      <a:pt x="7744" y="23430"/>
                    </a:cubicBezTo>
                    <a:cubicBezTo>
                      <a:pt x="6560" y="23971"/>
                      <a:pt x="5262" y="24240"/>
                      <a:pt x="3993" y="24240"/>
                    </a:cubicBezTo>
                    <a:cubicBezTo>
                      <a:pt x="2583" y="24240"/>
                      <a:pt x="1208" y="23908"/>
                      <a:pt x="63" y="23251"/>
                    </a:cubicBezTo>
                    <a:lnTo>
                      <a:pt x="1" y="23358"/>
                    </a:lnTo>
                    <a:cubicBezTo>
                      <a:pt x="1160" y="24036"/>
                      <a:pt x="2561" y="24366"/>
                      <a:pt x="3988" y="24366"/>
                    </a:cubicBezTo>
                    <a:cubicBezTo>
                      <a:pt x="5282" y="24366"/>
                      <a:pt x="6593" y="24099"/>
                      <a:pt x="7798" y="23546"/>
                    </a:cubicBezTo>
                    <a:cubicBezTo>
                      <a:pt x="8244" y="23341"/>
                      <a:pt x="8681" y="23091"/>
                      <a:pt x="9082" y="22814"/>
                    </a:cubicBezTo>
                    <a:cubicBezTo>
                      <a:pt x="10652" y="21735"/>
                      <a:pt x="11830" y="20200"/>
                      <a:pt x="12963" y="18720"/>
                    </a:cubicBezTo>
                    <a:cubicBezTo>
                      <a:pt x="13204" y="18398"/>
                      <a:pt x="13445" y="18086"/>
                      <a:pt x="13686" y="17774"/>
                    </a:cubicBezTo>
                    <a:cubicBezTo>
                      <a:pt x="13873" y="17542"/>
                      <a:pt x="14033" y="17337"/>
                      <a:pt x="14194" y="17140"/>
                    </a:cubicBezTo>
                    <a:cubicBezTo>
                      <a:pt x="16264" y="14643"/>
                      <a:pt x="18414" y="13358"/>
                      <a:pt x="20599" y="13322"/>
                    </a:cubicBezTo>
                    <a:cubicBezTo>
                      <a:pt x="20634" y="13322"/>
                      <a:pt x="20668" y="13321"/>
                      <a:pt x="20703" y="13321"/>
                    </a:cubicBezTo>
                    <a:cubicBezTo>
                      <a:pt x="21650" y="13321"/>
                      <a:pt x="22595" y="13554"/>
                      <a:pt x="23517" y="13786"/>
                    </a:cubicBezTo>
                    <a:cubicBezTo>
                      <a:pt x="24248" y="13965"/>
                      <a:pt x="25006" y="14161"/>
                      <a:pt x="25765" y="14223"/>
                    </a:cubicBezTo>
                    <a:cubicBezTo>
                      <a:pt x="25950" y="14237"/>
                      <a:pt x="26129" y="14244"/>
                      <a:pt x="26303" y="14244"/>
                    </a:cubicBezTo>
                    <a:cubicBezTo>
                      <a:pt x="26580" y="14244"/>
                      <a:pt x="26845" y="14226"/>
                      <a:pt x="27103" y="14188"/>
                    </a:cubicBezTo>
                    <a:cubicBezTo>
                      <a:pt x="29012" y="13893"/>
                      <a:pt x="30395" y="12519"/>
                      <a:pt x="31215" y="11413"/>
                    </a:cubicBezTo>
                    <a:cubicBezTo>
                      <a:pt x="31768" y="10673"/>
                      <a:pt x="32223" y="9852"/>
                      <a:pt x="32670" y="9067"/>
                    </a:cubicBezTo>
                    <a:cubicBezTo>
                      <a:pt x="33009" y="8460"/>
                      <a:pt x="33356" y="7845"/>
                      <a:pt x="33749" y="7247"/>
                    </a:cubicBezTo>
                    <a:cubicBezTo>
                      <a:pt x="34275" y="6453"/>
                      <a:pt x="34909" y="5686"/>
                      <a:pt x="35622" y="4963"/>
                    </a:cubicBezTo>
                    <a:cubicBezTo>
                      <a:pt x="38634" y="1944"/>
                      <a:pt x="42868" y="133"/>
                      <a:pt x="46731" y="133"/>
                    </a:cubicBezTo>
                    <a:cubicBezTo>
                      <a:pt x="47182" y="133"/>
                      <a:pt x="47629" y="158"/>
                      <a:pt x="48067" y="208"/>
                    </a:cubicBezTo>
                    <a:lnTo>
                      <a:pt x="48085" y="75"/>
                    </a:lnTo>
                    <a:cubicBezTo>
                      <a:pt x="47645" y="25"/>
                      <a:pt x="47198" y="0"/>
                      <a:pt x="4674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0" name="Google Shape;4890;p39"/>
              <p:cNvSpPr/>
              <p:nvPr/>
            </p:nvSpPr>
            <p:spPr>
              <a:xfrm>
                <a:off x="581569" y="2753166"/>
                <a:ext cx="2860182" cy="1474047"/>
              </a:xfrm>
              <a:custGeom>
                <a:rect b="b" l="l" r="r" t="t"/>
                <a:pathLst>
                  <a:path extrusionOk="0" h="24547" w="47630">
                    <a:moveTo>
                      <a:pt x="46920" y="0"/>
                    </a:moveTo>
                    <a:cubicBezTo>
                      <a:pt x="43006" y="0"/>
                      <a:pt x="38561" y="1975"/>
                      <a:pt x="35399" y="5170"/>
                    </a:cubicBezTo>
                    <a:cubicBezTo>
                      <a:pt x="34677" y="5893"/>
                      <a:pt x="34043" y="6660"/>
                      <a:pt x="33499" y="7454"/>
                    </a:cubicBezTo>
                    <a:cubicBezTo>
                      <a:pt x="33124" y="8016"/>
                      <a:pt x="32776" y="8596"/>
                      <a:pt x="32437" y="9167"/>
                    </a:cubicBezTo>
                    <a:cubicBezTo>
                      <a:pt x="31973" y="9961"/>
                      <a:pt x="31483" y="10781"/>
                      <a:pt x="30903" y="11531"/>
                    </a:cubicBezTo>
                    <a:cubicBezTo>
                      <a:pt x="30082" y="12574"/>
                      <a:pt x="28708" y="13877"/>
                      <a:pt x="26844" y="14145"/>
                    </a:cubicBezTo>
                    <a:cubicBezTo>
                      <a:pt x="26604" y="14181"/>
                      <a:pt x="26359" y="14199"/>
                      <a:pt x="26104" y="14199"/>
                    </a:cubicBezTo>
                    <a:cubicBezTo>
                      <a:pt x="25922" y="14199"/>
                      <a:pt x="25735" y="14190"/>
                      <a:pt x="25541" y="14171"/>
                    </a:cubicBezTo>
                    <a:cubicBezTo>
                      <a:pt x="24801" y="14100"/>
                      <a:pt x="24052" y="13913"/>
                      <a:pt x="23329" y="13725"/>
                    </a:cubicBezTo>
                    <a:cubicBezTo>
                      <a:pt x="22391" y="13489"/>
                      <a:pt x="21419" y="13243"/>
                      <a:pt x="20437" y="13243"/>
                    </a:cubicBezTo>
                    <a:cubicBezTo>
                      <a:pt x="20420" y="13243"/>
                      <a:pt x="20402" y="13243"/>
                      <a:pt x="20385" y="13244"/>
                    </a:cubicBezTo>
                    <a:cubicBezTo>
                      <a:pt x="18164" y="13279"/>
                      <a:pt x="15978" y="14564"/>
                      <a:pt x="13890" y="17071"/>
                    </a:cubicBezTo>
                    <a:cubicBezTo>
                      <a:pt x="13730" y="17267"/>
                      <a:pt x="13560" y="17472"/>
                      <a:pt x="13382" y="17704"/>
                    </a:cubicBezTo>
                    <a:cubicBezTo>
                      <a:pt x="13114" y="18043"/>
                      <a:pt x="12847" y="18400"/>
                      <a:pt x="12588" y="18739"/>
                    </a:cubicBezTo>
                    <a:cubicBezTo>
                      <a:pt x="11491" y="20184"/>
                      <a:pt x="10358" y="21674"/>
                      <a:pt x="8868" y="22744"/>
                    </a:cubicBezTo>
                    <a:cubicBezTo>
                      <a:pt x="8484" y="23021"/>
                      <a:pt x="8065" y="23271"/>
                      <a:pt x="7628" y="23485"/>
                    </a:cubicBezTo>
                    <a:cubicBezTo>
                      <a:pt x="6369" y="24105"/>
                      <a:pt x="4996" y="24415"/>
                      <a:pt x="3660" y="24415"/>
                    </a:cubicBezTo>
                    <a:cubicBezTo>
                      <a:pt x="2383" y="24415"/>
                      <a:pt x="1140" y="24132"/>
                      <a:pt x="63" y="23565"/>
                    </a:cubicBezTo>
                    <a:lnTo>
                      <a:pt x="0" y="23681"/>
                    </a:lnTo>
                    <a:cubicBezTo>
                      <a:pt x="1098" y="24252"/>
                      <a:pt x="2356" y="24546"/>
                      <a:pt x="3649" y="24546"/>
                    </a:cubicBezTo>
                    <a:cubicBezTo>
                      <a:pt x="5005" y="24546"/>
                      <a:pt x="6406" y="24225"/>
                      <a:pt x="7690" y="23601"/>
                    </a:cubicBezTo>
                    <a:cubicBezTo>
                      <a:pt x="8127" y="23378"/>
                      <a:pt x="8556" y="23128"/>
                      <a:pt x="8948" y="22843"/>
                    </a:cubicBezTo>
                    <a:cubicBezTo>
                      <a:pt x="10447" y="21763"/>
                      <a:pt x="11589" y="20264"/>
                      <a:pt x="12686" y="18819"/>
                    </a:cubicBezTo>
                    <a:cubicBezTo>
                      <a:pt x="12945" y="18471"/>
                      <a:pt x="13212" y="18123"/>
                      <a:pt x="13489" y="17775"/>
                    </a:cubicBezTo>
                    <a:cubicBezTo>
                      <a:pt x="13667" y="17552"/>
                      <a:pt x="13828" y="17347"/>
                      <a:pt x="13989" y="17151"/>
                    </a:cubicBezTo>
                    <a:cubicBezTo>
                      <a:pt x="16049" y="14680"/>
                      <a:pt x="18199" y="13404"/>
                      <a:pt x="20385" y="13368"/>
                    </a:cubicBezTo>
                    <a:cubicBezTo>
                      <a:pt x="20402" y="13368"/>
                      <a:pt x="20419" y="13368"/>
                      <a:pt x="20436" y="13368"/>
                    </a:cubicBezTo>
                    <a:cubicBezTo>
                      <a:pt x="21400" y="13368"/>
                      <a:pt x="22364" y="13613"/>
                      <a:pt x="23293" y="13850"/>
                    </a:cubicBezTo>
                    <a:cubicBezTo>
                      <a:pt x="24025" y="14037"/>
                      <a:pt x="24783" y="14225"/>
                      <a:pt x="25524" y="14296"/>
                    </a:cubicBezTo>
                    <a:cubicBezTo>
                      <a:pt x="25724" y="14315"/>
                      <a:pt x="25917" y="14324"/>
                      <a:pt x="26104" y="14324"/>
                    </a:cubicBezTo>
                    <a:cubicBezTo>
                      <a:pt x="26366" y="14324"/>
                      <a:pt x="26617" y="14306"/>
                      <a:pt x="26862" y="14269"/>
                    </a:cubicBezTo>
                    <a:cubicBezTo>
                      <a:pt x="28771" y="14002"/>
                      <a:pt x="30162" y="12673"/>
                      <a:pt x="31001" y="11602"/>
                    </a:cubicBezTo>
                    <a:cubicBezTo>
                      <a:pt x="31590" y="10853"/>
                      <a:pt x="32080" y="10032"/>
                      <a:pt x="32553" y="9229"/>
                    </a:cubicBezTo>
                    <a:cubicBezTo>
                      <a:pt x="32883" y="8667"/>
                      <a:pt x="33231" y="8087"/>
                      <a:pt x="33606" y="7525"/>
                    </a:cubicBezTo>
                    <a:cubicBezTo>
                      <a:pt x="34141" y="6740"/>
                      <a:pt x="34775" y="5973"/>
                      <a:pt x="35488" y="5259"/>
                    </a:cubicBezTo>
                    <a:cubicBezTo>
                      <a:pt x="38629" y="2085"/>
                      <a:pt x="43049" y="127"/>
                      <a:pt x="46941" y="127"/>
                    </a:cubicBezTo>
                    <a:cubicBezTo>
                      <a:pt x="47173" y="127"/>
                      <a:pt x="47402" y="133"/>
                      <a:pt x="47630" y="147"/>
                    </a:cubicBezTo>
                    <a:lnTo>
                      <a:pt x="47630" y="23"/>
                    </a:lnTo>
                    <a:cubicBezTo>
                      <a:pt x="47395" y="8"/>
                      <a:pt x="47158" y="0"/>
                      <a:pt x="469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1" name="Google Shape;4891;p39"/>
              <p:cNvSpPr/>
              <p:nvPr/>
            </p:nvSpPr>
            <p:spPr>
              <a:xfrm>
                <a:off x="624444" y="2741576"/>
                <a:ext cx="2832859" cy="1485097"/>
              </a:xfrm>
              <a:custGeom>
                <a:rect b="b" l="l" r="r" t="t"/>
                <a:pathLst>
                  <a:path extrusionOk="0" h="24731" w="47175">
                    <a:moveTo>
                      <a:pt x="47050" y="1"/>
                    </a:moveTo>
                    <a:cubicBezTo>
                      <a:pt x="43101" y="1"/>
                      <a:pt x="38584" y="2098"/>
                      <a:pt x="35256" y="5488"/>
                    </a:cubicBezTo>
                    <a:cubicBezTo>
                      <a:pt x="34542" y="6211"/>
                      <a:pt x="33900" y="6969"/>
                      <a:pt x="33356" y="7754"/>
                    </a:cubicBezTo>
                    <a:cubicBezTo>
                      <a:pt x="32990" y="8280"/>
                      <a:pt x="32651" y="8824"/>
                      <a:pt x="32321" y="9351"/>
                    </a:cubicBezTo>
                    <a:cubicBezTo>
                      <a:pt x="31795" y="10198"/>
                      <a:pt x="31295" y="10992"/>
                      <a:pt x="30680" y="11742"/>
                    </a:cubicBezTo>
                    <a:cubicBezTo>
                      <a:pt x="29841" y="12750"/>
                      <a:pt x="28458" y="14016"/>
                      <a:pt x="26594" y="14257"/>
                    </a:cubicBezTo>
                    <a:cubicBezTo>
                      <a:pt x="26361" y="14288"/>
                      <a:pt x="26122" y="14304"/>
                      <a:pt x="25874" y="14304"/>
                    </a:cubicBezTo>
                    <a:cubicBezTo>
                      <a:pt x="25686" y="14304"/>
                      <a:pt x="25492" y="14294"/>
                      <a:pt x="25291" y="14275"/>
                    </a:cubicBezTo>
                    <a:cubicBezTo>
                      <a:pt x="24560" y="14195"/>
                      <a:pt x="23819" y="14007"/>
                      <a:pt x="23106" y="13820"/>
                    </a:cubicBezTo>
                    <a:cubicBezTo>
                      <a:pt x="22159" y="13575"/>
                      <a:pt x="21186" y="13329"/>
                      <a:pt x="20205" y="13329"/>
                    </a:cubicBezTo>
                    <a:cubicBezTo>
                      <a:pt x="20187" y="13329"/>
                      <a:pt x="20170" y="13329"/>
                      <a:pt x="20153" y="13329"/>
                    </a:cubicBezTo>
                    <a:cubicBezTo>
                      <a:pt x="17396" y="13356"/>
                      <a:pt x="15112" y="15399"/>
                      <a:pt x="13685" y="17103"/>
                    </a:cubicBezTo>
                    <a:cubicBezTo>
                      <a:pt x="13524" y="17299"/>
                      <a:pt x="13355" y="17504"/>
                      <a:pt x="13176" y="17736"/>
                    </a:cubicBezTo>
                    <a:cubicBezTo>
                      <a:pt x="12882" y="18111"/>
                      <a:pt x="12588" y="18495"/>
                      <a:pt x="12302" y="18869"/>
                    </a:cubicBezTo>
                    <a:cubicBezTo>
                      <a:pt x="11241" y="20279"/>
                      <a:pt x="10143" y="21733"/>
                      <a:pt x="8725" y="22795"/>
                    </a:cubicBezTo>
                    <a:cubicBezTo>
                      <a:pt x="8341" y="23080"/>
                      <a:pt x="7940" y="23339"/>
                      <a:pt x="7512" y="23562"/>
                    </a:cubicBezTo>
                    <a:cubicBezTo>
                      <a:pt x="6182" y="24261"/>
                      <a:pt x="4717" y="24615"/>
                      <a:pt x="3302" y="24615"/>
                    </a:cubicBezTo>
                    <a:cubicBezTo>
                      <a:pt x="2153" y="24615"/>
                      <a:pt x="1037" y="24382"/>
                      <a:pt x="54" y="23910"/>
                    </a:cubicBezTo>
                    <a:lnTo>
                      <a:pt x="0" y="24017"/>
                    </a:lnTo>
                    <a:cubicBezTo>
                      <a:pt x="999" y="24499"/>
                      <a:pt x="2132" y="24730"/>
                      <a:pt x="3301" y="24730"/>
                    </a:cubicBezTo>
                    <a:cubicBezTo>
                      <a:pt x="4737" y="24730"/>
                      <a:pt x="6227" y="24374"/>
                      <a:pt x="7574" y="23669"/>
                    </a:cubicBezTo>
                    <a:cubicBezTo>
                      <a:pt x="8002" y="23446"/>
                      <a:pt x="8413" y="23187"/>
                      <a:pt x="8796" y="22893"/>
                    </a:cubicBezTo>
                    <a:cubicBezTo>
                      <a:pt x="10233" y="21822"/>
                      <a:pt x="11339" y="20359"/>
                      <a:pt x="12400" y="18950"/>
                    </a:cubicBezTo>
                    <a:cubicBezTo>
                      <a:pt x="12686" y="18575"/>
                      <a:pt x="12980" y="18182"/>
                      <a:pt x="13275" y="17808"/>
                    </a:cubicBezTo>
                    <a:cubicBezTo>
                      <a:pt x="13453" y="17585"/>
                      <a:pt x="13614" y="17380"/>
                      <a:pt x="13774" y="17183"/>
                    </a:cubicBezTo>
                    <a:cubicBezTo>
                      <a:pt x="15184" y="15497"/>
                      <a:pt x="17441" y="13481"/>
                      <a:pt x="20162" y="13445"/>
                    </a:cubicBezTo>
                    <a:cubicBezTo>
                      <a:pt x="21143" y="13445"/>
                      <a:pt x="22124" y="13695"/>
                      <a:pt x="23070" y="13936"/>
                    </a:cubicBezTo>
                    <a:cubicBezTo>
                      <a:pt x="23793" y="14123"/>
                      <a:pt x="24542" y="14320"/>
                      <a:pt x="25282" y="14391"/>
                    </a:cubicBezTo>
                    <a:cubicBezTo>
                      <a:pt x="25508" y="14412"/>
                      <a:pt x="25725" y="14423"/>
                      <a:pt x="25937" y="14423"/>
                    </a:cubicBezTo>
                    <a:cubicBezTo>
                      <a:pt x="26168" y="14423"/>
                      <a:pt x="26392" y="14410"/>
                      <a:pt x="26612" y="14382"/>
                    </a:cubicBezTo>
                    <a:cubicBezTo>
                      <a:pt x="28512" y="14132"/>
                      <a:pt x="29921" y="12848"/>
                      <a:pt x="30778" y="11813"/>
                    </a:cubicBezTo>
                    <a:cubicBezTo>
                      <a:pt x="31393" y="11064"/>
                      <a:pt x="31920" y="10225"/>
                      <a:pt x="32419" y="9413"/>
                    </a:cubicBezTo>
                    <a:cubicBezTo>
                      <a:pt x="32749" y="8887"/>
                      <a:pt x="33088" y="8343"/>
                      <a:pt x="33454" y="7825"/>
                    </a:cubicBezTo>
                    <a:cubicBezTo>
                      <a:pt x="33998" y="7049"/>
                      <a:pt x="34632" y="6291"/>
                      <a:pt x="35336" y="5568"/>
                    </a:cubicBezTo>
                    <a:cubicBezTo>
                      <a:pt x="38655" y="2196"/>
                      <a:pt x="43133" y="117"/>
                      <a:pt x="47059" y="117"/>
                    </a:cubicBezTo>
                    <a:lnTo>
                      <a:pt x="47175" y="117"/>
                    </a:lnTo>
                    <a:lnTo>
                      <a:pt x="47175" y="1"/>
                    </a:lnTo>
                    <a:cubicBezTo>
                      <a:pt x="47133" y="1"/>
                      <a:pt x="47092" y="1"/>
                      <a:pt x="470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2" name="Google Shape;4892;p39"/>
              <p:cNvSpPr/>
              <p:nvPr/>
            </p:nvSpPr>
            <p:spPr>
              <a:xfrm>
                <a:off x="666719" y="2728245"/>
                <a:ext cx="2806137" cy="1499509"/>
              </a:xfrm>
              <a:custGeom>
                <a:rect b="b" l="l" r="r" t="t"/>
                <a:pathLst>
                  <a:path extrusionOk="0" h="24971" w="46730">
                    <a:moveTo>
                      <a:pt x="46729" y="0"/>
                    </a:moveTo>
                    <a:cubicBezTo>
                      <a:pt x="42902" y="179"/>
                      <a:pt x="38459" y="2418"/>
                      <a:pt x="35123" y="5826"/>
                    </a:cubicBezTo>
                    <a:cubicBezTo>
                      <a:pt x="34418" y="6548"/>
                      <a:pt x="33776" y="7307"/>
                      <a:pt x="33214" y="8083"/>
                    </a:cubicBezTo>
                    <a:cubicBezTo>
                      <a:pt x="32866" y="8574"/>
                      <a:pt x="32536" y="9073"/>
                      <a:pt x="32224" y="9555"/>
                    </a:cubicBezTo>
                    <a:cubicBezTo>
                      <a:pt x="31662" y="10420"/>
                      <a:pt x="31126" y="11223"/>
                      <a:pt x="30475" y="11972"/>
                    </a:cubicBezTo>
                    <a:cubicBezTo>
                      <a:pt x="29619" y="12963"/>
                      <a:pt x="28209" y="14176"/>
                      <a:pt x="26354" y="14399"/>
                    </a:cubicBezTo>
                    <a:cubicBezTo>
                      <a:pt x="26148" y="14426"/>
                      <a:pt x="25939" y="14439"/>
                      <a:pt x="25724" y="14439"/>
                    </a:cubicBezTo>
                    <a:cubicBezTo>
                      <a:pt x="25508" y="14439"/>
                      <a:pt x="25288" y="14426"/>
                      <a:pt x="25060" y="14399"/>
                    </a:cubicBezTo>
                    <a:cubicBezTo>
                      <a:pt x="24329" y="14319"/>
                      <a:pt x="23597" y="14131"/>
                      <a:pt x="22883" y="13944"/>
                    </a:cubicBezTo>
                    <a:cubicBezTo>
                      <a:pt x="21944" y="13698"/>
                      <a:pt x="20971" y="13435"/>
                      <a:pt x="19988" y="13435"/>
                    </a:cubicBezTo>
                    <a:cubicBezTo>
                      <a:pt x="19972" y="13435"/>
                      <a:pt x="19956" y="13435"/>
                      <a:pt x="19939" y="13435"/>
                    </a:cubicBezTo>
                    <a:cubicBezTo>
                      <a:pt x="17183" y="13453"/>
                      <a:pt x="14908" y="15478"/>
                      <a:pt x="13489" y="17173"/>
                    </a:cubicBezTo>
                    <a:cubicBezTo>
                      <a:pt x="13320" y="17361"/>
                      <a:pt x="13159" y="17566"/>
                      <a:pt x="12981" y="17798"/>
                    </a:cubicBezTo>
                    <a:cubicBezTo>
                      <a:pt x="12660" y="18208"/>
                      <a:pt x="12339" y="18628"/>
                      <a:pt x="12035" y="19038"/>
                    </a:cubicBezTo>
                    <a:cubicBezTo>
                      <a:pt x="11001" y="20403"/>
                      <a:pt x="9939" y="21821"/>
                      <a:pt x="8592" y="22883"/>
                    </a:cubicBezTo>
                    <a:cubicBezTo>
                      <a:pt x="8217" y="23177"/>
                      <a:pt x="7816" y="23445"/>
                      <a:pt x="7405" y="23677"/>
                    </a:cubicBezTo>
                    <a:cubicBezTo>
                      <a:pt x="6014" y="24454"/>
                      <a:pt x="4457" y="24852"/>
                      <a:pt x="2962" y="24852"/>
                    </a:cubicBezTo>
                    <a:cubicBezTo>
                      <a:pt x="1936" y="24852"/>
                      <a:pt x="939" y="24665"/>
                      <a:pt x="45" y="24283"/>
                    </a:cubicBezTo>
                    <a:lnTo>
                      <a:pt x="1" y="24390"/>
                    </a:lnTo>
                    <a:cubicBezTo>
                      <a:pt x="911" y="24774"/>
                      <a:pt x="1919" y="24970"/>
                      <a:pt x="2963" y="24970"/>
                    </a:cubicBezTo>
                    <a:cubicBezTo>
                      <a:pt x="4470" y="24970"/>
                      <a:pt x="6049" y="24560"/>
                      <a:pt x="7459" y="23775"/>
                    </a:cubicBezTo>
                    <a:cubicBezTo>
                      <a:pt x="7878" y="23534"/>
                      <a:pt x="8289" y="23266"/>
                      <a:pt x="8663" y="22972"/>
                    </a:cubicBezTo>
                    <a:cubicBezTo>
                      <a:pt x="10028" y="21902"/>
                      <a:pt x="11090" y="20483"/>
                      <a:pt x="12125" y="19109"/>
                    </a:cubicBezTo>
                    <a:cubicBezTo>
                      <a:pt x="12428" y="18699"/>
                      <a:pt x="12749" y="18271"/>
                      <a:pt x="13070" y="17869"/>
                    </a:cubicBezTo>
                    <a:cubicBezTo>
                      <a:pt x="13249" y="17637"/>
                      <a:pt x="13409" y="17441"/>
                      <a:pt x="13570" y="17245"/>
                    </a:cubicBezTo>
                    <a:cubicBezTo>
                      <a:pt x="14979" y="15568"/>
                      <a:pt x="17227" y="13569"/>
                      <a:pt x="19939" y="13551"/>
                    </a:cubicBezTo>
                    <a:lnTo>
                      <a:pt x="19975" y="13551"/>
                    </a:lnTo>
                    <a:cubicBezTo>
                      <a:pt x="20947" y="13551"/>
                      <a:pt x="21920" y="13810"/>
                      <a:pt x="22857" y="14051"/>
                    </a:cubicBezTo>
                    <a:cubicBezTo>
                      <a:pt x="23570" y="14238"/>
                      <a:pt x="24311" y="14435"/>
                      <a:pt x="25042" y="14515"/>
                    </a:cubicBezTo>
                    <a:cubicBezTo>
                      <a:pt x="25279" y="14542"/>
                      <a:pt x="25506" y="14555"/>
                      <a:pt x="25726" y="14555"/>
                    </a:cubicBezTo>
                    <a:cubicBezTo>
                      <a:pt x="25945" y="14555"/>
                      <a:pt x="26157" y="14542"/>
                      <a:pt x="26363" y="14515"/>
                    </a:cubicBezTo>
                    <a:cubicBezTo>
                      <a:pt x="28263" y="14292"/>
                      <a:pt x="29690" y="13052"/>
                      <a:pt x="30564" y="12053"/>
                    </a:cubicBezTo>
                    <a:cubicBezTo>
                      <a:pt x="31225" y="11294"/>
                      <a:pt x="31751" y="10483"/>
                      <a:pt x="32313" y="9617"/>
                    </a:cubicBezTo>
                    <a:cubicBezTo>
                      <a:pt x="32634" y="9136"/>
                      <a:pt x="32964" y="8636"/>
                      <a:pt x="33312" y="8145"/>
                    </a:cubicBezTo>
                    <a:cubicBezTo>
                      <a:pt x="33865" y="7378"/>
                      <a:pt x="34499" y="6629"/>
                      <a:pt x="35203" y="5906"/>
                    </a:cubicBezTo>
                    <a:cubicBezTo>
                      <a:pt x="38522" y="2516"/>
                      <a:pt x="42938" y="295"/>
                      <a:pt x="46729" y="116"/>
                    </a:cubicBezTo>
                    <a:lnTo>
                      <a:pt x="467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3" name="Google Shape;4893;p39"/>
              <p:cNvSpPr/>
              <p:nvPr/>
            </p:nvSpPr>
            <p:spPr>
              <a:xfrm>
                <a:off x="709594" y="2714854"/>
                <a:ext cx="2779294" cy="1515062"/>
              </a:xfrm>
              <a:custGeom>
                <a:rect b="b" l="l" r="r" t="t"/>
                <a:pathLst>
                  <a:path extrusionOk="0" h="25230" w="46283">
                    <a:moveTo>
                      <a:pt x="46265" y="0"/>
                    </a:moveTo>
                    <a:cubicBezTo>
                      <a:pt x="42554" y="411"/>
                      <a:pt x="38334" y="2712"/>
                      <a:pt x="34980" y="6174"/>
                    </a:cubicBezTo>
                    <a:cubicBezTo>
                      <a:pt x="34275" y="6896"/>
                      <a:pt x="33633" y="7655"/>
                      <a:pt x="33071" y="8413"/>
                    </a:cubicBezTo>
                    <a:cubicBezTo>
                      <a:pt x="32741" y="8859"/>
                      <a:pt x="32429" y="9314"/>
                      <a:pt x="32116" y="9760"/>
                    </a:cubicBezTo>
                    <a:cubicBezTo>
                      <a:pt x="31519" y="10634"/>
                      <a:pt x="30957" y="11464"/>
                      <a:pt x="30261" y="12213"/>
                    </a:cubicBezTo>
                    <a:cubicBezTo>
                      <a:pt x="29386" y="13168"/>
                      <a:pt x="27959" y="14345"/>
                      <a:pt x="26104" y="14542"/>
                    </a:cubicBezTo>
                    <a:cubicBezTo>
                      <a:pt x="25908" y="14563"/>
                      <a:pt x="25710" y="14574"/>
                      <a:pt x="25506" y="14574"/>
                    </a:cubicBezTo>
                    <a:cubicBezTo>
                      <a:pt x="25283" y="14574"/>
                      <a:pt x="25052" y="14561"/>
                      <a:pt x="24810" y="14533"/>
                    </a:cubicBezTo>
                    <a:cubicBezTo>
                      <a:pt x="24087" y="14452"/>
                      <a:pt x="23365" y="14256"/>
                      <a:pt x="22660" y="14069"/>
                    </a:cubicBezTo>
                    <a:cubicBezTo>
                      <a:pt x="21705" y="13810"/>
                      <a:pt x="20724" y="13551"/>
                      <a:pt x="19716" y="13551"/>
                    </a:cubicBezTo>
                    <a:cubicBezTo>
                      <a:pt x="16959" y="13560"/>
                      <a:pt x="14694" y="15559"/>
                      <a:pt x="13275" y="17236"/>
                    </a:cubicBezTo>
                    <a:cubicBezTo>
                      <a:pt x="13114" y="17432"/>
                      <a:pt x="12945" y="17637"/>
                      <a:pt x="12775" y="17860"/>
                    </a:cubicBezTo>
                    <a:cubicBezTo>
                      <a:pt x="12419" y="18297"/>
                      <a:pt x="12080" y="18761"/>
                      <a:pt x="11750" y="19207"/>
                    </a:cubicBezTo>
                    <a:cubicBezTo>
                      <a:pt x="10759" y="20537"/>
                      <a:pt x="9733" y="21919"/>
                      <a:pt x="8440" y="22972"/>
                    </a:cubicBezTo>
                    <a:cubicBezTo>
                      <a:pt x="8083" y="23266"/>
                      <a:pt x="7690" y="23543"/>
                      <a:pt x="7289" y="23784"/>
                    </a:cubicBezTo>
                    <a:cubicBezTo>
                      <a:pt x="5814" y="24665"/>
                      <a:pt x="4186" y="25117"/>
                      <a:pt x="2628" y="25117"/>
                    </a:cubicBezTo>
                    <a:cubicBezTo>
                      <a:pt x="1726" y="25117"/>
                      <a:pt x="848" y="24966"/>
                      <a:pt x="36" y="24658"/>
                    </a:cubicBezTo>
                    <a:lnTo>
                      <a:pt x="1" y="24756"/>
                    </a:lnTo>
                    <a:cubicBezTo>
                      <a:pt x="821" y="25068"/>
                      <a:pt x="1713" y="25229"/>
                      <a:pt x="2632" y="25229"/>
                    </a:cubicBezTo>
                    <a:cubicBezTo>
                      <a:pt x="4211" y="25229"/>
                      <a:pt x="5853" y="24765"/>
                      <a:pt x="7343" y="23873"/>
                    </a:cubicBezTo>
                    <a:cubicBezTo>
                      <a:pt x="7753" y="23632"/>
                      <a:pt x="8145" y="23356"/>
                      <a:pt x="8511" y="23052"/>
                    </a:cubicBezTo>
                    <a:cubicBezTo>
                      <a:pt x="9814" y="21991"/>
                      <a:pt x="10840" y="20608"/>
                      <a:pt x="11830" y="19279"/>
                    </a:cubicBezTo>
                    <a:cubicBezTo>
                      <a:pt x="12169" y="18833"/>
                      <a:pt x="12508" y="18369"/>
                      <a:pt x="12856" y="17923"/>
                    </a:cubicBezTo>
                    <a:cubicBezTo>
                      <a:pt x="13034" y="17700"/>
                      <a:pt x="13195" y="17503"/>
                      <a:pt x="13364" y="17307"/>
                    </a:cubicBezTo>
                    <a:cubicBezTo>
                      <a:pt x="14756" y="15648"/>
                      <a:pt x="16995" y="13667"/>
                      <a:pt x="19716" y="13658"/>
                    </a:cubicBezTo>
                    <a:cubicBezTo>
                      <a:pt x="20706" y="13658"/>
                      <a:pt x="21679" y="13917"/>
                      <a:pt x="22633" y="14176"/>
                    </a:cubicBezTo>
                    <a:cubicBezTo>
                      <a:pt x="23338" y="14363"/>
                      <a:pt x="24070" y="14560"/>
                      <a:pt x="24801" y="14640"/>
                    </a:cubicBezTo>
                    <a:cubicBezTo>
                      <a:pt x="25064" y="14670"/>
                      <a:pt x="25316" y="14686"/>
                      <a:pt x="25562" y="14686"/>
                    </a:cubicBezTo>
                    <a:cubicBezTo>
                      <a:pt x="25748" y="14686"/>
                      <a:pt x="25931" y="14677"/>
                      <a:pt x="26112" y="14658"/>
                    </a:cubicBezTo>
                    <a:cubicBezTo>
                      <a:pt x="28004" y="14452"/>
                      <a:pt x="29458" y="13257"/>
                      <a:pt x="30341" y="12294"/>
                    </a:cubicBezTo>
                    <a:cubicBezTo>
                      <a:pt x="31037" y="11526"/>
                      <a:pt x="31608" y="10697"/>
                      <a:pt x="32214" y="9822"/>
                    </a:cubicBezTo>
                    <a:cubicBezTo>
                      <a:pt x="32518" y="9376"/>
                      <a:pt x="32830" y="8921"/>
                      <a:pt x="33160" y="8475"/>
                    </a:cubicBezTo>
                    <a:cubicBezTo>
                      <a:pt x="33722" y="7717"/>
                      <a:pt x="34355" y="6977"/>
                      <a:pt x="35060" y="6254"/>
                    </a:cubicBezTo>
                    <a:cubicBezTo>
                      <a:pt x="38397" y="2811"/>
                      <a:pt x="42590" y="509"/>
                      <a:pt x="46283" y="107"/>
                    </a:cubicBezTo>
                    <a:lnTo>
                      <a:pt x="46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4" name="Google Shape;4894;p39"/>
              <p:cNvSpPr/>
              <p:nvPr/>
            </p:nvSpPr>
            <p:spPr>
              <a:xfrm>
                <a:off x="751929" y="2702004"/>
                <a:ext cx="2752512" cy="1530014"/>
              </a:xfrm>
              <a:custGeom>
                <a:rect b="b" l="l" r="r" t="t"/>
                <a:pathLst>
                  <a:path extrusionOk="0" h="25479" w="45837">
                    <a:moveTo>
                      <a:pt x="45819" y="0"/>
                    </a:moveTo>
                    <a:cubicBezTo>
                      <a:pt x="42277" y="616"/>
                      <a:pt x="38173" y="3051"/>
                      <a:pt x="34846" y="6513"/>
                    </a:cubicBezTo>
                    <a:cubicBezTo>
                      <a:pt x="34150" y="7235"/>
                      <a:pt x="33499" y="7985"/>
                      <a:pt x="32928" y="8734"/>
                    </a:cubicBezTo>
                    <a:cubicBezTo>
                      <a:pt x="32625" y="9135"/>
                      <a:pt x="32330" y="9546"/>
                      <a:pt x="32045" y="9938"/>
                    </a:cubicBezTo>
                    <a:cubicBezTo>
                      <a:pt x="31402" y="10839"/>
                      <a:pt x="30796" y="11687"/>
                      <a:pt x="30046" y="12445"/>
                    </a:cubicBezTo>
                    <a:cubicBezTo>
                      <a:pt x="29163" y="13364"/>
                      <a:pt x="27709" y="14497"/>
                      <a:pt x="25862" y="14675"/>
                    </a:cubicBezTo>
                    <a:cubicBezTo>
                      <a:pt x="25685" y="14695"/>
                      <a:pt x="25506" y="14704"/>
                      <a:pt x="25323" y="14704"/>
                    </a:cubicBezTo>
                    <a:cubicBezTo>
                      <a:pt x="25083" y="14704"/>
                      <a:pt x="24836" y="14688"/>
                      <a:pt x="24578" y="14658"/>
                    </a:cubicBezTo>
                    <a:cubicBezTo>
                      <a:pt x="23864" y="14568"/>
                      <a:pt x="23141" y="14372"/>
                      <a:pt x="22446" y="14185"/>
                    </a:cubicBezTo>
                    <a:cubicBezTo>
                      <a:pt x="21491" y="13917"/>
                      <a:pt x="20501" y="13649"/>
                      <a:pt x="19502" y="13649"/>
                    </a:cubicBezTo>
                    <a:lnTo>
                      <a:pt x="19493" y="13649"/>
                    </a:lnTo>
                    <a:cubicBezTo>
                      <a:pt x="16736" y="13649"/>
                      <a:pt x="14488" y="15630"/>
                      <a:pt x="13079" y="17289"/>
                    </a:cubicBezTo>
                    <a:cubicBezTo>
                      <a:pt x="12909" y="17485"/>
                      <a:pt x="12748" y="17691"/>
                      <a:pt x="12570" y="17914"/>
                    </a:cubicBezTo>
                    <a:cubicBezTo>
                      <a:pt x="12195" y="18395"/>
                      <a:pt x="11821" y="18895"/>
                      <a:pt x="11464" y="19377"/>
                    </a:cubicBezTo>
                    <a:cubicBezTo>
                      <a:pt x="10509" y="20670"/>
                      <a:pt x="9528" y="22000"/>
                      <a:pt x="8306" y="23043"/>
                    </a:cubicBezTo>
                    <a:cubicBezTo>
                      <a:pt x="7949" y="23356"/>
                      <a:pt x="7574" y="23632"/>
                      <a:pt x="7182" y="23882"/>
                    </a:cubicBezTo>
                    <a:cubicBezTo>
                      <a:pt x="5639" y="24862"/>
                      <a:pt x="3915" y="25374"/>
                      <a:pt x="2279" y="25374"/>
                    </a:cubicBezTo>
                    <a:cubicBezTo>
                      <a:pt x="1502" y="25374"/>
                      <a:pt x="745" y="25259"/>
                      <a:pt x="36" y="25024"/>
                    </a:cubicBezTo>
                    <a:lnTo>
                      <a:pt x="0" y="25122"/>
                    </a:lnTo>
                    <a:cubicBezTo>
                      <a:pt x="723" y="25363"/>
                      <a:pt x="1499" y="25479"/>
                      <a:pt x="2284" y="25479"/>
                    </a:cubicBezTo>
                    <a:cubicBezTo>
                      <a:pt x="3943" y="25479"/>
                      <a:pt x="5683" y="24961"/>
                      <a:pt x="7235" y="23971"/>
                    </a:cubicBezTo>
                    <a:cubicBezTo>
                      <a:pt x="7637" y="23721"/>
                      <a:pt x="8011" y="23436"/>
                      <a:pt x="8377" y="23124"/>
                    </a:cubicBezTo>
                    <a:cubicBezTo>
                      <a:pt x="9599" y="22071"/>
                      <a:pt x="10590" y="20733"/>
                      <a:pt x="11553" y="19439"/>
                    </a:cubicBezTo>
                    <a:cubicBezTo>
                      <a:pt x="11910" y="18957"/>
                      <a:pt x="12276" y="18458"/>
                      <a:pt x="12659" y="17976"/>
                    </a:cubicBezTo>
                    <a:cubicBezTo>
                      <a:pt x="12829" y="17753"/>
                      <a:pt x="12989" y="17557"/>
                      <a:pt x="13159" y="17361"/>
                    </a:cubicBezTo>
                    <a:cubicBezTo>
                      <a:pt x="14551" y="15719"/>
                      <a:pt x="16781" y="13757"/>
                      <a:pt x="19493" y="13757"/>
                    </a:cubicBezTo>
                    <a:lnTo>
                      <a:pt x="19502" y="13757"/>
                    </a:lnTo>
                    <a:cubicBezTo>
                      <a:pt x="20492" y="13757"/>
                      <a:pt x="21464" y="14024"/>
                      <a:pt x="22410" y="14283"/>
                    </a:cubicBezTo>
                    <a:cubicBezTo>
                      <a:pt x="23115" y="14470"/>
                      <a:pt x="23837" y="14666"/>
                      <a:pt x="24560" y="14756"/>
                    </a:cubicBezTo>
                    <a:cubicBezTo>
                      <a:pt x="24838" y="14788"/>
                      <a:pt x="25104" y="14804"/>
                      <a:pt x="25362" y="14804"/>
                    </a:cubicBezTo>
                    <a:cubicBezTo>
                      <a:pt x="25534" y="14804"/>
                      <a:pt x="25704" y="14797"/>
                      <a:pt x="25871" y="14782"/>
                    </a:cubicBezTo>
                    <a:cubicBezTo>
                      <a:pt x="27754" y="14604"/>
                      <a:pt x="29226" y="13453"/>
                      <a:pt x="30127" y="12525"/>
                    </a:cubicBezTo>
                    <a:cubicBezTo>
                      <a:pt x="30867" y="11749"/>
                      <a:pt x="31483" y="10902"/>
                      <a:pt x="32125" y="10001"/>
                    </a:cubicBezTo>
                    <a:cubicBezTo>
                      <a:pt x="32410" y="9608"/>
                      <a:pt x="32705" y="9198"/>
                      <a:pt x="33017" y="8796"/>
                    </a:cubicBezTo>
                    <a:cubicBezTo>
                      <a:pt x="33579" y="8047"/>
                      <a:pt x="34221" y="7307"/>
                      <a:pt x="34917" y="6584"/>
                    </a:cubicBezTo>
                    <a:cubicBezTo>
                      <a:pt x="38236" y="3141"/>
                      <a:pt x="42322" y="714"/>
                      <a:pt x="45837" y="98"/>
                    </a:cubicBezTo>
                    <a:lnTo>
                      <a:pt x="458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5" name="Google Shape;4895;p39"/>
              <p:cNvSpPr/>
              <p:nvPr/>
            </p:nvSpPr>
            <p:spPr>
              <a:xfrm>
                <a:off x="794264" y="2688613"/>
                <a:ext cx="2725730" cy="1546107"/>
              </a:xfrm>
              <a:custGeom>
                <a:rect b="b" l="l" r="r" t="t"/>
                <a:pathLst>
                  <a:path extrusionOk="0" h="25747" w="45391">
                    <a:moveTo>
                      <a:pt x="45373" y="0"/>
                    </a:moveTo>
                    <a:cubicBezTo>
                      <a:pt x="42009" y="830"/>
                      <a:pt x="38030" y="3390"/>
                      <a:pt x="34712" y="6861"/>
                    </a:cubicBezTo>
                    <a:cubicBezTo>
                      <a:pt x="34016" y="7583"/>
                      <a:pt x="33374" y="8324"/>
                      <a:pt x="32794" y="9055"/>
                    </a:cubicBezTo>
                    <a:cubicBezTo>
                      <a:pt x="32517" y="9412"/>
                      <a:pt x="32241" y="9778"/>
                      <a:pt x="31982" y="10126"/>
                    </a:cubicBezTo>
                    <a:cubicBezTo>
                      <a:pt x="31286" y="11045"/>
                      <a:pt x="30635" y="11919"/>
                      <a:pt x="29841" y="12686"/>
                    </a:cubicBezTo>
                    <a:cubicBezTo>
                      <a:pt x="28931" y="13578"/>
                      <a:pt x="27468" y="14666"/>
                      <a:pt x="25621" y="14818"/>
                    </a:cubicBezTo>
                    <a:cubicBezTo>
                      <a:pt x="25463" y="14832"/>
                      <a:pt x="25304" y="14839"/>
                      <a:pt x="25142" y="14839"/>
                    </a:cubicBezTo>
                    <a:cubicBezTo>
                      <a:pt x="24883" y="14839"/>
                      <a:pt x="24616" y="14821"/>
                      <a:pt x="24337" y="14782"/>
                    </a:cubicBezTo>
                    <a:cubicBezTo>
                      <a:pt x="23632" y="14693"/>
                      <a:pt x="22918" y="14497"/>
                      <a:pt x="22222" y="14301"/>
                    </a:cubicBezTo>
                    <a:cubicBezTo>
                      <a:pt x="21268" y="14042"/>
                      <a:pt x="20287" y="13765"/>
                      <a:pt x="19287" y="13765"/>
                    </a:cubicBezTo>
                    <a:lnTo>
                      <a:pt x="19252" y="13765"/>
                    </a:lnTo>
                    <a:cubicBezTo>
                      <a:pt x="16513" y="13765"/>
                      <a:pt x="14274" y="15719"/>
                      <a:pt x="12882" y="17361"/>
                    </a:cubicBezTo>
                    <a:cubicBezTo>
                      <a:pt x="12713" y="17548"/>
                      <a:pt x="12543" y="17762"/>
                      <a:pt x="12374" y="17976"/>
                    </a:cubicBezTo>
                    <a:cubicBezTo>
                      <a:pt x="11963" y="18494"/>
                      <a:pt x="11571" y="19038"/>
                      <a:pt x="11187" y="19555"/>
                    </a:cubicBezTo>
                    <a:cubicBezTo>
                      <a:pt x="10268" y="20804"/>
                      <a:pt x="9323" y="22098"/>
                      <a:pt x="8172" y="23132"/>
                    </a:cubicBezTo>
                    <a:cubicBezTo>
                      <a:pt x="7824" y="23445"/>
                      <a:pt x="7449" y="23730"/>
                      <a:pt x="7074" y="23998"/>
                    </a:cubicBezTo>
                    <a:cubicBezTo>
                      <a:pt x="5479" y="25079"/>
                      <a:pt x="3666" y="25649"/>
                      <a:pt x="1952" y="25649"/>
                    </a:cubicBezTo>
                    <a:cubicBezTo>
                      <a:pt x="1289" y="25649"/>
                      <a:pt x="641" y="25564"/>
                      <a:pt x="27" y="25389"/>
                    </a:cubicBezTo>
                    <a:lnTo>
                      <a:pt x="0" y="25488"/>
                    </a:lnTo>
                    <a:cubicBezTo>
                      <a:pt x="625" y="25666"/>
                      <a:pt x="1276" y="25746"/>
                      <a:pt x="1945" y="25746"/>
                    </a:cubicBezTo>
                    <a:cubicBezTo>
                      <a:pt x="3676" y="25746"/>
                      <a:pt x="5513" y="25166"/>
                      <a:pt x="7128" y="24078"/>
                    </a:cubicBezTo>
                    <a:cubicBezTo>
                      <a:pt x="7512" y="23810"/>
                      <a:pt x="7886" y="23516"/>
                      <a:pt x="8234" y="23204"/>
                    </a:cubicBezTo>
                    <a:cubicBezTo>
                      <a:pt x="9394" y="22169"/>
                      <a:pt x="10348" y="20867"/>
                      <a:pt x="11267" y="19618"/>
                    </a:cubicBezTo>
                    <a:cubicBezTo>
                      <a:pt x="11651" y="19091"/>
                      <a:pt x="12043" y="18556"/>
                      <a:pt x="12454" y="18039"/>
                    </a:cubicBezTo>
                    <a:cubicBezTo>
                      <a:pt x="12623" y="17816"/>
                      <a:pt x="12793" y="17610"/>
                      <a:pt x="12953" y="17423"/>
                    </a:cubicBezTo>
                    <a:cubicBezTo>
                      <a:pt x="14336" y="15799"/>
                      <a:pt x="16549" y="13864"/>
                      <a:pt x="19252" y="13864"/>
                    </a:cubicBezTo>
                    <a:lnTo>
                      <a:pt x="19278" y="13864"/>
                    </a:lnTo>
                    <a:cubicBezTo>
                      <a:pt x="20269" y="13864"/>
                      <a:pt x="21250" y="14140"/>
                      <a:pt x="22196" y="14399"/>
                    </a:cubicBezTo>
                    <a:cubicBezTo>
                      <a:pt x="22891" y="14595"/>
                      <a:pt x="23614" y="14791"/>
                      <a:pt x="24328" y="14881"/>
                    </a:cubicBezTo>
                    <a:cubicBezTo>
                      <a:pt x="24607" y="14919"/>
                      <a:pt x="24877" y="14937"/>
                      <a:pt x="25141" y="14937"/>
                    </a:cubicBezTo>
                    <a:cubicBezTo>
                      <a:pt x="25306" y="14937"/>
                      <a:pt x="25469" y="14930"/>
                      <a:pt x="25630" y="14916"/>
                    </a:cubicBezTo>
                    <a:cubicBezTo>
                      <a:pt x="27504" y="14765"/>
                      <a:pt x="28993" y="13658"/>
                      <a:pt x="29912" y="12757"/>
                    </a:cubicBezTo>
                    <a:cubicBezTo>
                      <a:pt x="30706" y="11981"/>
                      <a:pt x="31366" y="11107"/>
                      <a:pt x="32062" y="10179"/>
                    </a:cubicBezTo>
                    <a:cubicBezTo>
                      <a:pt x="32321" y="9831"/>
                      <a:pt x="32589" y="9474"/>
                      <a:pt x="32874" y="9118"/>
                    </a:cubicBezTo>
                    <a:cubicBezTo>
                      <a:pt x="33445" y="8386"/>
                      <a:pt x="34087" y="7655"/>
                      <a:pt x="34783" y="6923"/>
                    </a:cubicBezTo>
                    <a:cubicBezTo>
                      <a:pt x="38084" y="3471"/>
                      <a:pt x="42054" y="919"/>
                      <a:pt x="45390" y="98"/>
                    </a:cubicBezTo>
                    <a:lnTo>
                      <a:pt x="453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6" name="Google Shape;4896;p39"/>
              <p:cNvSpPr/>
              <p:nvPr/>
            </p:nvSpPr>
            <p:spPr>
              <a:xfrm>
                <a:off x="837079" y="2675222"/>
                <a:ext cx="2698947" cy="1563762"/>
              </a:xfrm>
              <a:custGeom>
                <a:rect b="b" l="l" r="r" t="t"/>
                <a:pathLst>
                  <a:path extrusionOk="0" h="26041" w="44945">
                    <a:moveTo>
                      <a:pt x="44918" y="0"/>
                    </a:moveTo>
                    <a:cubicBezTo>
                      <a:pt x="41698" y="1044"/>
                      <a:pt x="37924" y="3667"/>
                      <a:pt x="34570" y="7208"/>
                    </a:cubicBezTo>
                    <a:cubicBezTo>
                      <a:pt x="33874" y="7931"/>
                      <a:pt x="33232" y="8663"/>
                      <a:pt x="32643" y="9385"/>
                    </a:cubicBezTo>
                    <a:cubicBezTo>
                      <a:pt x="32402" y="9688"/>
                      <a:pt x="32161" y="9992"/>
                      <a:pt x="31929" y="10286"/>
                    </a:cubicBezTo>
                    <a:cubicBezTo>
                      <a:pt x="31189" y="11241"/>
                      <a:pt x="30475" y="12142"/>
                      <a:pt x="29628" y="12927"/>
                    </a:cubicBezTo>
                    <a:cubicBezTo>
                      <a:pt x="28298" y="14158"/>
                      <a:pt x="26835" y="14854"/>
                      <a:pt x="25372" y="14961"/>
                    </a:cubicBezTo>
                    <a:cubicBezTo>
                      <a:pt x="25231" y="14973"/>
                      <a:pt x="25090" y="14979"/>
                      <a:pt x="24946" y="14979"/>
                    </a:cubicBezTo>
                    <a:cubicBezTo>
                      <a:pt x="24671" y="14979"/>
                      <a:pt x="24389" y="14957"/>
                      <a:pt x="24096" y="14916"/>
                    </a:cubicBezTo>
                    <a:cubicBezTo>
                      <a:pt x="23392" y="14818"/>
                      <a:pt x="22687" y="14622"/>
                      <a:pt x="22000" y="14426"/>
                    </a:cubicBezTo>
                    <a:cubicBezTo>
                      <a:pt x="21045" y="14158"/>
                      <a:pt x="20064" y="13881"/>
                      <a:pt x="19056" y="13872"/>
                    </a:cubicBezTo>
                    <a:cubicBezTo>
                      <a:pt x="19037" y="13872"/>
                      <a:pt x="19019" y="13872"/>
                      <a:pt x="19000" y="13872"/>
                    </a:cubicBezTo>
                    <a:cubicBezTo>
                      <a:pt x="16278" y="13872"/>
                      <a:pt x="14060" y="15802"/>
                      <a:pt x="12669" y="17423"/>
                    </a:cubicBezTo>
                    <a:cubicBezTo>
                      <a:pt x="12508" y="17619"/>
                      <a:pt x="12339" y="17824"/>
                      <a:pt x="12169" y="18039"/>
                    </a:cubicBezTo>
                    <a:cubicBezTo>
                      <a:pt x="11732" y="18592"/>
                      <a:pt x="11304" y="19180"/>
                      <a:pt x="10893" y="19742"/>
                    </a:cubicBezTo>
                    <a:cubicBezTo>
                      <a:pt x="10019" y="20956"/>
                      <a:pt x="9109" y="22205"/>
                      <a:pt x="8030" y="23222"/>
                    </a:cubicBezTo>
                    <a:cubicBezTo>
                      <a:pt x="7691" y="23534"/>
                      <a:pt x="7325" y="23837"/>
                      <a:pt x="6950" y="24105"/>
                    </a:cubicBezTo>
                    <a:cubicBezTo>
                      <a:pt x="5294" y="25303"/>
                      <a:pt x="3386" y="25944"/>
                      <a:pt x="1600" y="25944"/>
                    </a:cubicBezTo>
                    <a:cubicBezTo>
                      <a:pt x="1058" y="25944"/>
                      <a:pt x="527" y="25885"/>
                      <a:pt x="19" y="25764"/>
                    </a:cubicBezTo>
                    <a:lnTo>
                      <a:pt x="1" y="25853"/>
                    </a:lnTo>
                    <a:cubicBezTo>
                      <a:pt x="509" y="25978"/>
                      <a:pt x="1045" y="26041"/>
                      <a:pt x="1598" y="26041"/>
                    </a:cubicBezTo>
                    <a:cubicBezTo>
                      <a:pt x="3400" y="26041"/>
                      <a:pt x="5336" y="25389"/>
                      <a:pt x="7013" y="24176"/>
                    </a:cubicBezTo>
                    <a:cubicBezTo>
                      <a:pt x="7387" y="23909"/>
                      <a:pt x="7744" y="23605"/>
                      <a:pt x="8092" y="23284"/>
                    </a:cubicBezTo>
                    <a:cubicBezTo>
                      <a:pt x="9181" y="22258"/>
                      <a:pt x="10090" y="21009"/>
                      <a:pt x="10965" y="19805"/>
                    </a:cubicBezTo>
                    <a:cubicBezTo>
                      <a:pt x="11375" y="19234"/>
                      <a:pt x="11803" y="18654"/>
                      <a:pt x="12240" y="18092"/>
                    </a:cubicBezTo>
                    <a:cubicBezTo>
                      <a:pt x="12410" y="17887"/>
                      <a:pt x="12579" y="17682"/>
                      <a:pt x="12740" y="17485"/>
                    </a:cubicBezTo>
                    <a:cubicBezTo>
                      <a:pt x="14114" y="15880"/>
                      <a:pt x="16317" y="13962"/>
                      <a:pt x="19012" y="13962"/>
                    </a:cubicBezTo>
                    <a:lnTo>
                      <a:pt x="19056" y="13962"/>
                    </a:lnTo>
                    <a:cubicBezTo>
                      <a:pt x="20046" y="13979"/>
                      <a:pt x="21028" y="14256"/>
                      <a:pt x="21973" y="14515"/>
                    </a:cubicBezTo>
                    <a:cubicBezTo>
                      <a:pt x="22660" y="14711"/>
                      <a:pt x="23374" y="14916"/>
                      <a:pt x="24079" y="15005"/>
                    </a:cubicBezTo>
                    <a:cubicBezTo>
                      <a:pt x="24403" y="15049"/>
                      <a:pt x="24706" y="15071"/>
                      <a:pt x="25003" y="15071"/>
                    </a:cubicBezTo>
                    <a:cubicBezTo>
                      <a:pt x="25130" y="15071"/>
                      <a:pt x="25255" y="15067"/>
                      <a:pt x="25381" y="15059"/>
                    </a:cubicBezTo>
                    <a:cubicBezTo>
                      <a:pt x="26862" y="14952"/>
                      <a:pt x="28352" y="14238"/>
                      <a:pt x="29690" y="12998"/>
                    </a:cubicBezTo>
                    <a:cubicBezTo>
                      <a:pt x="30546" y="12204"/>
                      <a:pt x="31251" y="11303"/>
                      <a:pt x="32001" y="10349"/>
                    </a:cubicBezTo>
                    <a:cubicBezTo>
                      <a:pt x="32232" y="10054"/>
                      <a:pt x="32473" y="9751"/>
                      <a:pt x="32714" y="9448"/>
                    </a:cubicBezTo>
                    <a:cubicBezTo>
                      <a:pt x="33303" y="8725"/>
                      <a:pt x="33945" y="7994"/>
                      <a:pt x="34632" y="7271"/>
                    </a:cubicBezTo>
                    <a:cubicBezTo>
                      <a:pt x="37987" y="3738"/>
                      <a:pt x="41742" y="1124"/>
                      <a:pt x="44945" y="89"/>
                    </a:cubicBezTo>
                    <a:lnTo>
                      <a:pt x="449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7" name="Google Shape;4897;p39"/>
              <p:cNvSpPr/>
              <p:nvPr/>
            </p:nvSpPr>
            <p:spPr>
              <a:xfrm>
                <a:off x="879413" y="2662371"/>
                <a:ext cx="2672165" cy="1581417"/>
              </a:xfrm>
              <a:custGeom>
                <a:rect b="b" l="l" r="r" t="t"/>
                <a:pathLst>
                  <a:path extrusionOk="0" h="26335" w="44499">
                    <a:moveTo>
                      <a:pt x="44463" y="0"/>
                    </a:moveTo>
                    <a:cubicBezTo>
                      <a:pt x="41412" y="1240"/>
                      <a:pt x="37853" y="3917"/>
                      <a:pt x="34436" y="7547"/>
                    </a:cubicBezTo>
                    <a:cubicBezTo>
                      <a:pt x="33749" y="8270"/>
                      <a:pt x="33098" y="9001"/>
                      <a:pt x="32509" y="9706"/>
                    </a:cubicBezTo>
                    <a:cubicBezTo>
                      <a:pt x="32304" y="9947"/>
                      <a:pt x="32107" y="10188"/>
                      <a:pt x="31911" y="10429"/>
                    </a:cubicBezTo>
                    <a:cubicBezTo>
                      <a:pt x="31099" y="11419"/>
                      <a:pt x="30341" y="12356"/>
                      <a:pt x="29413" y="13159"/>
                    </a:cubicBezTo>
                    <a:cubicBezTo>
                      <a:pt x="28066" y="14336"/>
                      <a:pt x="26585" y="15005"/>
                      <a:pt x="25131" y="15095"/>
                    </a:cubicBezTo>
                    <a:cubicBezTo>
                      <a:pt x="25008" y="15103"/>
                      <a:pt x="24884" y="15107"/>
                      <a:pt x="24759" y="15107"/>
                    </a:cubicBezTo>
                    <a:cubicBezTo>
                      <a:pt x="24467" y="15107"/>
                      <a:pt x="24168" y="15085"/>
                      <a:pt x="23855" y="15041"/>
                    </a:cubicBezTo>
                    <a:cubicBezTo>
                      <a:pt x="23160" y="14943"/>
                      <a:pt x="22464" y="14738"/>
                      <a:pt x="21786" y="14541"/>
                    </a:cubicBezTo>
                    <a:cubicBezTo>
                      <a:pt x="20831" y="14274"/>
                      <a:pt x="19850" y="13988"/>
                      <a:pt x="18842" y="13979"/>
                    </a:cubicBezTo>
                    <a:cubicBezTo>
                      <a:pt x="18816" y="13979"/>
                      <a:pt x="18791" y="13979"/>
                      <a:pt x="18766" y="13979"/>
                    </a:cubicBezTo>
                    <a:cubicBezTo>
                      <a:pt x="16044" y="13979"/>
                      <a:pt x="13851" y="15877"/>
                      <a:pt x="12472" y="17476"/>
                    </a:cubicBezTo>
                    <a:cubicBezTo>
                      <a:pt x="12312" y="17673"/>
                      <a:pt x="12142" y="17878"/>
                      <a:pt x="11973" y="18092"/>
                    </a:cubicBezTo>
                    <a:cubicBezTo>
                      <a:pt x="11500" y="18690"/>
                      <a:pt x="11045" y="19323"/>
                      <a:pt x="10608" y="19930"/>
                    </a:cubicBezTo>
                    <a:cubicBezTo>
                      <a:pt x="9769" y="21098"/>
                      <a:pt x="8913" y="22294"/>
                      <a:pt x="7887" y="23293"/>
                    </a:cubicBezTo>
                    <a:cubicBezTo>
                      <a:pt x="7557" y="23623"/>
                      <a:pt x="7209" y="23926"/>
                      <a:pt x="6843" y="24203"/>
                    </a:cubicBezTo>
                    <a:cubicBezTo>
                      <a:pt x="5115" y="25533"/>
                      <a:pt x="3152" y="26248"/>
                      <a:pt x="1297" y="26248"/>
                    </a:cubicBezTo>
                    <a:cubicBezTo>
                      <a:pt x="864" y="26248"/>
                      <a:pt x="436" y="26209"/>
                      <a:pt x="18" y="26130"/>
                    </a:cubicBezTo>
                    <a:lnTo>
                      <a:pt x="1" y="26219"/>
                    </a:lnTo>
                    <a:cubicBezTo>
                      <a:pt x="420" y="26299"/>
                      <a:pt x="857" y="26335"/>
                      <a:pt x="1294" y="26335"/>
                    </a:cubicBezTo>
                    <a:cubicBezTo>
                      <a:pt x="3167" y="26335"/>
                      <a:pt x="5148" y="25612"/>
                      <a:pt x="6896" y="24274"/>
                    </a:cubicBezTo>
                    <a:cubicBezTo>
                      <a:pt x="7262" y="23998"/>
                      <a:pt x="7619" y="23685"/>
                      <a:pt x="7949" y="23355"/>
                    </a:cubicBezTo>
                    <a:cubicBezTo>
                      <a:pt x="8975" y="22356"/>
                      <a:pt x="9840" y="21152"/>
                      <a:pt x="10679" y="19983"/>
                    </a:cubicBezTo>
                    <a:cubicBezTo>
                      <a:pt x="11116" y="19377"/>
                      <a:pt x="11562" y="18743"/>
                      <a:pt x="12035" y="18145"/>
                    </a:cubicBezTo>
                    <a:cubicBezTo>
                      <a:pt x="12205" y="17931"/>
                      <a:pt x="12374" y="17726"/>
                      <a:pt x="12535" y="17539"/>
                    </a:cubicBezTo>
                    <a:cubicBezTo>
                      <a:pt x="13900" y="15951"/>
                      <a:pt x="16085" y="14060"/>
                      <a:pt x="18770" y="14060"/>
                    </a:cubicBezTo>
                    <a:lnTo>
                      <a:pt x="18842" y="14060"/>
                    </a:lnTo>
                    <a:cubicBezTo>
                      <a:pt x="19832" y="14078"/>
                      <a:pt x="20813" y="14354"/>
                      <a:pt x="21759" y="14631"/>
                    </a:cubicBezTo>
                    <a:cubicBezTo>
                      <a:pt x="22437" y="14827"/>
                      <a:pt x="23142" y="15023"/>
                      <a:pt x="23846" y="15121"/>
                    </a:cubicBezTo>
                    <a:cubicBezTo>
                      <a:pt x="24169" y="15172"/>
                      <a:pt x="24473" y="15196"/>
                      <a:pt x="24772" y="15196"/>
                    </a:cubicBezTo>
                    <a:cubicBezTo>
                      <a:pt x="24896" y="15196"/>
                      <a:pt x="25018" y="15192"/>
                      <a:pt x="25140" y="15184"/>
                    </a:cubicBezTo>
                    <a:cubicBezTo>
                      <a:pt x="26612" y="15095"/>
                      <a:pt x="28111" y="14417"/>
                      <a:pt x="29476" y="13230"/>
                    </a:cubicBezTo>
                    <a:cubicBezTo>
                      <a:pt x="30403" y="12418"/>
                      <a:pt x="31171" y="11482"/>
                      <a:pt x="31982" y="10491"/>
                    </a:cubicBezTo>
                    <a:cubicBezTo>
                      <a:pt x="32179" y="10250"/>
                      <a:pt x="32375" y="10010"/>
                      <a:pt x="32571" y="9769"/>
                    </a:cubicBezTo>
                    <a:cubicBezTo>
                      <a:pt x="33160" y="9064"/>
                      <a:pt x="33811" y="8332"/>
                      <a:pt x="34498" y="7601"/>
                    </a:cubicBezTo>
                    <a:cubicBezTo>
                      <a:pt x="37906" y="3988"/>
                      <a:pt x="41457" y="1312"/>
                      <a:pt x="44499" y="80"/>
                    </a:cubicBezTo>
                    <a:lnTo>
                      <a:pt x="4446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8" name="Google Shape;4898;p39"/>
              <p:cNvSpPr/>
              <p:nvPr/>
            </p:nvSpPr>
            <p:spPr>
              <a:xfrm>
                <a:off x="921748" y="2648980"/>
                <a:ext cx="2645383" cy="1600753"/>
              </a:xfrm>
              <a:custGeom>
                <a:rect b="b" l="l" r="r" t="t"/>
                <a:pathLst>
                  <a:path extrusionOk="0" h="26657" w="44053">
                    <a:moveTo>
                      <a:pt x="44017" y="0"/>
                    </a:moveTo>
                    <a:cubicBezTo>
                      <a:pt x="40413" y="1793"/>
                      <a:pt x="36746" y="5281"/>
                      <a:pt x="34302" y="7886"/>
                    </a:cubicBezTo>
                    <a:cubicBezTo>
                      <a:pt x="33606" y="8627"/>
                      <a:pt x="32964" y="9349"/>
                      <a:pt x="32366" y="10036"/>
                    </a:cubicBezTo>
                    <a:cubicBezTo>
                      <a:pt x="32214" y="10215"/>
                      <a:pt x="32071" y="10393"/>
                      <a:pt x="31920" y="10563"/>
                    </a:cubicBezTo>
                    <a:cubicBezTo>
                      <a:pt x="31037" y="11597"/>
                      <a:pt x="30207" y="12579"/>
                      <a:pt x="29208" y="13399"/>
                    </a:cubicBezTo>
                    <a:cubicBezTo>
                      <a:pt x="27843" y="14532"/>
                      <a:pt x="26344" y="15166"/>
                      <a:pt x="24890" y="15237"/>
                    </a:cubicBezTo>
                    <a:cubicBezTo>
                      <a:pt x="24795" y="15241"/>
                      <a:pt x="24699" y="15244"/>
                      <a:pt x="24601" y="15244"/>
                    </a:cubicBezTo>
                    <a:cubicBezTo>
                      <a:pt x="24285" y="15244"/>
                      <a:pt x="23955" y="15220"/>
                      <a:pt x="23614" y="15166"/>
                    </a:cubicBezTo>
                    <a:cubicBezTo>
                      <a:pt x="22927" y="15068"/>
                      <a:pt x="22240" y="14863"/>
                      <a:pt x="21562" y="14666"/>
                    </a:cubicBezTo>
                    <a:cubicBezTo>
                      <a:pt x="20617" y="14390"/>
                      <a:pt x="19627" y="14104"/>
                      <a:pt x="18627" y="14086"/>
                    </a:cubicBezTo>
                    <a:lnTo>
                      <a:pt x="18529" y="14086"/>
                    </a:lnTo>
                    <a:cubicBezTo>
                      <a:pt x="15826" y="14086"/>
                      <a:pt x="13641" y="15960"/>
                      <a:pt x="12276" y="17548"/>
                    </a:cubicBezTo>
                    <a:cubicBezTo>
                      <a:pt x="12106" y="17735"/>
                      <a:pt x="11937" y="17940"/>
                      <a:pt x="11776" y="18154"/>
                    </a:cubicBezTo>
                    <a:cubicBezTo>
                      <a:pt x="11259" y="18797"/>
                      <a:pt x="10786" y="19475"/>
                      <a:pt x="10313" y="20135"/>
                    </a:cubicBezTo>
                    <a:cubicBezTo>
                      <a:pt x="9528" y="21250"/>
                      <a:pt x="8707" y="22401"/>
                      <a:pt x="7753" y="23382"/>
                    </a:cubicBezTo>
                    <a:cubicBezTo>
                      <a:pt x="7432" y="23712"/>
                      <a:pt x="7093" y="24024"/>
                      <a:pt x="6736" y="24310"/>
                    </a:cubicBezTo>
                    <a:cubicBezTo>
                      <a:pt x="4946" y="25778"/>
                      <a:pt x="2895" y="26571"/>
                      <a:pt x="969" y="26571"/>
                    </a:cubicBezTo>
                    <a:cubicBezTo>
                      <a:pt x="648" y="26571"/>
                      <a:pt x="330" y="26549"/>
                      <a:pt x="18" y="26504"/>
                    </a:cubicBezTo>
                    <a:lnTo>
                      <a:pt x="0" y="26585"/>
                    </a:lnTo>
                    <a:cubicBezTo>
                      <a:pt x="321" y="26629"/>
                      <a:pt x="643" y="26656"/>
                      <a:pt x="964" y="26656"/>
                    </a:cubicBezTo>
                    <a:cubicBezTo>
                      <a:pt x="2909" y="26656"/>
                      <a:pt x="4987" y="25853"/>
                      <a:pt x="6789" y="24381"/>
                    </a:cubicBezTo>
                    <a:cubicBezTo>
                      <a:pt x="7146" y="24087"/>
                      <a:pt x="7485" y="23775"/>
                      <a:pt x="7815" y="23436"/>
                    </a:cubicBezTo>
                    <a:cubicBezTo>
                      <a:pt x="8770" y="22454"/>
                      <a:pt x="9590" y="21303"/>
                      <a:pt x="10384" y="20179"/>
                    </a:cubicBezTo>
                    <a:cubicBezTo>
                      <a:pt x="10848" y="19528"/>
                      <a:pt x="11330" y="18850"/>
                      <a:pt x="11839" y="18208"/>
                    </a:cubicBezTo>
                    <a:cubicBezTo>
                      <a:pt x="11999" y="17994"/>
                      <a:pt x="12169" y="17789"/>
                      <a:pt x="12338" y="17601"/>
                    </a:cubicBezTo>
                    <a:cubicBezTo>
                      <a:pt x="13687" y="16023"/>
                      <a:pt x="15855" y="14166"/>
                      <a:pt x="18533" y="14166"/>
                    </a:cubicBezTo>
                    <a:cubicBezTo>
                      <a:pt x="18564" y="14166"/>
                      <a:pt x="18596" y="14166"/>
                      <a:pt x="18627" y="14167"/>
                    </a:cubicBezTo>
                    <a:cubicBezTo>
                      <a:pt x="19618" y="14185"/>
                      <a:pt x="20599" y="14470"/>
                      <a:pt x="21545" y="14747"/>
                    </a:cubicBezTo>
                    <a:cubicBezTo>
                      <a:pt x="22214" y="14943"/>
                      <a:pt x="22910" y="15148"/>
                      <a:pt x="23605" y="15246"/>
                    </a:cubicBezTo>
                    <a:cubicBezTo>
                      <a:pt x="23937" y="15299"/>
                      <a:pt x="24265" y="15328"/>
                      <a:pt x="24580" y="15328"/>
                    </a:cubicBezTo>
                    <a:cubicBezTo>
                      <a:pt x="24688" y="15328"/>
                      <a:pt x="24794" y="15324"/>
                      <a:pt x="24899" y="15318"/>
                    </a:cubicBezTo>
                    <a:cubicBezTo>
                      <a:pt x="26371" y="15246"/>
                      <a:pt x="27879" y="14604"/>
                      <a:pt x="29261" y="13462"/>
                    </a:cubicBezTo>
                    <a:cubicBezTo>
                      <a:pt x="30260" y="12641"/>
                      <a:pt x="31099" y="11660"/>
                      <a:pt x="31982" y="10616"/>
                    </a:cubicBezTo>
                    <a:cubicBezTo>
                      <a:pt x="32134" y="10447"/>
                      <a:pt x="32277" y="10268"/>
                      <a:pt x="32428" y="10090"/>
                    </a:cubicBezTo>
                    <a:cubicBezTo>
                      <a:pt x="33017" y="9403"/>
                      <a:pt x="33668" y="8680"/>
                      <a:pt x="34364" y="7949"/>
                    </a:cubicBezTo>
                    <a:cubicBezTo>
                      <a:pt x="36800" y="5344"/>
                      <a:pt x="40457" y="1856"/>
                      <a:pt x="44052" y="72"/>
                    </a:cubicBezTo>
                    <a:lnTo>
                      <a:pt x="440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9" name="Google Shape;4899;p39"/>
              <p:cNvSpPr/>
              <p:nvPr/>
            </p:nvSpPr>
            <p:spPr>
              <a:xfrm>
                <a:off x="964563" y="2635589"/>
                <a:ext cx="2618120" cy="1620569"/>
              </a:xfrm>
              <a:custGeom>
                <a:rect b="b" l="l" r="r" t="t"/>
                <a:pathLst>
                  <a:path extrusionOk="0" h="26987" w="43599">
                    <a:moveTo>
                      <a:pt x="43562" y="0"/>
                    </a:moveTo>
                    <a:cubicBezTo>
                      <a:pt x="40957" y="1552"/>
                      <a:pt x="37791" y="4327"/>
                      <a:pt x="34160" y="8234"/>
                    </a:cubicBezTo>
                    <a:cubicBezTo>
                      <a:pt x="33464" y="8984"/>
                      <a:pt x="32804" y="9706"/>
                      <a:pt x="32224" y="10366"/>
                    </a:cubicBezTo>
                    <a:lnTo>
                      <a:pt x="31956" y="10670"/>
                    </a:lnTo>
                    <a:cubicBezTo>
                      <a:pt x="30993" y="11767"/>
                      <a:pt x="30083" y="12793"/>
                      <a:pt x="28994" y="13640"/>
                    </a:cubicBezTo>
                    <a:cubicBezTo>
                      <a:pt x="27585" y="14747"/>
                      <a:pt x="26122" y="15326"/>
                      <a:pt x="24641" y="15380"/>
                    </a:cubicBezTo>
                    <a:cubicBezTo>
                      <a:pt x="24561" y="15383"/>
                      <a:pt x="24479" y="15385"/>
                      <a:pt x="24397" y="15385"/>
                    </a:cubicBezTo>
                    <a:cubicBezTo>
                      <a:pt x="24068" y="15385"/>
                      <a:pt x="23724" y="15357"/>
                      <a:pt x="23374" y="15300"/>
                    </a:cubicBezTo>
                    <a:cubicBezTo>
                      <a:pt x="22687" y="15193"/>
                      <a:pt x="22000" y="14987"/>
                      <a:pt x="21340" y="14791"/>
                    </a:cubicBezTo>
                    <a:cubicBezTo>
                      <a:pt x="20394" y="14515"/>
                      <a:pt x="19404" y="14220"/>
                      <a:pt x="18405" y="14193"/>
                    </a:cubicBezTo>
                    <a:cubicBezTo>
                      <a:pt x="18367" y="14193"/>
                      <a:pt x="18329" y="14192"/>
                      <a:pt x="18291" y="14192"/>
                    </a:cubicBezTo>
                    <a:cubicBezTo>
                      <a:pt x="16184" y="14192"/>
                      <a:pt x="13972" y="15402"/>
                      <a:pt x="12062" y="17610"/>
                    </a:cubicBezTo>
                    <a:cubicBezTo>
                      <a:pt x="11902" y="17798"/>
                      <a:pt x="11732" y="18003"/>
                      <a:pt x="11563" y="18217"/>
                    </a:cubicBezTo>
                    <a:cubicBezTo>
                      <a:pt x="11018" y="18904"/>
                      <a:pt x="10510" y="19635"/>
                      <a:pt x="10019" y="20340"/>
                    </a:cubicBezTo>
                    <a:cubicBezTo>
                      <a:pt x="9270" y="21411"/>
                      <a:pt x="8494" y="22517"/>
                      <a:pt x="7611" y="23462"/>
                    </a:cubicBezTo>
                    <a:cubicBezTo>
                      <a:pt x="7289" y="23810"/>
                      <a:pt x="6959" y="24131"/>
                      <a:pt x="6620" y="24426"/>
                    </a:cubicBezTo>
                    <a:cubicBezTo>
                      <a:pt x="4778" y="26025"/>
                      <a:pt x="2622" y="26908"/>
                      <a:pt x="628" y="26908"/>
                    </a:cubicBezTo>
                    <a:cubicBezTo>
                      <a:pt x="420" y="26908"/>
                      <a:pt x="214" y="26898"/>
                      <a:pt x="10" y="26879"/>
                    </a:cubicBezTo>
                    <a:lnTo>
                      <a:pt x="1" y="26950"/>
                    </a:lnTo>
                    <a:cubicBezTo>
                      <a:pt x="206" y="26977"/>
                      <a:pt x="420" y="26986"/>
                      <a:pt x="634" y="26986"/>
                    </a:cubicBezTo>
                    <a:cubicBezTo>
                      <a:pt x="2651" y="26986"/>
                      <a:pt x="4818" y="26094"/>
                      <a:pt x="6674" y="24479"/>
                    </a:cubicBezTo>
                    <a:cubicBezTo>
                      <a:pt x="7013" y="24185"/>
                      <a:pt x="7352" y="23864"/>
                      <a:pt x="7664" y="23516"/>
                    </a:cubicBezTo>
                    <a:cubicBezTo>
                      <a:pt x="8556" y="22561"/>
                      <a:pt x="9332" y="21455"/>
                      <a:pt x="10082" y="20385"/>
                    </a:cubicBezTo>
                    <a:cubicBezTo>
                      <a:pt x="10572" y="19680"/>
                      <a:pt x="11081" y="18948"/>
                      <a:pt x="11625" y="18261"/>
                    </a:cubicBezTo>
                    <a:cubicBezTo>
                      <a:pt x="11795" y="18056"/>
                      <a:pt x="11955" y="17851"/>
                      <a:pt x="12125" y="17664"/>
                    </a:cubicBezTo>
                    <a:cubicBezTo>
                      <a:pt x="14016" y="15469"/>
                      <a:pt x="16202" y="14274"/>
                      <a:pt x="18289" y="14274"/>
                    </a:cubicBezTo>
                    <a:lnTo>
                      <a:pt x="18396" y="14274"/>
                    </a:lnTo>
                    <a:cubicBezTo>
                      <a:pt x="19395" y="14300"/>
                      <a:pt x="20377" y="14586"/>
                      <a:pt x="21322" y="14863"/>
                    </a:cubicBezTo>
                    <a:cubicBezTo>
                      <a:pt x="21982" y="15068"/>
                      <a:pt x="22678" y="15264"/>
                      <a:pt x="23365" y="15380"/>
                    </a:cubicBezTo>
                    <a:cubicBezTo>
                      <a:pt x="23726" y="15431"/>
                      <a:pt x="24087" y="15465"/>
                      <a:pt x="24433" y="15465"/>
                    </a:cubicBezTo>
                    <a:cubicBezTo>
                      <a:pt x="24506" y="15465"/>
                      <a:pt x="24578" y="15463"/>
                      <a:pt x="24650" y="15460"/>
                    </a:cubicBezTo>
                    <a:cubicBezTo>
                      <a:pt x="26140" y="15407"/>
                      <a:pt x="27612" y="14818"/>
                      <a:pt x="29039" y="13703"/>
                    </a:cubicBezTo>
                    <a:cubicBezTo>
                      <a:pt x="30136" y="12855"/>
                      <a:pt x="31046" y="11820"/>
                      <a:pt x="32010" y="10723"/>
                    </a:cubicBezTo>
                    <a:lnTo>
                      <a:pt x="32277" y="10420"/>
                    </a:lnTo>
                    <a:cubicBezTo>
                      <a:pt x="32866" y="9760"/>
                      <a:pt x="33517" y="9037"/>
                      <a:pt x="34213" y="8288"/>
                    </a:cubicBezTo>
                    <a:cubicBezTo>
                      <a:pt x="37844" y="4380"/>
                      <a:pt x="41002" y="1615"/>
                      <a:pt x="43598" y="72"/>
                    </a:cubicBezTo>
                    <a:lnTo>
                      <a:pt x="435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0" name="Google Shape;4900;p39"/>
              <p:cNvSpPr/>
              <p:nvPr/>
            </p:nvSpPr>
            <p:spPr>
              <a:xfrm>
                <a:off x="1006898" y="2622739"/>
                <a:ext cx="2591818" cy="1640926"/>
              </a:xfrm>
              <a:custGeom>
                <a:rect b="b" l="l" r="r" t="t"/>
                <a:pathLst>
                  <a:path extrusionOk="0" h="27326" w="43161">
                    <a:moveTo>
                      <a:pt x="43116" y="0"/>
                    </a:moveTo>
                    <a:cubicBezTo>
                      <a:pt x="40145" y="2088"/>
                      <a:pt x="36854" y="5504"/>
                      <a:pt x="34026" y="8573"/>
                    </a:cubicBezTo>
                    <a:cubicBezTo>
                      <a:pt x="33437" y="9215"/>
                      <a:pt x="32750" y="9956"/>
                      <a:pt x="32081" y="10687"/>
                    </a:cubicBezTo>
                    <a:lnTo>
                      <a:pt x="32036" y="10732"/>
                    </a:lnTo>
                    <a:cubicBezTo>
                      <a:pt x="30984" y="11901"/>
                      <a:pt x="29975" y="12998"/>
                      <a:pt x="28780" y="13881"/>
                    </a:cubicBezTo>
                    <a:cubicBezTo>
                      <a:pt x="27353" y="14925"/>
                      <a:pt x="25881" y="15478"/>
                      <a:pt x="24400" y="15514"/>
                    </a:cubicBezTo>
                    <a:cubicBezTo>
                      <a:pt x="24350" y="15515"/>
                      <a:pt x="24301" y="15515"/>
                      <a:pt x="24250" y="15515"/>
                    </a:cubicBezTo>
                    <a:cubicBezTo>
                      <a:pt x="23893" y="15515"/>
                      <a:pt x="23516" y="15487"/>
                      <a:pt x="23133" y="15424"/>
                    </a:cubicBezTo>
                    <a:cubicBezTo>
                      <a:pt x="22464" y="15308"/>
                      <a:pt x="21777" y="15103"/>
                      <a:pt x="21126" y="14907"/>
                    </a:cubicBezTo>
                    <a:cubicBezTo>
                      <a:pt x="20171" y="14622"/>
                      <a:pt x="19190" y="14327"/>
                      <a:pt x="18182" y="14300"/>
                    </a:cubicBezTo>
                    <a:cubicBezTo>
                      <a:pt x="18135" y="14299"/>
                      <a:pt x="18088" y="14299"/>
                      <a:pt x="18042" y="14299"/>
                    </a:cubicBezTo>
                    <a:cubicBezTo>
                      <a:pt x="15226" y="14299"/>
                      <a:pt x="12972" y="16400"/>
                      <a:pt x="11866" y="17664"/>
                    </a:cubicBezTo>
                    <a:cubicBezTo>
                      <a:pt x="11696" y="17860"/>
                      <a:pt x="11536" y="18056"/>
                      <a:pt x="11366" y="18270"/>
                    </a:cubicBezTo>
                    <a:cubicBezTo>
                      <a:pt x="10786" y="19011"/>
                      <a:pt x="10242" y="19796"/>
                      <a:pt x="9716" y="20554"/>
                    </a:cubicBezTo>
                    <a:cubicBezTo>
                      <a:pt x="9020" y="21571"/>
                      <a:pt x="8288" y="22624"/>
                      <a:pt x="7477" y="23543"/>
                    </a:cubicBezTo>
                    <a:cubicBezTo>
                      <a:pt x="7164" y="23890"/>
                      <a:pt x="6843" y="24221"/>
                      <a:pt x="6513" y="24524"/>
                    </a:cubicBezTo>
                    <a:cubicBezTo>
                      <a:pt x="4598" y="26295"/>
                      <a:pt x="2410" y="27253"/>
                      <a:pt x="330" y="27253"/>
                    </a:cubicBezTo>
                    <a:cubicBezTo>
                      <a:pt x="220" y="27253"/>
                      <a:pt x="110" y="27250"/>
                      <a:pt x="1" y="27245"/>
                    </a:cubicBezTo>
                    <a:lnTo>
                      <a:pt x="1" y="27316"/>
                    </a:lnTo>
                    <a:cubicBezTo>
                      <a:pt x="117" y="27316"/>
                      <a:pt x="233" y="27325"/>
                      <a:pt x="340" y="27325"/>
                    </a:cubicBezTo>
                    <a:cubicBezTo>
                      <a:pt x="2436" y="27325"/>
                      <a:pt x="4631" y="26353"/>
                      <a:pt x="6558" y="24577"/>
                    </a:cubicBezTo>
                    <a:cubicBezTo>
                      <a:pt x="6888" y="24274"/>
                      <a:pt x="7218" y="23935"/>
                      <a:pt x="7530" y="23587"/>
                    </a:cubicBezTo>
                    <a:cubicBezTo>
                      <a:pt x="8351" y="22668"/>
                      <a:pt x="9073" y="21607"/>
                      <a:pt x="9778" y="20590"/>
                    </a:cubicBezTo>
                    <a:cubicBezTo>
                      <a:pt x="10296" y="19831"/>
                      <a:pt x="10840" y="19046"/>
                      <a:pt x="11420" y="18315"/>
                    </a:cubicBezTo>
                    <a:cubicBezTo>
                      <a:pt x="11589" y="18101"/>
                      <a:pt x="11759" y="17904"/>
                      <a:pt x="11919" y="17717"/>
                    </a:cubicBezTo>
                    <a:cubicBezTo>
                      <a:pt x="13016" y="16454"/>
                      <a:pt x="15252" y="14370"/>
                      <a:pt x="18042" y="14370"/>
                    </a:cubicBezTo>
                    <a:cubicBezTo>
                      <a:pt x="18088" y="14370"/>
                      <a:pt x="18135" y="14371"/>
                      <a:pt x="18182" y="14372"/>
                    </a:cubicBezTo>
                    <a:cubicBezTo>
                      <a:pt x="19181" y="14399"/>
                      <a:pt x="20162" y="14693"/>
                      <a:pt x="21108" y="14978"/>
                    </a:cubicBezTo>
                    <a:cubicBezTo>
                      <a:pt x="21759" y="15175"/>
                      <a:pt x="22446" y="15380"/>
                      <a:pt x="23124" y="15496"/>
                    </a:cubicBezTo>
                    <a:cubicBezTo>
                      <a:pt x="23507" y="15558"/>
                      <a:pt x="23891" y="15587"/>
                      <a:pt x="24250" y="15587"/>
                    </a:cubicBezTo>
                    <a:cubicBezTo>
                      <a:pt x="24300" y="15587"/>
                      <a:pt x="24350" y="15586"/>
                      <a:pt x="24400" y="15585"/>
                    </a:cubicBezTo>
                    <a:cubicBezTo>
                      <a:pt x="25890" y="15549"/>
                      <a:pt x="27379" y="14996"/>
                      <a:pt x="28825" y="13935"/>
                    </a:cubicBezTo>
                    <a:cubicBezTo>
                      <a:pt x="30029" y="13051"/>
                      <a:pt x="31028" y="11945"/>
                      <a:pt x="32090" y="10786"/>
                    </a:cubicBezTo>
                    <a:lnTo>
                      <a:pt x="32134" y="10732"/>
                    </a:lnTo>
                    <a:cubicBezTo>
                      <a:pt x="32794" y="10009"/>
                      <a:pt x="33481" y="9260"/>
                      <a:pt x="34079" y="8618"/>
                    </a:cubicBezTo>
                    <a:cubicBezTo>
                      <a:pt x="36907" y="5558"/>
                      <a:pt x="40190" y="2141"/>
                      <a:pt x="43161" y="54"/>
                    </a:cubicBezTo>
                    <a:lnTo>
                      <a:pt x="431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1" name="Google Shape;4901;p39"/>
              <p:cNvSpPr/>
              <p:nvPr/>
            </p:nvSpPr>
            <p:spPr>
              <a:xfrm>
                <a:off x="1049233" y="2609348"/>
                <a:ext cx="2565036" cy="1662304"/>
              </a:xfrm>
              <a:custGeom>
                <a:rect b="b" l="l" r="r" t="t"/>
                <a:pathLst>
                  <a:path extrusionOk="0" h="27682" w="42715">
                    <a:moveTo>
                      <a:pt x="42670" y="0"/>
                    </a:moveTo>
                    <a:cubicBezTo>
                      <a:pt x="40154" y="2070"/>
                      <a:pt x="37415" y="5067"/>
                      <a:pt x="34516" y="8234"/>
                    </a:cubicBezTo>
                    <a:lnTo>
                      <a:pt x="33892" y="8921"/>
                    </a:lnTo>
                    <a:cubicBezTo>
                      <a:pt x="33312" y="9554"/>
                      <a:pt x="32669" y="10241"/>
                      <a:pt x="31947" y="11017"/>
                    </a:cubicBezTo>
                    <a:cubicBezTo>
                      <a:pt x="30823" y="12213"/>
                      <a:pt x="29788" y="13274"/>
                      <a:pt x="28575" y="14122"/>
                    </a:cubicBezTo>
                    <a:cubicBezTo>
                      <a:pt x="27120" y="15121"/>
                      <a:pt x="25640" y="15639"/>
                      <a:pt x="24159" y="15656"/>
                    </a:cubicBezTo>
                    <a:cubicBezTo>
                      <a:pt x="24118" y="15657"/>
                      <a:pt x="24077" y="15658"/>
                      <a:pt x="24036" y="15658"/>
                    </a:cubicBezTo>
                    <a:cubicBezTo>
                      <a:pt x="23671" y="15658"/>
                      <a:pt x="23286" y="15622"/>
                      <a:pt x="22901" y="15558"/>
                    </a:cubicBezTo>
                    <a:cubicBezTo>
                      <a:pt x="22232" y="15442"/>
                      <a:pt x="21554" y="15228"/>
                      <a:pt x="20911" y="15032"/>
                    </a:cubicBezTo>
                    <a:cubicBezTo>
                      <a:pt x="19957" y="14746"/>
                      <a:pt x="18976" y="14443"/>
                      <a:pt x="17967" y="14407"/>
                    </a:cubicBezTo>
                    <a:lnTo>
                      <a:pt x="17798" y="14407"/>
                    </a:lnTo>
                    <a:cubicBezTo>
                      <a:pt x="14997" y="14407"/>
                      <a:pt x="12758" y="16477"/>
                      <a:pt x="11669" y="17735"/>
                    </a:cubicBezTo>
                    <a:cubicBezTo>
                      <a:pt x="11500" y="17922"/>
                      <a:pt x="11330" y="18127"/>
                      <a:pt x="11170" y="18333"/>
                    </a:cubicBezTo>
                    <a:cubicBezTo>
                      <a:pt x="10545" y="19118"/>
                      <a:pt x="9974" y="19965"/>
                      <a:pt x="9421" y="20777"/>
                    </a:cubicBezTo>
                    <a:cubicBezTo>
                      <a:pt x="8770" y="21740"/>
                      <a:pt x="8092" y="22740"/>
                      <a:pt x="7334" y="23632"/>
                    </a:cubicBezTo>
                    <a:cubicBezTo>
                      <a:pt x="7039" y="23980"/>
                      <a:pt x="6727" y="24319"/>
                      <a:pt x="6406" y="24631"/>
                    </a:cubicBezTo>
                    <a:cubicBezTo>
                      <a:pt x="4443" y="26558"/>
                      <a:pt x="2186" y="27619"/>
                      <a:pt x="36" y="27619"/>
                    </a:cubicBezTo>
                    <a:lnTo>
                      <a:pt x="0" y="27619"/>
                    </a:lnTo>
                    <a:lnTo>
                      <a:pt x="0" y="27682"/>
                    </a:lnTo>
                    <a:lnTo>
                      <a:pt x="36" y="27682"/>
                    </a:lnTo>
                    <a:cubicBezTo>
                      <a:pt x="2204" y="27682"/>
                      <a:pt x="4479" y="26620"/>
                      <a:pt x="6450" y="24684"/>
                    </a:cubicBezTo>
                    <a:cubicBezTo>
                      <a:pt x="6772" y="24363"/>
                      <a:pt x="7084" y="24024"/>
                      <a:pt x="7387" y="23667"/>
                    </a:cubicBezTo>
                    <a:cubicBezTo>
                      <a:pt x="8145" y="22775"/>
                      <a:pt x="8823" y="21776"/>
                      <a:pt x="9475" y="20813"/>
                    </a:cubicBezTo>
                    <a:cubicBezTo>
                      <a:pt x="10028" y="20001"/>
                      <a:pt x="10599" y="19162"/>
                      <a:pt x="11223" y="18368"/>
                    </a:cubicBezTo>
                    <a:cubicBezTo>
                      <a:pt x="11384" y="18163"/>
                      <a:pt x="11553" y="17967"/>
                      <a:pt x="11714" y="17771"/>
                    </a:cubicBezTo>
                    <a:cubicBezTo>
                      <a:pt x="12797" y="16530"/>
                      <a:pt x="15019" y="14476"/>
                      <a:pt x="17792" y="14476"/>
                    </a:cubicBezTo>
                    <a:cubicBezTo>
                      <a:pt x="17850" y="14476"/>
                      <a:pt x="17909" y="14477"/>
                      <a:pt x="17967" y="14479"/>
                    </a:cubicBezTo>
                    <a:cubicBezTo>
                      <a:pt x="18967" y="14506"/>
                      <a:pt x="19939" y="14809"/>
                      <a:pt x="20894" y="15094"/>
                    </a:cubicBezTo>
                    <a:cubicBezTo>
                      <a:pt x="21545" y="15300"/>
                      <a:pt x="22214" y="15505"/>
                      <a:pt x="22892" y="15621"/>
                    </a:cubicBezTo>
                    <a:cubicBezTo>
                      <a:pt x="23320" y="15692"/>
                      <a:pt x="23748" y="15728"/>
                      <a:pt x="24159" y="15728"/>
                    </a:cubicBezTo>
                    <a:cubicBezTo>
                      <a:pt x="25648" y="15710"/>
                      <a:pt x="27147" y="15184"/>
                      <a:pt x="28610" y="14175"/>
                    </a:cubicBezTo>
                    <a:cubicBezTo>
                      <a:pt x="29832" y="13328"/>
                      <a:pt x="30867" y="12266"/>
                      <a:pt x="31991" y="11062"/>
                    </a:cubicBezTo>
                    <a:cubicBezTo>
                      <a:pt x="32723" y="10286"/>
                      <a:pt x="33356" y="9599"/>
                      <a:pt x="33936" y="8966"/>
                    </a:cubicBezTo>
                    <a:lnTo>
                      <a:pt x="34570" y="8279"/>
                    </a:lnTo>
                    <a:cubicBezTo>
                      <a:pt x="37460" y="5112"/>
                      <a:pt x="40199" y="2114"/>
                      <a:pt x="42714" y="54"/>
                    </a:cubicBezTo>
                    <a:lnTo>
                      <a:pt x="426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2" name="Google Shape;4902;p39"/>
              <p:cNvSpPr/>
              <p:nvPr/>
            </p:nvSpPr>
            <p:spPr>
              <a:xfrm>
                <a:off x="1091567" y="2596437"/>
                <a:ext cx="2538253" cy="1683802"/>
              </a:xfrm>
              <a:custGeom>
                <a:rect b="b" l="l" r="r" t="t"/>
                <a:pathLst>
                  <a:path extrusionOk="0" h="28040" w="42269">
                    <a:moveTo>
                      <a:pt x="42224" y="1"/>
                    </a:moveTo>
                    <a:cubicBezTo>
                      <a:pt x="40484" y="1651"/>
                      <a:pt x="38619" y="3774"/>
                      <a:pt x="36639" y="6014"/>
                    </a:cubicBezTo>
                    <a:cubicBezTo>
                      <a:pt x="35711" y="7075"/>
                      <a:pt x="34748" y="8173"/>
                      <a:pt x="33757" y="9261"/>
                    </a:cubicBezTo>
                    <a:cubicBezTo>
                      <a:pt x="33142" y="9939"/>
                      <a:pt x="32482" y="10635"/>
                      <a:pt x="31804" y="11339"/>
                    </a:cubicBezTo>
                    <a:cubicBezTo>
                      <a:pt x="30831" y="12348"/>
                      <a:pt x="29681" y="13498"/>
                      <a:pt x="28369" y="14355"/>
                    </a:cubicBezTo>
                    <a:cubicBezTo>
                      <a:pt x="26897" y="15309"/>
                      <a:pt x="25398" y="15791"/>
                      <a:pt x="23918" y="15791"/>
                    </a:cubicBezTo>
                    <a:cubicBezTo>
                      <a:pt x="23516" y="15791"/>
                      <a:pt x="23088" y="15755"/>
                      <a:pt x="22660" y="15675"/>
                    </a:cubicBezTo>
                    <a:cubicBezTo>
                      <a:pt x="22000" y="15559"/>
                      <a:pt x="21330" y="15354"/>
                      <a:pt x="20688" y="15149"/>
                    </a:cubicBezTo>
                    <a:cubicBezTo>
                      <a:pt x="19743" y="14854"/>
                      <a:pt x="18761" y="14551"/>
                      <a:pt x="17753" y="14515"/>
                    </a:cubicBezTo>
                    <a:lnTo>
                      <a:pt x="17557" y="14515"/>
                    </a:lnTo>
                    <a:cubicBezTo>
                      <a:pt x="14765" y="14515"/>
                      <a:pt x="12552" y="16549"/>
                      <a:pt x="11464" y="17789"/>
                    </a:cubicBezTo>
                    <a:cubicBezTo>
                      <a:pt x="11303" y="17977"/>
                      <a:pt x="11134" y="18182"/>
                      <a:pt x="10973" y="18387"/>
                    </a:cubicBezTo>
                    <a:cubicBezTo>
                      <a:pt x="10304" y="19226"/>
                      <a:pt x="9697" y="20136"/>
                      <a:pt x="9118" y="21010"/>
                    </a:cubicBezTo>
                    <a:cubicBezTo>
                      <a:pt x="8511" y="21920"/>
                      <a:pt x="7886" y="22856"/>
                      <a:pt x="7200" y="23704"/>
                    </a:cubicBezTo>
                    <a:cubicBezTo>
                      <a:pt x="6905" y="24070"/>
                      <a:pt x="6602" y="24418"/>
                      <a:pt x="6299" y="24739"/>
                    </a:cubicBezTo>
                    <a:cubicBezTo>
                      <a:pt x="4372" y="26746"/>
                      <a:pt x="2132" y="27897"/>
                      <a:pt x="0" y="27986"/>
                    </a:cubicBezTo>
                    <a:lnTo>
                      <a:pt x="0" y="28040"/>
                    </a:lnTo>
                    <a:cubicBezTo>
                      <a:pt x="2150" y="27959"/>
                      <a:pt x="4407" y="26800"/>
                      <a:pt x="6343" y="24775"/>
                    </a:cubicBezTo>
                    <a:cubicBezTo>
                      <a:pt x="6646" y="24453"/>
                      <a:pt x="6950" y="24105"/>
                      <a:pt x="7244" y="23740"/>
                    </a:cubicBezTo>
                    <a:cubicBezTo>
                      <a:pt x="7940" y="22892"/>
                      <a:pt x="8564" y="21947"/>
                      <a:pt x="9171" y="21037"/>
                    </a:cubicBezTo>
                    <a:cubicBezTo>
                      <a:pt x="9751" y="20162"/>
                      <a:pt x="10349" y="19261"/>
                      <a:pt x="11018" y="18423"/>
                    </a:cubicBezTo>
                    <a:cubicBezTo>
                      <a:pt x="11178" y="18218"/>
                      <a:pt x="11348" y="18021"/>
                      <a:pt x="11508" y="17825"/>
                    </a:cubicBezTo>
                    <a:cubicBezTo>
                      <a:pt x="12588" y="16603"/>
                      <a:pt x="14791" y="14569"/>
                      <a:pt x="17557" y="14569"/>
                    </a:cubicBezTo>
                    <a:cubicBezTo>
                      <a:pt x="17619" y="14569"/>
                      <a:pt x="17682" y="14569"/>
                      <a:pt x="17753" y="14578"/>
                    </a:cubicBezTo>
                    <a:cubicBezTo>
                      <a:pt x="18752" y="14605"/>
                      <a:pt x="19725" y="14917"/>
                      <a:pt x="20670" y="15211"/>
                    </a:cubicBezTo>
                    <a:cubicBezTo>
                      <a:pt x="21322" y="15407"/>
                      <a:pt x="21982" y="15613"/>
                      <a:pt x="22651" y="15738"/>
                    </a:cubicBezTo>
                    <a:cubicBezTo>
                      <a:pt x="23088" y="15818"/>
                      <a:pt x="23507" y="15854"/>
                      <a:pt x="23918" y="15854"/>
                    </a:cubicBezTo>
                    <a:cubicBezTo>
                      <a:pt x="25407" y="15854"/>
                      <a:pt x="26915" y="15363"/>
                      <a:pt x="28396" y="14399"/>
                    </a:cubicBezTo>
                    <a:cubicBezTo>
                      <a:pt x="29716" y="13543"/>
                      <a:pt x="30867" y="12392"/>
                      <a:pt x="31848" y="11375"/>
                    </a:cubicBezTo>
                    <a:cubicBezTo>
                      <a:pt x="32526" y="10679"/>
                      <a:pt x="33187" y="9975"/>
                      <a:pt x="33802" y="9297"/>
                    </a:cubicBezTo>
                    <a:cubicBezTo>
                      <a:pt x="34792" y="8208"/>
                      <a:pt x="35756" y="7111"/>
                      <a:pt x="36684" y="6058"/>
                    </a:cubicBezTo>
                    <a:cubicBezTo>
                      <a:pt x="38664" y="3810"/>
                      <a:pt x="40529" y="1696"/>
                      <a:pt x="42268" y="37"/>
                    </a:cubicBezTo>
                    <a:lnTo>
                      <a:pt x="422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3" name="Google Shape;4903;p39"/>
              <p:cNvSpPr/>
              <p:nvPr/>
            </p:nvSpPr>
            <p:spPr>
              <a:xfrm>
                <a:off x="1133902" y="2583046"/>
                <a:ext cx="2511411" cy="1705780"/>
              </a:xfrm>
              <a:custGeom>
                <a:rect b="b" l="l" r="r" t="t"/>
                <a:pathLst>
                  <a:path extrusionOk="0" h="28406" w="41822">
                    <a:moveTo>
                      <a:pt x="41777" y="1"/>
                    </a:moveTo>
                    <a:cubicBezTo>
                      <a:pt x="40591" y="1294"/>
                      <a:pt x="39351" y="2802"/>
                      <a:pt x="38039" y="4399"/>
                    </a:cubicBezTo>
                    <a:cubicBezTo>
                      <a:pt x="36639" y="6103"/>
                      <a:pt x="35194" y="7860"/>
                      <a:pt x="33623" y="9600"/>
                    </a:cubicBezTo>
                    <a:cubicBezTo>
                      <a:pt x="32999" y="10296"/>
                      <a:pt x="32339" y="10992"/>
                      <a:pt x="31670" y="11670"/>
                    </a:cubicBezTo>
                    <a:cubicBezTo>
                      <a:pt x="30688" y="12651"/>
                      <a:pt x="29502" y="13775"/>
                      <a:pt x="28155" y="14596"/>
                    </a:cubicBezTo>
                    <a:cubicBezTo>
                      <a:pt x="26692" y="15488"/>
                      <a:pt x="25220" y="15934"/>
                      <a:pt x="23766" y="15934"/>
                    </a:cubicBezTo>
                    <a:lnTo>
                      <a:pt x="23676" y="15934"/>
                    </a:lnTo>
                    <a:cubicBezTo>
                      <a:pt x="23275" y="15934"/>
                      <a:pt x="22847" y="15889"/>
                      <a:pt x="22428" y="15809"/>
                    </a:cubicBezTo>
                    <a:cubicBezTo>
                      <a:pt x="21767" y="15684"/>
                      <a:pt x="21107" y="15479"/>
                      <a:pt x="20474" y="15274"/>
                    </a:cubicBezTo>
                    <a:cubicBezTo>
                      <a:pt x="19528" y="14979"/>
                      <a:pt x="18547" y="14667"/>
                      <a:pt x="17539" y="14622"/>
                    </a:cubicBezTo>
                    <a:lnTo>
                      <a:pt x="17316" y="14622"/>
                    </a:lnTo>
                    <a:cubicBezTo>
                      <a:pt x="14541" y="14622"/>
                      <a:pt x="12347" y="16630"/>
                      <a:pt x="11267" y="17852"/>
                    </a:cubicBezTo>
                    <a:cubicBezTo>
                      <a:pt x="11098" y="18048"/>
                      <a:pt x="10937" y="18244"/>
                      <a:pt x="10768" y="18449"/>
                    </a:cubicBezTo>
                    <a:cubicBezTo>
                      <a:pt x="10063" y="19342"/>
                      <a:pt x="9430" y="20314"/>
                      <a:pt x="8814" y="21251"/>
                    </a:cubicBezTo>
                    <a:cubicBezTo>
                      <a:pt x="8261" y="22107"/>
                      <a:pt x="7690" y="22981"/>
                      <a:pt x="7065" y="23793"/>
                    </a:cubicBezTo>
                    <a:cubicBezTo>
                      <a:pt x="6780" y="24168"/>
                      <a:pt x="6486" y="24516"/>
                      <a:pt x="6191" y="24846"/>
                    </a:cubicBezTo>
                    <a:cubicBezTo>
                      <a:pt x="4862" y="26318"/>
                      <a:pt x="2703" y="28129"/>
                      <a:pt x="0" y="28352"/>
                    </a:cubicBezTo>
                    <a:lnTo>
                      <a:pt x="9" y="28405"/>
                    </a:lnTo>
                    <a:cubicBezTo>
                      <a:pt x="2730" y="28173"/>
                      <a:pt x="4889" y="26362"/>
                      <a:pt x="6227" y="24882"/>
                    </a:cubicBezTo>
                    <a:cubicBezTo>
                      <a:pt x="6530" y="24551"/>
                      <a:pt x="6825" y="24195"/>
                      <a:pt x="7110" y="23820"/>
                    </a:cubicBezTo>
                    <a:cubicBezTo>
                      <a:pt x="7735" y="23017"/>
                      <a:pt x="8306" y="22134"/>
                      <a:pt x="8859" y="21286"/>
                    </a:cubicBezTo>
                    <a:cubicBezTo>
                      <a:pt x="9474" y="20350"/>
                      <a:pt x="10108" y="19377"/>
                      <a:pt x="10812" y="18485"/>
                    </a:cubicBezTo>
                    <a:cubicBezTo>
                      <a:pt x="10973" y="18280"/>
                      <a:pt x="11142" y="18075"/>
                      <a:pt x="11312" y="17887"/>
                    </a:cubicBezTo>
                    <a:cubicBezTo>
                      <a:pt x="12382" y="16678"/>
                      <a:pt x="14563" y="14672"/>
                      <a:pt x="17318" y="14672"/>
                    </a:cubicBezTo>
                    <a:cubicBezTo>
                      <a:pt x="17388" y="14672"/>
                      <a:pt x="17459" y="14673"/>
                      <a:pt x="17530" y="14676"/>
                    </a:cubicBezTo>
                    <a:cubicBezTo>
                      <a:pt x="18538" y="14721"/>
                      <a:pt x="19510" y="15024"/>
                      <a:pt x="20456" y="15327"/>
                    </a:cubicBezTo>
                    <a:cubicBezTo>
                      <a:pt x="21098" y="15532"/>
                      <a:pt x="21758" y="15738"/>
                      <a:pt x="22419" y="15862"/>
                    </a:cubicBezTo>
                    <a:cubicBezTo>
                      <a:pt x="22847" y="15943"/>
                      <a:pt x="23266" y="15987"/>
                      <a:pt x="23676" y="15987"/>
                    </a:cubicBezTo>
                    <a:cubicBezTo>
                      <a:pt x="23705" y="15988"/>
                      <a:pt x="23733" y="15988"/>
                      <a:pt x="23761" y="15988"/>
                    </a:cubicBezTo>
                    <a:cubicBezTo>
                      <a:pt x="25224" y="15988"/>
                      <a:pt x="26711" y="15533"/>
                      <a:pt x="28182" y="14640"/>
                    </a:cubicBezTo>
                    <a:cubicBezTo>
                      <a:pt x="29538" y="13819"/>
                      <a:pt x="30724" y="12695"/>
                      <a:pt x="31705" y="11705"/>
                    </a:cubicBezTo>
                    <a:cubicBezTo>
                      <a:pt x="32383" y="11027"/>
                      <a:pt x="33044" y="10331"/>
                      <a:pt x="33668" y="9636"/>
                    </a:cubicBezTo>
                    <a:cubicBezTo>
                      <a:pt x="35229" y="7896"/>
                      <a:pt x="36683" y="6139"/>
                      <a:pt x="38084" y="4435"/>
                    </a:cubicBezTo>
                    <a:cubicBezTo>
                      <a:pt x="39395" y="2838"/>
                      <a:pt x="40635" y="1330"/>
                      <a:pt x="41822" y="37"/>
                    </a:cubicBezTo>
                    <a:lnTo>
                      <a:pt x="4177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4" name="Google Shape;4904;p39"/>
              <p:cNvSpPr/>
              <p:nvPr/>
            </p:nvSpPr>
            <p:spPr>
              <a:xfrm>
                <a:off x="1176177" y="2569655"/>
                <a:ext cx="2484148" cy="1728239"/>
              </a:xfrm>
              <a:custGeom>
                <a:rect b="b" l="l" r="r" t="t"/>
                <a:pathLst>
                  <a:path extrusionOk="0" h="28780" w="41368">
                    <a:moveTo>
                      <a:pt x="41332" y="1"/>
                    </a:moveTo>
                    <a:cubicBezTo>
                      <a:pt x="40556" y="973"/>
                      <a:pt x="39771" y="2035"/>
                      <a:pt x="38923" y="3150"/>
                    </a:cubicBezTo>
                    <a:cubicBezTo>
                      <a:pt x="37326" y="5282"/>
                      <a:pt x="35507" y="7700"/>
                      <a:pt x="33490" y="9948"/>
                    </a:cubicBezTo>
                    <a:cubicBezTo>
                      <a:pt x="32866" y="10644"/>
                      <a:pt x="32206" y="11339"/>
                      <a:pt x="31528" y="12000"/>
                    </a:cubicBezTo>
                    <a:cubicBezTo>
                      <a:pt x="30172" y="13320"/>
                      <a:pt x="29074" y="14194"/>
                      <a:pt x="27950" y="14836"/>
                    </a:cubicBezTo>
                    <a:cubicBezTo>
                      <a:pt x="26505" y="15666"/>
                      <a:pt x="25042" y="16085"/>
                      <a:pt x="23624" y="16085"/>
                    </a:cubicBezTo>
                    <a:cubicBezTo>
                      <a:pt x="23561" y="16085"/>
                      <a:pt x="23499" y="16076"/>
                      <a:pt x="23436" y="16076"/>
                    </a:cubicBezTo>
                    <a:cubicBezTo>
                      <a:pt x="23035" y="16068"/>
                      <a:pt x="22616" y="16023"/>
                      <a:pt x="22187" y="15943"/>
                    </a:cubicBezTo>
                    <a:cubicBezTo>
                      <a:pt x="21536" y="15809"/>
                      <a:pt x="20885" y="15604"/>
                      <a:pt x="20260" y="15398"/>
                    </a:cubicBezTo>
                    <a:cubicBezTo>
                      <a:pt x="19315" y="15095"/>
                      <a:pt x="18334" y="14783"/>
                      <a:pt x="17317" y="14738"/>
                    </a:cubicBezTo>
                    <a:cubicBezTo>
                      <a:pt x="17233" y="14735"/>
                      <a:pt x="17150" y="14733"/>
                      <a:pt x="17067" y="14733"/>
                    </a:cubicBezTo>
                    <a:cubicBezTo>
                      <a:pt x="14312" y="14733"/>
                      <a:pt x="12137" y="16711"/>
                      <a:pt x="11072" y="17923"/>
                    </a:cubicBezTo>
                    <a:cubicBezTo>
                      <a:pt x="10902" y="18110"/>
                      <a:pt x="10733" y="18307"/>
                      <a:pt x="10572" y="18512"/>
                    </a:cubicBezTo>
                    <a:cubicBezTo>
                      <a:pt x="9814" y="19466"/>
                      <a:pt x="9154" y="20510"/>
                      <a:pt x="8511" y="21518"/>
                    </a:cubicBezTo>
                    <a:cubicBezTo>
                      <a:pt x="8003" y="22303"/>
                      <a:pt x="7486" y="23115"/>
                      <a:pt x="6932" y="23873"/>
                    </a:cubicBezTo>
                    <a:cubicBezTo>
                      <a:pt x="6656" y="24257"/>
                      <a:pt x="6370" y="24623"/>
                      <a:pt x="6085" y="24953"/>
                    </a:cubicBezTo>
                    <a:cubicBezTo>
                      <a:pt x="4782" y="26487"/>
                      <a:pt x="2677" y="28379"/>
                      <a:pt x="1" y="28726"/>
                    </a:cubicBezTo>
                    <a:lnTo>
                      <a:pt x="10" y="28780"/>
                    </a:lnTo>
                    <a:cubicBezTo>
                      <a:pt x="2695" y="28432"/>
                      <a:pt x="4818" y="26523"/>
                      <a:pt x="6121" y="24989"/>
                    </a:cubicBezTo>
                    <a:cubicBezTo>
                      <a:pt x="6406" y="24650"/>
                      <a:pt x="6692" y="24284"/>
                      <a:pt x="6968" y="23900"/>
                    </a:cubicBezTo>
                    <a:cubicBezTo>
                      <a:pt x="7530" y="23142"/>
                      <a:pt x="8048" y="22330"/>
                      <a:pt x="8547" y="21536"/>
                    </a:cubicBezTo>
                    <a:cubicBezTo>
                      <a:pt x="9189" y="20537"/>
                      <a:pt x="9859" y="19493"/>
                      <a:pt x="10608" y="18539"/>
                    </a:cubicBezTo>
                    <a:cubicBezTo>
                      <a:pt x="10768" y="18342"/>
                      <a:pt x="10938" y="18137"/>
                      <a:pt x="11107" y="17950"/>
                    </a:cubicBezTo>
                    <a:cubicBezTo>
                      <a:pt x="12169" y="16754"/>
                      <a:pt x="14328" y="14783"/>
                      <a:pt x="17076" y="14783"/>
                    </a:cubicBezTo>
                    <a:lnTo>
                      <a:pt x="17317" y="14783"/>
                    </a:lnTo>
                    <a:cubicBezTo>
                      <a:pt x="18325" y="14828"/>
                      <a:pt x="19297" y="15140"/>
                      <a:pt x="20243" y="15443"/>
                    </a:cubicBezTo>
                    <a:cubicBezTo>
                      <a:pt x="20876" y="15648"/>
                      <a:pt x="21527" y="15862"/>
                      <a:pt x="22178" y="15987"/>
                    </a:cubicBezTo>
                    <a:cubicBezTo>
                      <a:pt x="22607" y="16068"/>
                      <a:pt x="23026" y="16121"/>
                      <a:pt x="23436" y="16130"/>
                    </a:cubicBezTo>
                    <a:cubicBezTo>
                      <a:pt x="23495" y="16131"/>
                      <a:pt x="23554" y="16132"/>
                      <a:pt x="23613" y="16132"/>
                    </a:cubicBezTo>
                    <a:cubicBezTo>
                      <a:pt x="25055" y="16132"/>
                      <a:pt x="26520" y="15712"/>
                      <a:pt x="27968" y="14881"/>
                    </a:cubicBezTo>
                    <a:cubicBezTo>
                      <a:pt x="29101" y="14230"/>
                      <a:pt x="30207" y="13356"/>
                      <a:pt x="31563" y="12035"/>
                    </a:cubicBezTo>
                    <a:cubicBezTo>
                      <a:pt x="32241" y="11366"/>
                      <a:pt x="32902" y="10679"/>
                      <a:pt x="33526" y="9983"/>
                    </a:cubicBezTo>
                    <a:cubicBezTo>
                      <a:pt x="35542" y="7726"/>
                      <a:pt x="37362" y="5309"/>
                      <a:pt x="38968" y="3177"/>
                    </a:cubicBezTo>
                    <a:cubicBezTo>
                      <a:pt x="39806" y="2062"/>
                      <a:pt x="40600" y="1009"/>
                      <a:pt x="41368" y="37"/>
                    </a:cubicBezTo>
                    <a:lnTo>
                      <a:pt x="41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5" name="Google Shape;4905;p39"/>
              <p:cNvSpPr/>
              <p:nvPr/>
            </p:nvSpPr>
            <p:spPr>
              <a:xfrm>
                <a:off x="1218511" y="2556805"/>
                <a:ext cx="2457366" cy="1749677"/>
              </a:xfrm>
              <a:custGeom>
                <a:rect b="b" l="l" r="r" t="t"/>
                <a:pathLst>
                  <a:path extrusionOk="0" h="29137" w="40922">
                    <a:moveTo>
                      <a:pt x="40886" y="1"/>
                    </a:moveTo>
                    <a:cubicBezTo>
                      <a:pt x="40413" y="688"/>
                      <a:pt x="39931" y="1392"/>
                      <a:pt x="39423" y="2151"/>
                    </a:cubicBezTo>
                    <a:cubicBezTo>
                      <a:pt x="37683" y="4720"/>
                      <a:pt x="35711" y="7637"/>
                      <a:pt x="33356" y="10287"/>
                    </a:cubicBezTo>
                    <a:cubicBezTo>
                      <a:pt x="32732" y="10991"/>
                      <a:pt x="32072" y="11669"/>
                      <a:pt x="31394" y="12321"/>
                    </a:cubicBezTo>
                    <a:cubicBezTo>
                      <a:pt x="30064" y="13570"/>
                      <a:pt x="28905" y="14444"/>
                      <a:pt x="27736" y="15068"/>
                    </a:cubicBezTo>
                    <a:cubicBezTo>
                      <a:pt x="26304" y="15830"/>
                      <a:pt x="24872" y="16215"/>
                      <a:pt x="23469" y="16215"/>
                    </a:cubicBezTo>
                    <a:cubicBezTo>
                      <a:pt x="23378" y="16215"/>
                      <a:pt x="23287" y="16213"/>
                      <a:pt x="23195" y="16210"/>
                    </a:cubicBezTo>
                    <a:cubicBezTo>
                      <a:pt x="22794" y="16201"/>
                      <a:pt x="22375" y="16148"/>
                      <a:pt x="21955" y="16059"/>
                    </a:cubicBezTo>
                    <a:cubicBezTo>
                      <a:pt x="21304" y="15934"/>
                      <a:pt x="20662" y="15720"/>
                      <a:pt x="20046" y="15514"/>
                    </a:cubicBezTo>
                    <a:cubicBezTo>
                      <a:pt x="19092" y="15211"/>
                      <a:pt x="18110" y="14890"/>
                      <a:pt x="17102" y="14836"/>
                    </a:cubicBezTo>
                    <a:cubicBezTo>
                      <a:pt x="17012" y="14832"/>
                      <a:pt x="16922" y="14830"/>
                      <a:pt x="16833" y="14830"/>
                    </a:cubicBezTo>
                    <a:cubicBezTo>
                      <a:pt x="14088" y="14830"/>
                      <a:pt x="11929" y="16784"/>
                      <a:pt x="10866" y="17977"/>
                    </a:cubicBezTo>
                    <a:cubicBezTo>
                      <a:pt x="10706" y="18164"/>
                      <a:pt x="10536" y="18360"/>
                      <a:pt x="10376" y="18565"/>
                    </a:cubicBezTo>
                    <a:cubicBezTo>
                      <a:pt x="9564" y="19582"/>
                      <a:pt x="8877" y="20697"/>
                      <a:pt x="8199" y="21777"/>
                    </a:cubicBezTo>
                    <a:cubicBezTo>
                      <a:pt x="7753" y="22499"/>
                      <a:pt x="7289" y="23249"/>
                      <a:pt x="6798" y="23954"/>
                    </a:cubicBezTo>
                    <a:cubicBezTo>
                      <a:pt x="6522" y="24346"/>
                      <a:pt x="6245" y="24712"/>
                      <a:pt x="5978" y="25051"/>
                    </a:cubicBezTo>
                    <a:cubicBezTo>
                      <a:pt x="4158" y="27335"/>
                      <a:pt x="2088" y="28726"/>
                      <a:pt x="1" y="29092"/>
                    </a:cubicBezTo>
                    <a:lnTo>
                      <a:pt x="9" y="29137"/>
                    </a:lnTo>
                    <a:cubicBezTo>
                      <a:pt x="2106" y="28771"/>
                      <a:pt x="4185" y="27370"/>
                      <a:pt x="6013" y="25078"/>
                    </a:cubicBezTo>
                    <a:cubicBezTo>
                      <a:pt x="6281" y="24739"/>
                      <a:pt x="6558" y="24364"/>
                      <a:pt x="6834" y="23980"/>
                    </a:cubicBezTo>
                    <a:cubicBezTo>
                      <a:pt x="7325" y="23276"/>
                      <a:pt x="7789" y="22526"/>
                      <a:pt x="8235" y="21804"/>
                    </a:cubicBezTo>
                    <a:cubicBezTo>
                      <a:pt x="8913" y="20724"/>
                      <a:pt x="9600" y="19609"/>
                      <a:pt x="10411" y="18592"/>
                    </a:cubicBezTo>
                    <a:cubicBezTo>
                      <a:pt x="10572" y="18387"/>
                      <a:pt x="10733" y="18191"/>
                      <a:pt x="10902" y="18003"/>
                    </a:cubicBezTo>
                    <a:cubicBezTo>
                      <a:pt x="11956" y="16820"/>
                      <a:pt x="14106" y="14875"/>
                      <a:pt x="16834" y="14875"/>
                    </a:cubicBezTo>
                    <a:cubicBezTo>
                      <a:pt x="16923" y="14875"/>
                      <a:pt x="17012" y="14877"/>
                      <a:pt x="17102" y="14881"/>
                    </a:cubicBezTo>
                    <a:cubicBezTo>
                      <a:pt x="18110" y="14934"/>
                      <a:pt x="19083" y="15247"/>
                      <a:pt x="20028" y="15559"/>
                    </a:cubicBezTo>
                    <a:cubicBezTo>
                      <a:pt x="20653" y="15764"/>
                      <a:pt x="21295" y="15969"/>
                      <a:pt x="21946" y="16103"/>
                    </a:cubicBezTo>
                    <a:cubicBezTo>
                      <a:pt x="22366" y="16192"/>
                      <a:pt x="22785" y="16237"/>
                      <a:pt x="23195" y="16255"/>
                    </a:cubicBezTo>
                    <a:cubicBezTo>
                      <a:pt x="23287" y="16258"/>
                      <a:pt x="23379" y="16260"/>
                      <a:pt x="23471" y="16260"/>
                    </a:cubicBezTo>
                    <a:cubicBezTo>
                      <a:pt x="24882" y="16260"/>
                      <a:pt x="26322" y="15874"/>
                      <a:pt x="27763" y="15104"/>
                    </a:cubicBezTo>
                    <a:cubicBezTo>
                      <a:pt x="28931" y="14480"/>
                      <a:pt x="30091" y="13605"/>
                      <a:pt x="31420" y="12347"/>
                    </a:cubicBezTo>
                    <a:cubicBezTo>
                      <a:pt x="32107" y="11696"/>
                      <a:pt x="32768" y="11018"/>
                      <a:pt x="33392" y="10313"/>
                    </a:cubicBezTo>
                    <a:cubicBezTo>
                      <a:pt x="35738" y="7664"/>
                      <a:pt x="37719" y="4747"/>
                      <a:pt x="39458" y="2177"/>
                    </a:cubicBezTo>
                    <a:cubicBezTo>
                      <a:pt x="39967" y="1419"/>
                      <a:pt x="40449" y="714"/>
                      <a:pt x="40921" y="19"/>
                    </a:cubicBezTo>
                    <a:lnTo>
                      <a:pt x="408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6" name="Google Shape;4906;p39"/>
              <p:cNvSpPr/>
              <p:nvPr/>
            </p:nvSpPr>
            <p:spPr>
              <a:xfrm>
                <a:off x="1260846" y="2543414"/>
                <a:ext cx="2430584" cy="1771655"/>
              </a:xfrm>
              <a:custGeom>
                <a:rect b="b" l="l" r="r" t="t"/>
                <a:pathLst>
                  <a:path extrusionOk="0" h="29503" w="40476">
                    <a:moveTo>
                      <a:pt x="40448" y="1"/>
                    </a:moveTo>
                    <a:cubicBezTo>
                      <a:pt x="40172" y="447"/>
                      <a:pt x="39904" y="893"/>
                      <a:pt x="39619" y="1375"/>
                    </a:cubicBezTo>
                    <a:cubicBezTo>
                      <a:pt x="37834" y="4336"/>
                      <a:pt x="35818" y="7691"/>
                      <a:pt x="33222" y="10635"/>
                    </a:cubicBezTo>
                    <a:cubicBezTo>
                      <a:pt x="32607" y="11330"/>
                      <a:pt x="31938" y="12008"/>
                      <a:pt x="31251" y="12651"/>
                    </a:cubicBezTo>
                    <a:cubicBezTo>
                      <a:pt x="29957" y="13837"/>
                      <a:pt x="28744" y="14703"/>
                      <a:pt x="27531" y="15309"/>
                    </a:cubicBezTo>
                    <a:cubicBezTo>
                      <a:pt x="26129" y="16006"/>
                      <a:pt x="24736" y="16364"/>
                      <a:pt x="23369" y="16364"/>
                    </a:cubicBezTo>
                    <a:cubicBezTo>
                      <a:pt x="23231" y="16364"/>
                      <a:pt x="23092" y="16360"/>
                      <a:pt x="22954" y="16353"/>
                    </a:cubicBezTo>
                    <a:cubicBezTo>
                      <a:pt x="22553" y="16335"/>
                      <a:pt x="22133" y="16282"/>
                      <a:pt x="21714" y="16192"/>
                    </a:cubicBezTo>
                    <a:cubicBezTo>
                      <a:pt x="21081" y="16059"/>
                      <a:pt x="20438" y="15844"/>
                      <a:pt x="19832" y="15639"/>
                    </a:cubicBezTo>
                    <a:cubicBezTo>
                      <a:pt x="18877" y="15327"/>
                      <a:pt x="17896" y="15006"/>
                      <a:pt x="16888" y="14952"/>
                    </a:cubicBezTo>
                    <a:cubicBezTo>
                      <a:pt x="16785" y="14947"/>
                      <a:pt x="16683" y="14944"/>
                      <a:pt x="16582" y="14944"/>
                    </a:cubicBezTo>
                    <a:cubicBezTo>
                      <a:pt x="13856" y="14944"/>
                      <a:pt x="11719" y="16869"/>
                      <a:pt x="10670" y="18039"/>
                    </a:cubicBezTo>
                    <a:cubicBezTo>
                      <a:pt x="10500" y="18226"/>
                      <a:pt x="10340" y="18432"/>
                      <a:pt x="10179" y="18628"/>
                    </a:cubicBezTo>
                    <a:cubicBezTo>
                      <a:pt x="9314" y="19707"/>
                      <a:pt x="8591" y="20912"/>
                      <a:pt x="7887" y="22062"/>
                    </a:cubicBezTo>
                    <a:cubicBezTo>
                      <a:pt x="7494" y="22722"/>
                      <a:pt x="7084" y="23392"/>
                      <a:pt x="6664" y="24034"/>
                    </a:cubicBezTo>
                    <a:cubicBezTo>
                      <a:pt x="6388" y="24444"/>
                      <a:pt x="6129" y="24810"/>
                      <a:pt x="5870" y="25167"/>
                    </a:cubicBezTo>
                    <a:cubicBezTo>
                      <a:pt x="4068" y="27567"/>
                      <a:pt x="2097" y="29012"/>
                      <a:pt x="0" y="29467"/>
                    </a:cubicBezTo>
                    <a:lnTo>
                      <a:pt x="9" y="29502"/>
                    </a:lnTo>
                    <a:cubicBezTo>
                      <a:pt x="2115" y="29047"/>
                      <a:pt x="4095" y="27593"/>
                      <a:pt x="5897" y="25185"/>
                    </a:cubicBezTo>
                    <a:cubicBezTo>
                      <a:pt x="6165" y="24837"/>
                      <a:pt x="6423" y="24462"/>
                      <a:pt x="6691" y="24061"/>
                    </a:cubicBezTo>
                    <a:cubicBezTo>
                      <a:pt x="7119" y="23418"/>
                      <a:pt x="7530" y="22740"/>
                      <a:pt x="7922" y="22089"/>
                    </a:cubicBezTo>
                    <a:cubicBezTo>
                      <a:pt x="8627" y="20929"/>
                      <a:pt x="9350" y="19734"/>
                      <a:pt x="10206" y="18655"/>
                    </a:cubicBezTo>
                    <a:cubicBezTo>
                      <a:pt x="10367" y="18449"/>
                      <a:pt x="10527" y="18253"/>
                      <a:pt x="10697" y="18066"/>
                    </a:cubicBezTo>
                    <a:cubicBezTo>
                      <a:pt x="11746" y="16896"/>
                      <a:pt x="13865" y="14980"/>
                      <a:pt x="16582" y="14980"/>
                    </a:cubicBezTo>
                    <a:cubicBezTo>
                      <a:pt x="16683" y="14980"/>
                      <a:pt x="16785" y="14983"/>
                      <a:pt x="16888" y="14988"/>
                    </a:cubicBezTo>
                    <a:cubicBezTo>
                      <a:pt x="17896" y="15042"/>
                      <a:pt x="18868" y="15363"/>
                      <a:pt x="19814" y="15675"/>
                    </a:cubicBezTo>
                    <a:cubicBezTo>
                      <a:pt x="20429" y="15880"/>
                      <a:pt x="21072" y="16094"/>
                      <a:pt x="21705" y="16228"/>
                    </a:cubicBezTo>
                    <a:cubicBezTo>
                      <a:pt x="22124" y="16317"/>
                      <a:pt x="22544" y="16371"/>
                      <a:pt x="22954" y="16389"/>
                    </a:cubicBezTo>
                    <a:cubicBezTo>
                      <a:pt x="23092" y="16396"/>
                      <a:pt x="23231" y="16400"/>
                      <a:pt x="23369" y="16400"/>
                    </a:cubicBezTo>
                    <a:cubicBezTo>
                      <a:pt x="24737" y="16400"/>
                      <a:pt x="26139" y="16041"/>
                      <a:pt x="27548" y="15345"/>
                    </a:cubicBezTo>
                    <a:cubicBezTo>
                      <a:pt x="28762" y="14738"/>
                      <a:pt x="29984" y="13864"/>
                      <a:pt x="31277" y="12677"/>
                    </a:cubicBezTo>
                    <a:cubicBezTo>
                      <a:pt x="31964" y="12035"/>
                      <a:pt x="32633" y="11357"/>
                      <a:pt x="33249" y="10661"/>
                    </a:cubicBezTo>
                    <a:cubicBezTo>
                      <a:pt x="35854" y="7708"/>
                      <a:pt x="37870" y="4354"/>
                      <a:pt x="39645" y="1392"/>
                    </a:cubicBezTo>
                    <a:cubicBezTo>
                      <a:pt x="39931" y="920"/>
                      <a:pt x="40207" y="465"/>
                      <a:pt x="40475" y="19"/>
                    </a:cubicBezTo>
                    <a:lnTo>
                      <a:pt x="404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7" name="Google Shape;4907;p39"/>
              <p:cNvSpPr/>
              <p:nvPr/>
            </p:nvSpPr>
            <p:spPr>
              <a:xfrm>
                <a:off x="1303181" y="2530023"/>
                <a:ext cx="2403741" cy="1794174"/>
              </a:xfrm>
              <a:custGeom>
                <a:rect b="b" l="l" r="r" t="t"/>
                <a:pathLst>
                  <a:path extrusionOk="0" h="29878" w="40029">
                    <a:moveTo>
                      <a:pt x="40002" y="1"/>
                    </a:moveTo>
                    <a:cubicBezTo>
                      <a:pt x="39868" y="259"/>
                      <a:pt x="39725" y="518"/>
                      <a:pt x="39592" y="777"/>
                    </a:cubicBezTo>
                    <a:cubicBezTo>
                      <a:pt x="37843" y="4078"/>
                      <a:pt x="35854" y="7815"/>
                      <a:pt x="33088" y="10982"/>
                    </a:cubicBezTo>
                    <a:cubicBezTo>
                      <a:pt x="32473" y="11678"/>
                      <a:pt x="31813" y="12356"/>
                      <a:pt x="31108" y="12981"/>
                    </a:cubicBezTo>
                    <a:cubicBezTo>
                      <a:pt x="29841" y="14114"/>
                      <a:pt x="28592" y="14952"/>
                      <a:pt x="27316" y="15550"/>
                    </a:cubicBezTo>
                    <a:cubicBezTo>
                      <a:pt x="25938" y="16188"/>
                      <a:pt x="24574" y="16513"/>
                      <a:pt x="23242" y="16513"/>
                    </a:cubicBezTo>
                    <a:cubicBezTo>
                      <a:pt x="23065" y="16513"/>
                      <a:pt x="22889" y="16507"/>
                      <a:pt x="22713" y="16496"/>
                    </a:cubicBezTo>
                    <a:cubicBezTo>
                      <a:pt x="22303" y="16469"/>
                      <a:pt x="21892" y="16415"/>
                      <a:pt x="21473" y="16326"/>
                    </a:cubicBezTo>
                    <a:cubicBezTo>
                      <a:pt x="20849" y="16183"/>
                      <a:pt x="20215" y="15978"/>
                      <a:pt x="19609" y="15773"/>
                    </a:cubicBezTo>
                    <a:cubicBezTo>
                      <a:pt x="18663" y="15452"/>
                      <a:pt x="17682" y="15122"/>
                      <a:pt x="16673" y="15059"/>
                    </a:cubicBezTo>
                    <a:cubicBezTo>
                      <a:pt x="16567" y="15053"/>
                      <a:pt x="16461" y="15050"/>
                      <a:pt x="16354" y="15050"/>
                    </a:cubicBezTo>
                    <a:cubicBezTo>
                      <a:pt x="15333" y="15050"/>
                      <a:pt x="14300" y="15321"/>
                      <a:pt x="13275" y="15862"/>
                    </a:cubicBezTo>
                    <a:cubicBezTo>
                      <a:pt x="12293" y="16380"/>
                      <a:pt x="11321" y="17156"/>
                      <a:pt x="10473" y="18110"/>
                    </a:cubicBezTo>
                    <a:cubicBezTo>
                      <a:pt x="10304" y="18298"/>
                      <a:pt x="10134" y="18494"/>
                      <a:pt x="9974" y="18690"/>
                    </a:cubicBezTo>
                    <a:cubicBezTo>
                      <a:pt x="9064" y="19841"/>
                      <a:pt x="8306" y="21126"/>
                      <a:pt x="7574" y="22375"/>
                    </a:cubicBezTo>
                    <a:cubicBezTo>
                      <a:pt x="7235" y="22954"/>
                      <a:pt x="6887" y="23552"/>
                      <a:pt x="6521" y="24123"/>
                    </a:cubicBezTo>
                    <a:cubicBezTo>
                      <a:pt x="6263" y="24542"/>
                      <a:pt x="6013" y="24917"/>
                      <a:pt x="5763" y="25274"/>
                    </a:cubicBezTo>
                    <a:cubicBezTo>
                      <a:pt x="4015" y="27763"/>
                      <a:pt x="2070" y="29297"/>
                      <a:pt x="0" y="29841"/>
                    </a:cubicBezTo>
                    <a:lnTo>
                      <a:pt x="9" y="29877"/>
                    </a:lnTo>
                    <a:cubicBezTo>
                      <a:pt x="2088" y="29333"/>
                      <a:pt x="4032" y="27790"/>
                      <a:pt x="5790" y="25292"/>
                    </a:cubicBezTo>
                    <a:cubicBezTo>
                      <a:pt x="6040" y="24935"/>
                      <a:pt x="6289" y="24560"/>
                      <a:pt x="6548" y="24141"/>
                    </a:cubicBezTo>
                    <a:cubicBezTo>
                      <a:pt x="6914" y="23561"/>
                      <a:pt x="7262" y="22963"/>
                      <a:pt x="7601" y="22383"/>
                    </a:cubicBezTo>
                    <a:cubicBezTo>
                      <a:pt x="8332" y="21143"/>
                      <a:pt x="9091" y="19859"/>
                      <a:pt x="10001" y="18708"/>
                    </a:cubicBezTo>
                    <a:cubicBezTo>
                      <a:pt x="10161" y="18512"/>
                      <a:pt x="10331" y="18316"/>
                      <a:pt x="10491" y="18128"/>
                    </a:cubicBezTo>
                    <a:cubicBezTo>
                      <a:pt x="11529" y="16970"/>
                      <a:pt x="13640" y="15086"/>
                      <a:pt x="16347" y="15086"/>
                    </a:cubicBezTo>
                    <a:cubicBezTo>
                      <a:pt x="16455" y="15086"/>
                      <a:pt x="16564" y="15089"/>
                      <a:pt x="16673" y="15095"/>
                    </a:cubicBezTo>
                    <a:cubicBezTo>
                      <a:pt x="17682" y="15149"/>
                      <a:pt x="18654" y="15479"/>
                      <a:pt x="19600" y="15800"/>
                    </a:cubicBezTo>
                    <a:cubicBezTo>
                      <a:pt x="20206" y="16005"/>
                      <a:pt x="20840" y="16219"/>
                      <a:pt x="21473" y="16353"/>
                    </a:cubicBezTo>
                    <a:cubicBezTo>
                      <a:pt x="21883" y="16442"/>
                      <a:pt x="22303" y="16505"/>
                      <a:pt x="22713" y="16531"/>
                    </a:cubicBezTo>
                    <a:cubicBezTo>
                      <a:pt x="22879" y="16541"/>
                      <a:pt x="23046" y="16546"/>
                      <a:pt x="23213" y="16546"/>
                    </a:cubicBezTo>
                    <a:cubicBezTo>
                      <a:pt x="24556" y="16546"/>
                      <a:pt x="25938" y="16227"/>
                      <a:pt x="27334" y="15577"/>
                    </a:cubicBezTo>
                    <a:cubicBezTo>
                      <a:pt x="28610" y="14979"/>
                      <a:pt x="29859" y="14140"/>
                      <a:pt x="31135" y="12999"/>
                    </a:cubicBezTo>
                    <a:cubicBezTo>
                      <a:pt x="31830" y="12374"/>
                      <a:pt x="32499" y="11705"/>
                      <a:pt x="33115" y="11000"/>
                    </a:cubicBezTo>
                    <a:cubicBezTo>
                      <a:pt x="35881" y="7833"/>
                      <a:pt x="37870" y="4095"/>
                      <a:pt x="39618" y="795"/>
                    </a:cubicBezTo>
                    <a:cubicBezTo>
                      <a:pt x="39752" y="527"/>
                      <a:pt x="39895" y="268"/>
                      <a:pt x="40029" y="19"/>
                    </a:cubicBezTo>
                    <a:lnTo>
                      <a:pt x="4000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8" name="Google Shape;4908;p39"/>
              <p:cNvSpPr/>
              <p:nvPr/>
            </p:nvSpPr>
            <p:spPr>
              <a:xfrm>
                <a:off x="1345456" y="2516632"/>
                <a:ext cx="2377019" cy="1816092"/>
              </a:xfrm>
              <a:custGeom>
                <a:rect b="b" l="l" r="r" t="t"/>
                <a:pathLst>
                  <a:path extrusionOk="0" h="30243" w="39584">
                    <a:moveTo>
                      <a:pt x="39557" y="1"/>
                    </a:moveTo>
                    <a:lnTo>
                      <a:pt x="39405" y="340"/>
                    </a:lnTo>
                    <a:cubicBezTo>
                      <a:pt x="37648" y="4113"/>
                      <a:pt x="35828" y="8012"/>
                      <a:pt x="32955" y="11321"/>
                    </a:cubicBezTo>
                    <a:cubicBezTo>
                      <a:pt x="32349" y="12026"/>
                      <a:pt x="31679" y="12695"/>
                      <a:pt x="30975" y="13302"/>
                    </a:cubicBezTo>
                    <a:cubicBezTo>
                      <a:pt x="29717" y="14390"/>
                      <a:pt x="28423" y="15229"/>
                      <a:pt x="27112" y="15791"/>
                    </a:cubicBezTo>
                    <a:cubicBezTo>
                      <a:pt x="25761" y="16371"/>
                      <a:pt x="24430" y="16663"/>
                      <a:pt x="23130" y="16663"/>
                    </a:cubicBezTo>
                    <a:cubicBezTo>
                      <a:pt x="22910" y="16663"/>
                      <a:pt x="22691" y="16655"/>
                      <a:pt x="22473" y="16638"/>
                    </a:cubicBezTo>
                    <a:cubicBezTo>
                      <a:pt x="22063" y="16612"/>
                      <a:pt x="21652" y="16549"/>
                      <a:pt x="21242" y="16451"/>
                    </a:cubicBezTo>
                    <a:cubicBezTo>
                      <a:pt x="20617" y="16317"/>
                      <a:pt x="19993" y="16103"/>
                      <a:pt x="19395" y="15898"/>
                    </a:cubicBezTo>
                    <a:cubicBezTo>
                      <a:pt x="18450" y="15568"/>
                      <a:pt x="17468" y="15238"/>
                      <a:pt x="16451" y="15175"/>
                    </a:cubicBezTo>
                    <a:cubicBezTo>
                      <a:pt x="16331" y="15168"/>
                      <a:pt x="16210" y="15164"/>
                      <a:pt x="16089" y="15164"/>
                    </a:cubicBezTo>
                    <a:cubicBezTo>
                      <a:pt x="15091" y="15164"/>
                      <a:pt x="14081" y="15426"/>
                      <a:pt x="13070" y="15951"/>
                    </a:cubicBezTo>
                    <a:cubicBezTo>
                      <a:pt x="12089" y="16469"/>
                      <a:pt x="11116" y="17236"/>
                      <a:pt x="10269" y="18173"/>
                    </a:cubicBezTo>
                    <a:cubicBezTo>
                      <a:pt x="10108" y="18360"/>
                      <a:pt x="9939" y="18556"/>
                      <a:pt x="9778" y="18753"/>
                    </a:cubicBezTo>
                    <a:cubicBezTo>
                      <a:pt x="8806" y="19975"/>
                      <a:pt x="8021" y="21358"/>
                      <a:pt x="7263" y="22696"/>
                    </a:cubicBezTo>
                    <a:cubicBezTo>
                      <a:pt x="6977" y="23195"/>
                      <a:pt x="6692" y="23704"/>
                      <a:pt x="6388" y="24203"/>
                    </a:cubicBezTo>
                    <a:cubicBezTo>
                      <a:pt x="6130" y="24640"/>
                      <a:pt x="5889" y="25024"/>
                      <a:pt x="5657" y="25381"/>
                    </a:cubicBezTo>
                    <a:cubicBezTo>
                      <a:pt x="3926" y="28004"/>
                      <a:pt x="2079" y="29583"/>
                      <a:pt x="1" y="30216"/>
                    </a:cubicBezTo>
                    <a:lnTo>
                      <a:pt x="10" y="30243"/>
                    </a:lnTo>
                    <a:cubicBezTo>
                      <a:pt x="1125" y="29904"/>
                      <a:pt x="2204" y="29262"/>
                      <a:pt x="3212" y="28343"/>
                    </a:cubicBezTo>
                    <a:cubicBezTo>
                      <a:pt x="4069" y="27575"/>
                      <a:pt x="4898" y="26585"/>
                      <a:pt x="5675" y="25399"/>
                    </a:cubicBezTo>
                    <a:cubicBezTo>
                      <a:pt x="5915" y="25042"/>
                      <a:pt x="6156" y="24658"/>
                      <a:pt x="6415" y="24221"/>
                    </a:cubicBezTo>
                    <a:cubicBezTo>
                      <a:pt x="6709" y="23722"/>
                      <a:pt x="7004" y="23204"/>
                      <a:pt x="7289" y="22705"/>
                    </a:cubicBezTo>
                    <a:cubicBezTo>
                      <a:pt x="8048" y="21375"/>
                      <a:pt x="8824" y="19993"/>
                      <a:pt x="9796" y="18770"/>
                    </a:cubicBezTo>
                    <a:cubicBezTo>
                      <a:pt x="9957" y="18574"/>
                      <a:pt x="10126" y="18378"/>
                      <a:pt x="10296" y="18191"/>
                    </a:cubicBezTo>
                    <a:cubicBezTo>
                      <a:pt x="12024" y="16276"/>
                      <a:pt x="14120" y="15191"/>
                      <a:pt x="16107" y="15191"/>
                    </a:cubicBezTo>
                    <a:cubicBezTo>
                      <a:pt x="16222" y="15191"/>
                      <a:pt x="16337" y="15195"/>
                      <a:pt x="16451" y="15202"/>
                    </a:cubicBezTo>
                    <a:cubicBezTo>
                      <a:pt x="17468" y="15264"/>
                      <a:pt x="18441" y="15595"/>
                      <a:pt x="19386" y="15916"/>
                    </a:cubicBezTo>
                    <a:cubicBezTo>
                      <a:pt x="19993" y="16130"/>
                      <a:pt x="20608" y="16335"/>
                      <a:pt x="21233" y="16478"/>
                    </a:cubicBezTo>
                    <a:cubicBezTo>
                      <a:pt x="21643" y="16576"/>
                      <a:pt x="22063" y="16638"/>
                      <a:pt x="22473" y="16665"/>
                    </a:cubicBezTo>
                    <a:cubicBezTo>
                      <a:pt x="22691" y="16682"/>
                      <a:pt x="22910" y="16690"/>
                      <a:pt x="23131" y="16690"/>
                    </a:cubicBezTo>
                    <a:cubicBezTo>
                      <a:pt x="24433" y="16690"/>
                      <a:pt x="25770" y="16398"/>
                      <a:pt x="27121" y="15818"/>
                    </a:cubicBezTo>
                    <a:cubicBezTo>
                      <a:pt x="28432" y="15247"/>
                      <a:pt x="29735" y="14408"/>
                      <a:pt x="30993" y="13329"/>
                    </a:cubicBezTo>
                    <a:cubicBezTo>
                      <a:pt x="31697" y="12713"/>
                      <a:pt x="32366" y="12044"/>
                      <a:pt x="32982" y="11339"/>
                    </a:cubicBezTo>
                    <a:cubicBezTo>
                      <a:pt x="35855" y="8030"/>
                      <a:pt x="37665" y="4122"/>
                      <a:pt x="39423" y="349"/>
                    </a:cubicBezTo>
                    <a:lnTo>
                      <a:pt x="39584" y="10"/>
                    </a:lnTo>
                    <a:lnTo>
                      <a:pt x="395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9" name="Google Shape;4909;p39"/>
              <p:cNvSpPr/>
              <p:nvPr/>
            </p:nvSpPr>
            <p:spPr>
              <a:xfrm>
                <a:off x="1387790" y="2503241"/>
                <a:ext cx="2350237" cy="1838070"/>
              </a:xfrm>
              <a:custGeom>
                <a:rect b="b" l="l" r="r" t="t"/>
                <a:pathLst>
                  <a:path extrusionOk="0" h="30609" w="39138">
                    <a:moveTo>
                      <a:pt x="39110" y="1"/>
                    </a:moveTo>
                    <a:lnTo>
                      <a:pt x="39102" y="27"/>
                    </a:lnTo>
                    <a:cubicBezTo>
                      <a:pt x="37460" y="4078"/>
                      <a:pt x="35756" y="8261"/>
                      <a:pt x="32821" y="11669"/>
                    </a:cubicBezTo>
                    <a:cubicBezTo>
                      <a:pt x="32214" y="12374"/>
                      <a:pt x="31545" y="13034"/>
                      <a:pt x="30832" y="13632"/>
                    </a:cubicBezTo>
                    <a:cubicBezTo>
                      <a:pt x="29583" y="14685"/>
                      <a:pt x="28262" y="15496"/>
                      <a:pt x="26898" y="16041"/>
                    </a:cubicBezTo>
                    <a:cubicBezTo>
                      <a:pt x="25594" y="16556"/>
                      <a:pt x="24298" y="16816"/>
                      <a:pt x="23032" y="16816"/>
                    </a:cubicBezTo>
                    <a:cubicBezTo>
                      <a:pt x="22764" y="16816"/>
                      <a:pt x="22497" y="16804"/>
                      <a:pt x="22232" y="16781"/>
                    </a:cubicBezTo>
                    <a:cubicBezTo>
                      <a:pt x="21821" y="16745"/>
                      <a:pt x="21411" y="16683"/>
                      <a:pt x="21001" y="16585"/>
                    </a:cubicBezTo>
                    <a:cubicBezTo>
                      <a:pt x="20385" y="16442"/>
                      <a:pt x="19770" y="16228"/>
                      <a:pt x="19181" y="16023"/>
                    </a:cubicBezTo>
                    <a:cubicBezTo>
                      <a:pt x="18235" y="15693"/>
                      <a:pt x="17254" y="15354"/>
                      <a:pt x="16237" y="15282"/>
                    </a:cubicBezTo>
                    <a:cubicBezTo>
                      <a:pt x="16116" y="15275"/>
                      <a:pt x="15995" y="15271"/>
                      <a:pt x="15874" y="15271"/>
                    </a:cubicBezTo>
                    <a:cubicBezTo>
                      <a:pt x="14876" y="15271"/>
                      <a:pt x="13868" y="15532"/>
                      <a:pt x="12874" y="16041"/>
                    </a:cubicBezTo>
                    <a:cubicBezTo>
                      <a:pt x="11883" y="16549"/>
                      <a:pt x="10920" y="17307"/>
                      <a:pt x="10072" y="18235"/>
                    </a:cubicBezTo>
                    <a:cubicBezTo>
                      <a:pt x="9903" y="18423"/>
                      <a:pt x="9742" y="18619"/>
                      <a:pt x="9582" y="18815"/>
                    </a:cubicBezTo>
                    <a:cubicBezTo>
                      <a:pt x="8547" y="20117"/>
                      <a:pt x="7735" y="21598"/>
                      <a:pt x="6950" y="23035"/>
                    </a:cubicBezTo>
                    <a:cubicBezTo>
                      <a:pt x="6727" y="23454"/>
                      <a:pt x="6486" y="23873"/>
                      <a:pt x="6254" y="24293"/>
                    </a:cubicBezTo>
                    <a:cubicBezTo>
                      <a:pt x="6004" y="24739"/>
                      <a:pt x="5773" y="25131"/>
                      <a:pt x="5549" y="25488"/>
                    </a:cubicBezTo>
                    <a:cubicBezTo>
                      <a:pt x="3872" y="28209"/>
                      <a:pt x="2052" y="29877"/>
                      <a:pt x="1" y="30591"/>
                    </a:cubicBezTo>
                    <a:lnTo>
                      <a:pt x="10" y="30609"/>
                    </a:lnTo>
                    <a:cubicBezTo>
                      <a:pt x="2070" y="29895"/>
                      <a:pt x="3881" y="28218"/>
                      <a:pt x="5567" y="25497"/>
                    </a:cubicBezTo>
                    <a:cubicBezTo>
                      <a:pt x="5790" y="25140"/>
                      <a:pt x="6022" y="24747"/>
                      <a:pt x="6272" y="24301"/>
                    </a:cubicBezTo>
                    <a:cubicBezTo>
                      <a:pt x="6504" y="23882"/>
                      <a:pt x="6745" y="23463"/>
                      <a:pt x="6968" y="23044"/>
                    </a:cubicBezTo>
                    <a:cubicBezTo>
                      <a:pt x="7753" y="21616"/>
                      <a:pt x="8565" y="20126"/>
                      <a:pt x="9600" y="18833"/>
                    </a:cubicBezTo>
                    <a:cubicBezTo>
                      <a:pt x="9751" y="18637"/>
                      <a:pt x="9921" y="18440"/>
                      <a:pt x="10090" y="18253"/>
                    </a:cubicBezTo>
                    <a:cubicBezTo>
                      <a:pt x="11809" y="16357"/>
                      <a:pt x="13902" y="15289"/>
                      <a:pt x="15888" y="15289"/>
                    </a:cubicBezTo>
                    <a:cubicBezTo>
                      <a:pt x="16005" y="15289"/>
                      <a:pt x="16121" y="15293"/>
                      <a:pt x="16237" y="15300"/>
                    </a:cubicBezTo>
                    <a:cubicBezTo>
                      <a:pt x="17254" y="15372"/>
                      <a:pt x="18226" y="15711"/>
                      <a:pt x="19172" y="16041"/>
                    </a:cubicBezTo>
                    <a:cubicBezTo>
                      <a:pt x="19770" y="16246"/>
                      <a:pt x="20385" y="16460"/>
                      <a:pt x="21001" y="16603"/>
                    </a:cubicBezTo>
                    <a:cubicBezTo>
                      <a:pt x="21402" y="16701"/>
                      <a:pt x="21821" y="16772"/>
                      <a:pt x="22232" y="16808"/>
                    </a:cubicBezTo>
                    <a:cubicBezTo>
                      <a:pt x="22492" y="16831"/>
                      <a:pt x="22753" y="16842"/>
                      <a:pt x="23016" y="16842"/>
                    </a:cubicBezTo>
                    <a:cubicBezTo>
                      <a:pt x="24287" y="16842"/>
                      <a:pt x="25591" y="16576"/>
                      <a:pt x="26906" y="16058"/>
                    </a:cubicBezTo>
                    <a:cubicBezTo>
                      <a:pt x="28271" y="15514"/>
                      <a:pt x="29592" y="14702"/>
                      <a:pt x="30850" y="13650"/>
                    </a:cubicBezTo>
                    <a:cubicBezTo>
                      <a:pt x="31563" y="13052"/>
                      <a:pt x="32232" y="12392"/>
                      <a:pt x="32839" y="11687"/>
                    </a:cubicBezTo>
                    <a:cubicBezTo>
                      <a:pt x="35774" y="8270"/>
                      <a:pt x="37478" y="4086"/>
                      <a:pt x="39119" y="36"/>
                    </a:cubicBezTo>
                    <a:lnTo>
                      <a:pt x="39137" y="10"/>
                    </a:lnTo>
                    <a:lnTo>
                      <a:pt x="39110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0" name="Google Shape;4910;p39"/>
              <p:cNvSpPr/>
              <p:nvPr/>
            </p:nvSpPr>
            <p:spPr>
              <a:xfrm>
                <a:off x="1430125" y="2489850"/>
                <a:ext cx="2322854" cy="1860049"/>
              </a:xfrm>
              <a:custGeom>
                <a:rect b="b" l="l" r="r" t="t"/>
                <a:pathLst>
                  <a:path extrusionOk="0" h="30975" w="38682">
                    <a:moveTo>
                      <a:pt x="38673" y="1"/>
                    </a:moveTo>
                    <a:cubicBezTo>
                      <a:pt x="37255" y="4015"/>
                      <a:pt x="35649" y="8556"/>
                      <a:pt x="32687" y="12017"/>
                    </a:cubicBezTo>
                    <a:cubicBezTo>
                      <a:pt x="30004" y="15163"/>
                      <a:pt x="26352" y="16971"/>
                      <a:pt x="22924" y="16971"/>
                    </a:cubicBezTo>
                    <a:cubicBezTo>
                      <a:pt x="22191" y="16971"/>
                      <a:pt x="21469" y="16888"/>
                      <a:pt x="20769" y="16719"/>
                    </a:cubicBezTo>
                    <a:cubicBezTo>
                      <a:pt x="20153" y="16567"/>
                      <a:pt x="19546" y="16353"/>
                      <a:pt x="18966" y="16148"/>
                    </a:cubicBezTo>
                    <a:cubicBezTo>
                      <a:pt x="18021" y="15809"/>
                      <a:pt x="17040" y="15470"/>
                      <a:pt x="16023" y="15398"/>
                    </a:cubicBezTo>
                    <a:cubicBezTo>
                      <a:pt x="15884" y="15388"/>
                      <a:pt x="15745" y="15383"/>
                      <a:pt x="15605" y="15383"/>
                    </a:cubicBezTo>
                    <a:cubicBezTo>
                      <a:pt x="14519" y="15383"/>
                      <a:pt x="13421" y="15691"/>
                      <a:pt x="12338" y="16308"/>
                    </a:cubicBezTo>
                    <a:cubicBezTo>
                      <a:pt x="11259" y="16915"/>
                      <a:pt x="10242" y="17807"/>
                      <a:pt x="9385" y="18877"/>
                    </a:cubicBezTo>
                    <a:cubicBezTo>
                      <a:pt x="8279" y="20260"/>
                      <a:pt x="7441" y="21857"/>
                      <a:pt x="6638" y="23400"/>
                    </a:cubicBezTo>
                    <a:cubicBezTo>
                      <a:pt x="6254" y="24123"/>
                      <a:pt x="5861" y="24881"/>
                      <a:pt x="5442" y="25595"/>
                    </a:cubicBezTo>
                    <a:cubicBezTo>
                      <a:pt x="3810" y="28414"/>
                      <a:pt x="2034" y="30171"/>
                      <a:pt x="0" y="30965"/>
                    </a:cubicBezTo>
                    <a:lnTo>
                      <a:pt x="9" y="30974"/>
                    </a:lnTo>
                    <a:cubicBezTo>
                      <a:pt x="1124" y="30537"/>
                      <a:pt x="2186" y="29806"/>
                      <a:pt x="3149" y="28780"/>
                    </a:cubicBezTo>
                    <a:cubicBezTo>
                      <a:pt x="3952" y="27932"/>
                      <a:pt x="4711" y="26897"/>
                      <a:pt x="5460" y="25604"/>
                    </a:cubicBezTo>
                    <a:cubicBezTo>
                      <a:pt x="5870" y="24881"/>
                      <a:pt x="6263" y="24132"/>
                      <a:pt x="6647" y="23409"/>
                    </a:cubicBezTo>
                    <a:cubicBezTo>
                      <a:pt x="7458" y="21866"/>
                      <a:pt x="8297" y="20269"/>
                      <a:pt x="9394" y="18886"/>
                    </a:cubicBezTo>
                    <a:cubicBezTo>
                      <a:pt x="11152" y="16683"/>
                      <a:pt x="13462" y="15398"/>
                      <a:pt x="15639" y="15398"/>
                    </a:cubicBezTo>
                    <a:cubicBezTo>
                      <a:pt x="15764" y="15398"/>
                      <a:pt x="15898" y="15398"/>
                      <a:pt x="16023" y="15407"/>
                    </a:cubicBezTo>
                    <a:cubicBezTo>
                      <a:pt x="17040" y="15479"/>
                      <a:pt x="18012" y="15826"/>
                      <a:pt x="18958" y="16165"/>
                    </a:cubicBezTo>
                    <a:cubicBezTo>
                      <a:pt x="19546" y="16371"/>
                      <a:pt x="20153" y="16585"/>
                      <a:pt x="20760" y="16727"/>
                    </a:cubicBezTo>
                    <a:cubicBezTo>
                      <a:pt x="21468" y="16899"/>
                      <a:pt x="22198" y="16984"/>
                      <a:pt x="22941" y="16984"/>
                    </a:cubicBezTo>
                    <a:cubicBezTo>
                      <a:pt x="24361" y="16984"/>
                      <a:pt x="25829" y="16673"/>
                      <a:pt x="27281" y="16058"/>
                    </a:cubicBezTo>
                    <a:cubicBezTo>
                      <a:pt x="28298" y="15630"/>
                      <a:pt x="29288" y="15059"/>
                      <a:pt x="30216" y="14355"/>
                    </a:cubicBezTo>
                    <a:cubicBezTo>
                      <a:pt x="31126" y="13677"/>
                      <a:pt x="31964" y="12891"/>
                      <a:pt x="32705" y="12026"/>
                    </a:cubicBezTo>
                    <a:cubicBezTo>
                      <a:pt x="34016" y="10492"/>
                      <a:pt x="35167" y="8627"/>
                      <a:pt x="36229" y="6326"/>
                    </a:cubicBezTo>
                    <a:cubicBezTo>
                      <a:pt x="37192" y="4229"/>
                      <a:pt x="37986" y="1990"/>
                      <a:pt x="38682" y="10"/>
                    </a:cubicBezTo>
                    <a:lnTo>
                      <a:pt x="38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11" name="Google Shape;4911;p39"/>
            <p:cNvGrpSpPr/>
            <p:nvPr/>
          </p:nvGrpSpPr>
          <p:grpSpPr>
            <a:xfrm rot="10800000">
              <a:off x="-90904" y="3665461"/>
              <a:ext cx="9796928" cy="2663222"/>
              <a:chOff x="5171575" y="1460000"/>
              <a:chExt cx="1813675" cy="493025"/>
            </a:xfrm>
          </p:grpSpPr>
          <p:sp>
            <p:nvSpPr>
              <p:cNvPr id="4912" name="Google Shape;4912;p39"/>
              <p:cNvSpPr/>
              <p:nvPr/>
            </p:nvSpPr>
            <p:spPr>
              <a:xfrm>
                <a:off x="5268600" y="1460000"/>
                <a:ext cx="1716650" cy="394450"/>
              </a:xfrm>
              <a:custGeom>
                <a:rect b="b" l="l" r="r" t="t"/>
                <a:pathLst>
                  <a:path extrusionOk="0" h="15778" w="68666">
                    <a:moveTo>
                      <a:pt x="11229" y="1"/>
                    </a:moveTo>
                    <a:cubicBezTo>
                      <a:pt x="5339" y="1"/>
                      <a:pt x="67" y="3484"/>
                      <a:pt x="0" y="3529"/>
                    </a:cubicBezTo>
                    <a:lnTo>
                      <a:pt x="62" y="3618"/>
                    </a:lnTo>
                    <a:cubicBezTo>
                      <a:pt x="122" y="3573"/>
                      <a:pt x="5374" y="104"/>
                      <a:pt x="11234" y="104"/>
                    </a:cubicBezTo>
                    <a:cubicBezTo>
                      <a:pt x="12364" y="104"/>
                      <a:pt x="13516" y="233"/>
                      <a:pt x="14657" y="540"/>
                    </a:cubicBezTo>
                    <a:cubicBezTo>
                      <a:pt x="18583" y="1602"/>
                      <a:pt x="20804" y="4831"/>
                      <a:pt x="22954" y="7954"/>
                    </a:cubicBezTo>
                    <a:cubicBezTo>
                      <a:pt x="24711" y="10514"/>
                      <a:pt x="26380" y="12931"/>
                      <a:pt x="28860" y="14002"/>
                    </a:cubicBezTo>
                    <a:cubicBezTo>
                      <a:pt x="31598" y="15180"/>
                      <a:pt x="34114" y="15777"/>
                      <a:pt x="36443" y="15777"/>
                    </a:cubicBezTo>
                    <a:cubicBezTo>
                      <a:pt x="38396" y="15777"/>
                      <a:pt x="40216" y="15358"/>
                      <a:pt x="41938" y="14528"/>
                    </a:cubicBezTo>
                    <a:cubicBezTo>
                      <a:pt x="45257" y="12931"/>
                      <a:pt x="47737" y="10068"/>
                      <a:pt x="50136" y="7293"/>
                    </a:cubicBezTo>
                    <a:cubicBezTo>
                      <a:pt x="53169" y="3787"/>
                      <a:pt x="56033" y="478"/>
                      <a:pt x="60137" y="451"/>
                    </a:cubicBezTo>
                    <a:lnTo>
                      <a:pt x="60235" y="451"/>
                    </a:lnTo>
                    <a:cubicBezTo>
                      <a:pt x="63295" y="451"/>
                      <a:pt x="65507" y="1147"/>
                      <a:pt x="66837" y="2512"/>
                    </a:cubicBezTo>
                    <a:cubicBezTo>
                      <a:pt x="68558" y="4296"/>
                      <a:pt x="68460" y="6874"/>
                      <a:pt x="68398" y="8587"/>
                    </a:cubicBezTo>
                    <a:cubicBezTo>
                      <a:pt x="68380" y="9247"/>
                      <a:pt x="68353" y="9765"/>
                      <a:pt x="68442" y="10095"/>
                    </a:cubicBezTo>
                    <a:lnTo>
                      <a:pt x="68540" y="10077"/>
                    </a:lnTo>
                    <a:cubicBezTo>
                      <a:pt x="68460" y="9756"/>
                      <a:pt x="68478" y="9238"/>
                      <a:pt x="68505" y="8587"/>
                    </a:cubicBezTo>
                    <a:cubicBezTo>
                      <a:pt x="68567" y="6865"/>
                      <a:pt x="68665" y="4251"/>
                      <a:pt x="66908" y="2440"/>
                    </a:cubicBezTo>
                    <a:cubicBezTo>
                      <a:pt x="65570" y="1049"/>
                      <a:pt x="63322" y="353"/>
                      <a:pt x="60235" y="353"/>
                    </a:cubicBezTo>
                    <a:lnTo>
                      <a:pt x="60137" y="353"/>
                    </a:lnTo>
                    <a:cubicBezTo>
                      <a:pt x="55989" y="371"/>
                      <a:pt x="53107" y="3698"/>
                      <a:pt x="50056" y="7222"/>
                    </a:cubicBezTo>
                    <a:cubicBezTo>
                      <a:pt x="46576" y="11240"/>
                      <a:pt x="42754" y="15659"/>
                      <a:pt x="36408" y="15659"/>
                    </a:cubicBezTo>
                    <a:cubicBezTo>
                      <a:pt x="34230" y="15659"/>
                      <a:pt x="31756" y="15139"/>
                      <a:pt x="28895" y="13904"/>
                    </a:cubicBezTo>
                    <a:cubicBezTo>
                      <a:pt x="26442" y="12842"/>
                      <a:pt x="24792" y="10443"/>
                      <a:pt x="23043" y="7891"/>
                    </a:cubicBezTo>
                    <a:cubicBezTo>
                      <a:pt x="20884" y="4751"/>
                      <a:pt x="18645" y="1504"/>
                      <a:pt x="14684" y="442"/>
                    </a:cubicBezTo>
                    <a:cubicBezTo>
                      <a:pt x="13531" y="131"/>
                      <a:pt x="12369" y="1"/>
                      <a:pt x="112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3" name="Google Shape;4913;p39"/>
              <p:cNvSpPr/>
              <p:nvPr/>
            </p:nvSpPr>
            <p:spPr>
              <a:xfrm>
                <a:off x="5264575" y="1467800"/>
                <a:ext cx="1717325" cy="382175"/>
              </a:xfrm>
              <a:custGeom>
                <a:rect b="b" l="l" r="r" t="t"/>
                <a:pathLst>
                  <a:path extrusionOk="0" h="15287" w="68693">
                    <a:moveTo>
                      <a:pt x="11153" y="0"/>
                    </a:moveTo>
                    <a:cubicBezTo>
                      <a:pt x="6400" y="0"/>
                      <a:pt x="2154" y="2227"/>
                      <a:pt x="589" y="3047"/>
                    </a:cubicBezTo>
                    <a:cubicBezTo>
                      <a:pt x="322" y="3181"/>
                      <a:pt x="90" y="3306"/>
                      <a:pt x="54" y="3306"/>
                    </a:cubicBezTo>
                    <a:cubicBezTo>
                      <a:pt x="54" y="3306"/>
                      <a:pt x="81" y="3315"/>
                      <a:pt x="90" y="3333"/>
                    </a:cubicBezTo>
                    <a:lnTo>
                      <a:pt x="0" y="3386"/>
                    </a:lnTo>
                    <a:cubicBezTo>
                      <a:pt x="11" y="3404"/>
                      <a:pt x="22" y="3416"/>
                      <a:pt x="45" y="3416"/>
                    </a:cubicBezTo>
                    <a:cubicBezTo>
                      <a:pt x="104" y="3416"/>
                      <a:pt x="240" y="3346"/>
                      <a:pt x="634" y="3136"/>
                    </a:cubicBezTo>
                    <a:cubicBezTo>
                      <a:pt x="2192" y="2324"/>
                      <a:pt x="6429" y="101"/>
                      <a:pt x="11161" y="101"/>
                    </a:cubicBezTo>
                    <a:cubicBezTo>
                      <a:pt x="12038" y="101"/>
                      <a:pt x="12931" y="177"/>
                      <a:pt x="13828" y="353"/>
                    </a:cubicBezTo>
                    <a:cubicBezTo>
                      <a:pt x="14122" y="416"/>
                      <a:pt x="14417" y="478"/>
                      <a:pt x="14693" y="558"/>
                    </a:cubicBezTo>
                    <a:cubicBezTo>
                      <a:pt x="18208" y="1531"/>
                      <a:pt x="20055" y="4198"/>
                      <a:pt x="22009" y="7026"/>
                    </a:cubicBezTo>
                    <a:cubicBezTo>
                      <a:pt x="22499" y="7731"/>
                      <a:pt x="22999" y="8453"/>
                      <a:pt x="23525" y="9149"/>
                    </a:cubicBezTo>
                    <a:cubicBezTo>
                      <a:pt x="24970" y="11040"/>
                      <a:pt x="26567" y="12958"/>
                      <a:pt x="28744" y="13806"/>
                    </a:cubicBezTo>
                    <a:cubicBezTo>
                      <a:pt x="31411" y="14850"/>
                      <a:pt x="33731" y="15287"/>
                      <a:pt x="35792" y="15287"/>
                    </a:cubicBezTo>
                    <a:cubicBezTo>
                      <a:pt x="40422" y="15287"/>
                      <a:pt x="43714" y="13057"/>
                      <a:pt x="46577" y="10470"/>
                    </a:cubicBezTo>
                    <a:cubicBezTo>
                      <a:pt x="47826" y="9337"/>
                      <a:pt x="48977" y="8105"/>
                      <a:pt x="50083" y="6919"/>
                    </a:cubicBezTo>
                    <a:cubicBezTo>
                      <a:pt x="53116" y="3672"/>
                      <a:pt x="55980" y="603"/>
                      <a:pt x="60102" y="558"/>
                    </a:cubicBezTo>
                    <a:lnTo>
                      <a:pt x="60262" y="558"/>
                    </a:lnTo>
                    <a:cubicBezTo>
                      <a:pt x="63269" y="558"/>
                      <a:pt x="65472" y="1245"/>
                      <a:pt x="66810" y="2592"/>
                    </a:cubicBezTo>
                    <a:cubicBezTo>
                      <a:pt x="68568" y="4350"/>
                      <a:pt x="68541" y="6901"/>
                      <a:pt x="68523" y="8596"/>
                    </a:cubicBezTo>
                    <a:cubicBezTo>
                      <a:pt x="68514" y="9230"/>
                      <a:pt x="68505" y="9738"/>
                      <a:pt x="68594" y="10059"/>
                    </a:cubicBezTo>
                    <a:lnTo>
                      <a:pt x="68693" y="10032"/>
                    </a:lnTo>
                    <a:cubicBezTo>
                      <a:pt x="68612" y="9720"/>
                      <a:pt x="68621" y="9221"/>
                      <a:pt x="68621" y="8596"/>
                    </a:cubicBezTo>
                    <a:cubicBezTo>
                      <a:pt x="68648" y="6892"/>
                      <a:pt x="68675" y="4314"/>
                      <a:pt x="66890" y="2521"/>
                    </a:cubicBezTo>
                    <a:cubicBezTo>
                      <a:pt x="65526" y="1147"/>
                      <a:pt x="63295" y="460"/>
                      <a:pt x="60253" y="460"/>
                    </a:cubicBezTo>
                    <a:lnTo>
                      <a:pt x="60102" y="460"/>
                    </a:lnTo>
                    <a:cubicBezTo>
                      <a:pt x="55935" y="496"/>
                      <a:pt x="53054" y="3583"/>
                      <a:pt x="50012" y="6848"/>
                    </a:cubicBezTo>
                    <a:cubicBezTo>
                      <a:pt x="48897" y="8034"/>
                      <a:pt x="47755" y="9265"/>
                      <a:pt x="46515" y="10389"/>
                    </a:cubicBezTo>
                    <a:cubicBezTo>
                      <a:pt x="43667" y="12965"/>
                      <a:pt x="40396" y="15186"/>
                      <a:pt x="35789" y="15186"/>
                    </a:cubicBezTo>
                    <a:cubicBezTo>
                      <a:pt x="33743" y="15186"/>
                      <a:pt x="31433" y="14748"/>
                      <a:pt x="28780" y="13708"/>
                    </a:cubicBezTo>
                    <a:cubicBezTo>
                      <a:pt x="26630" y="12869"/>
                      <a:pt x="25051" y="10960"/>
                      <a:pt x="23614" y="9087"/>
                    </a:cubicBezTo>
                    <a:cubicBezTo>
                      <a:pt x="23088" y="8391"/>
                      <a:pt x="22580" y="7668"/>
                      <a:pt x="22098" y="6964"/>
                    </a:cubicBezTo>
                    <a:cubicBezTo>
                      <a:pt x="20216" y="4252"/>
                      <a:pt x="18280" y="1441"/>
                      <a:pt x="14720" y="460"/>
                    </a:cubicBezTo>
                    <a:cubicBezTo>
                      <a:pt x="14435" y="380"/>
                      <a:pt x="14140" y="309"/>
                      <a:pt x="13846" y="255"/>
                    </a:cubicBezTo>
                    <a:cubicBezTo>
                      <a:pt x="12940" y="77"/>
                      <a:pt x="12038" y="0"/>
                      <a:pt x="111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4" name="Google Shape;4914;p39"/>
              <p:cNvSpPr/>
              <p:nvPr/>
            </p:nvSpPr>
            <p:spPr>
              <a:xfrm>
                <a:off x="5260775" y="1475575"/>
                <a:ext cx="1720900" cy="370175"/>
              </a:xfrm>
              <a:custGeom>
                <a:rect b="b" l="l" r="r" t="t"/>
                <a:pathLst>
                  <a:path extrusionOk="0" h="14807" w="68836">
                    <a:moveTo>
                      <a:pt x="81" y="3111"/>
                    </a:moveTo>
                    <a:lnTo>
                      <a:pt x="81" y="3111"/>
                    </a:lnTo>
                    <a:cubicBezTo>
                      <a:pt x="82" y="3111"/>
                      <a:pt x="83" y="3111"/>
                      <a:pt x="84" y="3112"/>
                    </a:cubicBezTo>
                    <a:lnTo>
                      <a:pt x="84" y="3112"/>
                    </a:lnTo>
                    <a:cubicBezTo>
                      <a:pt x="83" y="3111"/>
                      <a:pt x="81" y="3111"/>
                      <a:pt x="81" y="3111"/>
                    </a:cubicBezTo>
                    <a:close/>
                    <a:moveTo>
                      <a:pt x="11123" y="0"/>
                    </a:moveTo>
                    <a:cubicBezTo>
                      <a:pt x="6789" y="0"/>
                      <a:pt x="2898" y="1830"/>
                      <a:pt x="1053" y="2701"/>
                    </a:cubicBezTo>
                    <a:cubicBezTo>
                      <a:pt x="591" y="2915"/>
                      <a:pt x="187" y="3112"/>
                      <a:pt x="92" y="3112"/>
                    </a:cubicBezTo>
                    <a:cubicBezTo>
                      <a:pt x="89" y="3112"/>
                      <a:pt x="87" y="3112"/>
                      <a:pt x="84" y="3112"/>
                    </a:cubicBezTo>
                    <a:lnTo>
                      <a:pt x="84" y="3112"/>
                    </a:lnTo>
                    <a:cubicBezTo>
                      <a:pt x="87" y="3112"/>
                      <a:pt x="90" y="3115"/>
                      <a:pt x="90" y="3120"/>
                    </a:cubicBezTo>
                    <a:lnTo>
                      <a:pt x="1" y="3173"/>
                    </a:lnTo>
                    <a:cubicBezTo>
                      <a:pt x="16" y="3197"/>
                      <a:pt x="40" y="3210"/>
                      <a:pt x="79" y="3210"/>
                    </a:cubicBezTo>
                    <a:cubicBezTo>
                      <a:pt x="200" y="3210"/>
                      <a:pt x="471" y="3087"/>
                      <a:pt x="1098" y="2790"/>
                    </a:cubicBezTo>
                    <a:cubicBezTo>
                      <a:pt x="2935" y="1927"/>
                      <a:pt x="6801" y="107"/>
                      <a:pt x="11111" y="107"/>
                    </a:cubicBezTo>
                    <a:cubicBezTo>
                      <a:pt x="12014" y="107"/>
                      <a:pt x="12937" y="187"/>
                      <a:pt x="13864" y="372"/>
                    </a:cubicBezTo>
                    <a:cubicBezTo>
                      <a:pt x="14159" y="426"/>
                      <a:pt x="14444" y="497"/>
                      <a:pt x="14729" y="577"/>
                    </a:cubicBezTo>
                    <a:cubicBezTo>
                      <a:pt x="17977" y="1505"/>
                      <a:pt x="19591" y="3896"/>
                      <a:pt x="21304" y="6438"/>
                    </a:cubicBezTo>
                    <a:cubicBezTo>
                      <a:pt x="21938" y="7375"/>
                      <a:pt x="22589" y="8339"/>
                      <a:pt x="23338" y="9240"/>
                    </a:cubicBezTo>
                    <a:cubicBezTo>
                      <a:pt x="24882" y="11113"/>
                      <a:pt x="26452" y="12853"/>
                      <a:pt x="28611" y="13611"/>
                    </a:cubicBezTo>
                    <a:cubicBezTo>
                      <a:pt x="31010" y="14450"/>
                      <a:pt x="33134" y="14806"/>
                      <a:pt x="35034" y="14806"/>
                    </a:cubicBezTo>
                    <a:cubicBezTo>
                      <a:pt x="40003" y="14806"/>
                      <a:pt x="43455" y="12389"/>
                      <a:pt x="46390" y="9953"/>
                    </a:cubicBezTo>
                    <a:cubicBezTo>
                      <a:pt x="47693" y="8865"/>
                      <a:pt x="48879" y="7696"/>
                      <a:pt x="50030" y="6554"/>
                    </a:cubicBezTo>
                    <a:cubicBezTo>
                      <a:pt x="53054" y="3557"/>
                      <a:pt x="55918" y="720"/>
                      <a:pt x="60066" y="676"/>
                    </a:cubicBezTo>
                    <a:cubicBezTo>
                      <a:pt x="60147" y="667"/>
                      <a:pt x="60227" y="667"/>
                      <a:pt x="60307" y="667"/>
                    </a:cubicBezTo>
                    <a:cubicBezTo>
                      <a:pt x="68514" y="667"/>
                      <a:pt x="68595" y="5823"/>
                      <a:pt x="68630" y="8606"/>
                    </a:cubicBezTo>
                    <a:cubicBezTo>
                      <a:pt x="68639" y="9222"/>
                      <a:pt x="68648" y="9704"/>
                      <a:pt x="68737" y="10025"/>
                    </a:cubicBezTo>
                    <a:lnTo>
                      <a:pt x="68836" y="9998"/>
                    </a:lnTo>
                    <a:cubicBezTo>
                      <a:pt x="68755" y="9695"/>
                      <a:pt x="68746" y="9186"/>
                      <a:pt x="68737" y="8606"/>
                    </a:cubicBezTo>
                    <a:cubicBezTo>
                      <a:pt x="68693" y="5787"/>
                      <a:pt x="68622" y="568"/>
                      <a:pt x="60316" y="568"/>
                    </a:cubicBezTo>
                    <a:lnTo>
                      <a:pt x="60066" y="568"/>
                    </a:lnTo>
                    <a:cubicBezTo>
                      <a:pt x="55873" y="622"/>
                      <a:pt x="52992" y="3468"/>
                      <a:pt x="49950" y="6483"/>
                    </a:cubicBezTo>
                    <a:cubicBezTo>
                      <a:pt x="48808" y="7616"/>
                      <a:pt x="47621" y="8794"/>
                      <a:pt x="46319" y="9873"/>
                    </a:cubicBezTo>
                    <a:cubicBezTo>
                      <a:pt x="43408" y="12294"/>
                      <a:pt x="39974" y="14700"/>
                      <a:pt x="35029" y="14700"/>
                    </a:cubicBezTo>
                    <a:cubicBezTo>
                      <a:pt x="33140" y="14700"/>
                      <a:pt x="31031" y="14349"/>
                      <a:pt x="28646" y="13513"/>
                    </a:cubicBezTo>
                    <a:cubicBezTo>
                      <a:pt x="26505" y="12763"/>
                      <a:pt x="24953" y="11033"/>
                      <a:pt x="23419" y="9177"/>
                    </a:cubicBezTo>
                    <a:cubicBezTo>
                      <a:pt x="22669" y="8276"/>
                      <a:pt x="22018" y="7313"/>
                      <a:pt x="21393" y="6376"/>
                    </a:cubicBezTo>
                    <a:cubicBezTo>
                      <a:pt x="19663" y="3825"/>
                      <a:pt x="18039" y="1407"/>
                      <a:pt x="14756" y="479"/>
                    </a:cubicBezTo>
                    <a:cubicBezTo>
                      <a:pt x="14471" y="399"/>
                      <a:pt x="14176" y="328"/>
                      <a:pt x="13882" y="265"/>
                    </a:cubicBezTo>
                    <a:cubicBezTo>
                      <a:pt x="12953" y="80"/>
                      <a:pt x="12028" y="0"/>
                      <a:pt x="111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5" name="Google Shape;4915;p39"/>
              <p:cNvSpPr/>
              <p:nvPr/>
            </p:nvSpPr>
            <p:spPr>
              <a:xfrm>
                <a:off x="5257000" y="1483550"/>
                <a:ext cx="1724450" cy="358850"/>
              </a:xfrm>
              <a:custGeom>
                <a:rect b="b" l="l" r="r" t="t"/>
                <a:pathLst>
                  <a:path extrusionOk="0" h="14354" w="68978">
                    <a:moveTo>
                      <a:pt x="11083" y="0"/>
                    </a:moveTo>
                    <a:cubicBezTo>
                      <a:pt x="7041" y="0"/>
                      <a:pt x="3400" y="1567"/>
                      <a:pt x="1463" y="2408"/>
                    </a:cubicBezTo>
                    <a:cubicBezTo>
                      <a:pt x="867" y="2663"/>
                      <a:pt x="298" y="2910"/>
                      <a:pt x="132" y="2910"/>
                    </a:cubicBezTo>
                    <a:cubicBezTo>
                      <a:pt x="111" y="2910"/>
                      <a:pt x="97" y="2907"/>
                      <a:pt x="89" y="2899"/>
                    </a:cubicBezTo>
                    <a:lnTo>
                      <a:pt x="0" y="2953"/>
                    </a:lnTo>
                    <a:cubicBezTo>
                      <a:pt x="25" y="2991"/>
                      <a:pt x="66" y="3011"/>
                      <a:pt x="130" y="3011"/>
                    </a:cubicBezTo>
                    <a:cubicBezTo>
                      <a:pt x="318" y="3011"/>
                      <a:pt x="710" y="2843"/>
                      <a:pt x="1508" y="2498"/>
                    </a:cubicBezTo>
                    <a:cubicBezTo>
                      <a:pt x="3440" y="1670"/>
                      <a:pt x="7069" y="102"/>
                      <a:pt x="11091" y="102"/>
                    </a:cubicBezTo>
                    <a:cubicBezTo>
                      <a:pt x="12009" y="102"/>
                      <a:pt x="12947" y="184"/>
                      <a:pt x="13890" y="374"/>
                    </a:cubicBezTo>
                    <a:cubicBezTo>
                      <a:pt x="14194" y="437"/>
                      <a:pt x="14488" y="508"/>
                      <a:pt x="14756" y="588"/>
                    </a:cubicBezTo>
                    <a:cubicBezTo>
                      <a:pt x="17807" y="1472"/>
                      <a:pt x="19234" y="3684"/>
                      <a:pt x="20751" y="6030"/>
                    </a:cubicBezTo>
                    <a:cubicBezTo>
                      <a:pt x="21464" y="7136"/>
                      <a:pt x="22196" y="8278"/>
                      <a:pt x="23141" y="9331"/>
                    </a:cubicBezTo>
                    <a:cubicBezTo>
                      <a:pt x="24720" y="11097"/>
                      <a:pt x="26317" y="12739"/>
                      <a:pt x="28485" y="13408"/>
                    </a:cubicBezTo>
                    <a:cubicBezTo>
                      <a:pt x="30617" y="14068"/>
                      <a:pt x="32526" y="14354"/>
                      <a:pt x="34266" y="14354"/>
                    </a:cubicBezTo>
                    <a:cubicBezTo>
                      <a:pt x="39190" y="14354"/>
                      <a:pt x="42750" y="12052"/>
                      <a:pt x="46193" y="9429"/>
                    </a:cubicBezTo>
                    <a:cubicBezTo>
                      <a:pt x="47558" y="8394"/>
                      <a:pt x="48780" y="7279"/>
                      <a:pt x="49967" y="6200"/>
                    </a:cubicBezTo>
                    <a:cubicBezTo>
                      <a:pt x="53116" y="3327"/>
                      <a:pt x="55846" y="838"/>
                      <a:pt x="60021" y="776"/>
                    </a:cubicBezTo>
                    <a:cubicBezTo>
                      <a:pt x="60128" y="774"/>
                      <a:pt x="60233" y="773"/>
                      <a:pt x="60337" y="773"/>
                    </a:cubicBezTo>
                    <a:cubicBezTo>
                      <a:pt x="68430" y="773"/>
                      <a:pt x="68631" y="5860"/>
                      <a:pt x="68746" y="8608"/>
                    </a:cubicBezTo>
                    <a:cubicBezTo>
                      <a:pt x="68773" y="9206"/>
                      <a:pt x="68790" y="9670"/>
                      <a:pt x="68880" y="9982"/>
                    </a:cubicBezTo>
                    <a:lnTo>
                      <a:pt x="68978" y="9956"/>
                    </a:lnTo>
                    <a:cubicBezTo>
                      <a:pt x="68897" y="9652"/>
                      <a:pt x="68871" y="9170"/>
                      <a:pt x="68853" y="8608"/>
                    </a:cubicBezTo>
                    <a:cubicBezTo>
                      <a:pt x="68738" y="5827"/>
                      <a:pt x="68528" y="666"/>
                      <a:pt x="60357" y="666"/>
                    </a:cubicBezTo>
                    <a:cubicBezTo>
                      <a:pt x="60246" y="666"/>
                      <a:pt x="60134" y="667"/>
                      <a:pt x="60021" y="669"/>
                    </a:cubicBezTo>
                    <a:cubicBezTo>
                      <a:pt x="55801" y="731"/>
                      <a:pt x="53063" y="3229"/>
                      <a:pt x="49896" y="6128"/>
                    </a:cubicBezTo>
                    <a:cubicBezTo>
                      <a:pt x="48709" y="7199"/>
                      <a:pt x="47487" y="8314"/>
                      <a:pt x="46131" y="9349"/>
                    </a:cubicBezTo>
                    <a:cubicBezTo>
                      <a:pt x="42700" y="11955"/>
                      <a:pt x="39166" y="14249"/>
                      <a:pt x="34263" y="14249"/>
                    </a:cubicBezTo>
                    <a:cubicBezTo>
                      <a:pt x="32537" y="14249"/>
                      <a:pt x="30641" y="13965"/>
                      <a:pt x="28521" y="13310"/>
                    </a:cubicBezTo>
                    <a:cubicBezTo>
                      <a:pt x="26371" y="12650"/>
                      <a:pt x="24783" y="11017"/>
                      <a:pt x="23213" y="9260"/>
                    </a:cubicBezTo>
                    <a:cubicBezTo>
                      <a:pt x="22285" y="8216"/>
                      <a:pt x="21544" y="7074"/>
                      <a:pt x="20831" y="5968"/>
                    </a:cubicBezTo>
                    <a:cubicBezTo>
                      <a:pt x="19314" y="3613"/>
                      <a:pt x="17878" y="1382"/>
                      <a:pt x="14791" y="490"/>
                    </a:cubicBezTo>
                    <a:cubicBezTo>
                      <a:pt x="14515" y="410"/>
                      <a:pt x="14220" y="339"/>
                      <a:pt x="13917" y="276"/>
                    </a:cubicBezTo>
                    <a:cubicBezTo>
                      <a:pt x="12962" y="83"/>
                      <a:pt x="12012" y="0"/>
                      <a:pt x="110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6" name="Google Shape;4916;p39"/>
              <p:cNvSpPr/>
              <p:nvPr/>
            </p:nvSpPr>
            <p:spPr>
              <a:xfrm>
                <a:off x="5253425" y="1491325"/>
                <a:ext cx="1727800" cy="347950"/>
              </a:xfrm>
              <a:custGeom>
                <a:rect b="b" l="l" r="r" t="t"/>
                <a:pathLst>
                  <a:path extrusionOk="0" h="13918" w="69112">
                    <a:moveTo>
                      <a:pt x="11029" y="1"/>
                    </a:moveTo>
                    <a:cubicBezTo>
                      <a:pt x="7245" y="1"/>
                      <a:pt x="3847" y="1354"/>
                      <a:pt x="1829" y="2160"/>
                    </a:cubicBezTo>
                    <a:cubicBezTo>
                      <a:pt x="1084" y="2458"/>
                      <a:pt x="427" y="2718"/>
                      <a:pt x="183" y="2718"/>
                    </a:cubicBezTo>
                    <a:cubicBezTo>
                      <a:pt x="135" y="2718"/>
                      <a:pt x="103" y="2708"/>
                      <a:pt x="90" y="2686"/>
                    </a:cubicBezTo>
                    <a:lnTo>
                      <a:pt x="0" y="2740"/>
                    </a:lnTo>
                    <a:cubicBezTo>
                      <a:pt x="34" y="2794"/>
                      <a:pt x="94" y="2820"/>
                      <a:pt x="187" y="2820"/>
                    </a:cubicBezTo>
                    <a:cubicBezTo>
                      <a:pt x="445" y="2820"/>
                      <a:pt x="960" y="2619"/>
                      <a:pt x="1865" y="2258"/>
                    </a:cubicBezTo>
                    <a:cubicBezTo>
                      <a:pt x="3876" y="1459"/>
                      <a:pt x="7266" y="108"/>
                      <a:pt x="11029" y="108"/>
                    </a:cubicBezTo>
                    <a:cubicBezTo>
                      <a:pt x="11973" y="108"/>
                      <a:pt x="12942" y="193"/>
                      <a:pt x="13917" y="393"/>
                    </a:cubicBezTo>
                    <a:cubicBezTo>
                      <a:pt x="14229" y="456"/>
                      <a:pt x="14506" y="527"/>
                      <a:pt x="14783" y="608"/>
                    </a:cubicBezTo>
                    <a:cubicBezTo>
                      <a:pt x="17691" y="1464"/>
                      <a:pt x="18949" y="3543"/>
                      <a:pt x="20287" y="5746"/>
                    </a:cubicBezTo>
                    <a:cubicBezTo>
                      <a:pt x="21036" y="6986"/>
                      <a:pt x="21821" y="8271"/>
                      <a:pt x="22936" y="9430"/>
                    </a:cubicBezTo>
                    <a:cubicBezTo>
                      <a:pt x="24533" y="11090"/>
                      <a:pt x="26157" y="12633"/>
                      <a:pt x="28352" y="13222"/>
                    </a:cubicBezTo>
                    <a:cubicBezTo>
                      <a:pt x="30180" y="13704"/>
                      <a:pt x="31849" y="13918"/>
                      <a:pt x="33392" y="13918"/>
                    </a:cubicBezTo>
                    <a:cubicBezTo>
                      <a:pt x="38771" y="13918"/>
                      <a:pt x="42527" y="11322"/>
                      <a:pt x="45926" y="8967"/>
                    </a:cubicBezTo>
                    <a:lnTo>
                      <a:pt x="45988" y="8922"/>
                    </a:lnTo>
                    <a:cubicBezTo>
                      <a:pt x="47416" y="7932"/>
                      <a:pt x="48674" y="6888"/>
                      <a:pt x="49887" y="5871"/>
                    </a:cubicBezTo>
                    <a:cubicBezTo>
                      <a:pt x="53045" y="3239"/>
                      <a:pt x="55766" y="964"/>
                      <a:pt x="59977" y="884"/>
                    </a:cubicBezTo>
                    <a:cubicBezTo>
                      <a:pt x="60102" y="884"/>
                      <a:pt x="60226" y="875"/>
                      <a:pt x="60351" y="875"/>
                    </a:cubicBezTo>
                    <a:cubicBezTo>
                      <a:pt x="68327" y="875"/>
                      <a:pt x="68675" y="5907"/>
                      <a:pt x="68853" y="8628"/>
                    </a:cubicBezTo>
                    <a:cubicBezTo>
                      <a:pt x="68889" y="9198"/>
                      <a:pt x="68924" y="9645"/>
                      <a:pt x="69014" y="9948"/>
                    </a:cubicBezTo>
                    <a:lnTo>
                      <a:pt x="69112" y="9921"/>
                    </a:lnTo>
                    <a:cubicBezTo>
                      <a:pt x="69023" y="9627"/>
                      <a:pt x="68996" y="9163"/>
                      <a:pt x="68960" y="8628"/>
                    </a:cubicBezTo>
                    <a:cubicBezTo>
                      <a:pt x="68776" y="5871"/>
                      <a:pt x="68427" y="773"/>
                      <a:pt x="60365" y="773"/>
                    </a:cubicBezTo>
                    <a:cubicBezTo>
                      <a:pt x="60235" y="773"/>
                      <a:pt x="60102" y="774"/>
                      <a:pt x="59968" y="777"/>
                    </a:cubicBezTo>
                    <a:cubicBezTo>
                      <a:pt x="55721" y="857"/>
                      <a:pt x="52991" y="3141"/>
                      <a:pt x="49816" y="5791"/>
                    </a:cubicBezTo>
                    <a:cubicBezTo>
                      <a:pt x="48602" y="6799"/>
                      <a:pt x="47344" y="7851"/>
                      <a:pt x="45926" y="8833"/>
                    </a:cubicBezTo>
                    <a:lnTo>
                      <a:pt x="45864" y="8877"/>
                    </a:lnTo>
                    <a:cubicBezTo>
                      <a:pt x="42483" y="11223"/>
                      <a:pt x="38746" y="13813"/>
                      <a:pt x="33388" y="13813"/>
                    </a:cubicBezTo>
                    <a:cubicBezTo>
                      <a:pt x="31860" y="13813"/>
                      <a:pt x="30200" y="13602"/>
                      <a:pt x="28378" y="13115"/>
                    </a:cubicBezTo>
                    <a:cubicBezTo>
                      <a:pt x="26210" y="12535"/>
                      <a:pt x="24605" y="11009"/>
                      <a:pt x="23008" y="9359"/>
                    </a:cubicBezTo>
                    <a:cubicBezTo>
                      <a:pt x="21902" y="8208"/>
                      <a:pt x="21125" y="6933"/>
                      <a:pt x="20376" y="5693"/>
                    </a:cubicBezTo>
                    <a:cubicBezTo>
                      <a:pt x="19029" y="3471"/>
                      <a:pt x="17753" y="1375"/>
                      <a:pt x="14809" y="509"/>
                    </a:cubicBezTo>
                    <a:cubicBezTo>
                      <a:pt x="14533" y="420"/>
                      <a:pt x="14247" y="358"/>
                      <a:pt x="13935" y="286"/>
                    </a:cubicBezTo>
                    <a:cubicBezTo>
                      <a:pt x="12953" y="86"/>
                      <a:pt x="11979" y="1"/>
                      <a:pt x="110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7" name="Google Shape;4917;p39"/>
              <p:cNvSpPr/>
              <p:nvPr/>
            </p:nvSpPr>
            <p:spPr>
              <a:xfrm>
                <a:off x="5249625" y="1499175"/>
                <a:ext cx="1731375" cy="337875"/>
              </a:xfrm>
              <a:custGeom>
                <a:rect b="b" l="l" r="r" t="t"/>
                <a:pathLst>
                  <a:path extrusionOk="0" h="13515" w="69255">
                    <a:moveTo>
                      <a:pt x="10963" y="1"/>
                    </a:moveTo>
                    <a:cubicBezTo>
                      <a:pt x="7417" y="1"/>
                      <a:pt x="4245" y="1175"/>
                      <a:pt x="2169" y="1944"/>
                    </a:cubicBezTo>
                    <a:cubicBezTo>
                      <a:pt x="1313" y="2267"/>
                      <a:pt x="595" y="2534"/>
                      <a:pt x="267" y="2534"/>
                    </a:cubicBezTo>
                    <a:cubicBezTo>
                      <a:pt x="177" y="2534"/>
                      <a:pt x="117" y="2514"/>
                      <a:pt x="90" y="2470"/>
                    </a:cubicBezTo>
                    <a:lnTo>
                      <a:pt x="1" y="2524"/>
                    </a:lnTo>
                    <a:cubicBezTo>
                      <a:pt x="48" y="2600"/>
                      <a:pt x="137" y="2635"/>
                      <a:pt x="269" y="2635"/>
                    </a:cubicBezTo>
                    <a:cubicBezTo>
                      <a:pt x="615" y="2635"/>
                      <a:pt x="1256" y="2397"/>
                      <a:pt x="2204" y="2042"/>
                    </a:cubicBezTo>
                    <a:cubicBezTo>
                      <a:pt x="4275" y="1272"/>
                      <a:pt x="7438" y="102"/>
                      <a:pt x="10966" y="102"/>
                    </a:cubicBezTo>
                    <a:cubicBezTo>
                      <a:pt x="11936" y="102"/>
                      <a:pt x="12934" y="191"/>
                      <a:pt x="13944" y="401"/>
                    </a:cubicBezTo>
                    <a:cubicBezTo>
                      <a:pt x="14266" y="472"/>
                      <a:pt x="14542" y="543"/>
                      <a:pt x="14819" y="624"/>
                    </a:cubicBezTo>
                    <a:cubicBezTo>
                      <a:pt x="17611" y="1471"/>
                      <a:pt x="18726" y="3443"/>
                      <a:pt x="19904" y="5539"/>
                    </a:cubicBezTo>
                    <a:cubicBezTo>
                      <a:pt x="20671" y="6886"/>
                      <a:pt x="21456" y="8287"/>
                      <a:pt x="22741" y="9527"/>
                    </a:cubicBezTo>
                    <a:cubicBezTo>
                      <a:pt x="24293" y="11017"/>
                      <a:pt x="25997" y="12524"/>
                      <a:pt x="28227" y="13024"/>
                    </a:cubicBezTo>
                    <a:cubicBezTo>
                      <a:pt x="29761" y="13363"/>
                      <a:pt x="31180" y="13514"/>
                      <a:pt x="32500" y="13514"/>
                    </a:cubicBezTo>
                    <a:cubicBezTo>
                      <a:pt x="37764" y="13514"/>
                      <a:pt x="41501" y="11133"/>
                      <a:pt x="44891" y="8974"/>
                    </a:cubicBezTo>
                    <a:cubicBezTo>
                      <a:pt x="45195" y="8786"/>
                      <a:pt x="45498" y="8590"/>
                      <a:pt x="45792" y="8403"/>
                    </a:cubicBezTo>
                    <a:cubicBezTo>
                      <a:pt x="47273" y="7475"/>
                      <a:pt x="48567" y="6494"/>
                      <a:pt x="49816" y="5548"/>
                    </a:cubicBezTo>
                    <a:cubicBezTo>
                      <a:pt x="52965" y="3148"/>
                      <a:pt x="55695" y="1088"/>
                      <a:pt x="59932" y="989"/>
                    </a:cubicBezTo>
                    <a:cubicBezTo>
                      <a:pt x="60081" y="986"/>
                      <a:pt x="60228" y="984"/>
                      <a:pt x="60372" y="984"/>
                    </a:cubicBezTo>
                    <a:cubicBezTo>
                      <a:pt x="68255" y="984"/>
                      <a:pt x="68715" y="5954"/>
                      <a:pt x="68978" y="8653"/>
                    </a:cubicBezTo>
                    <a:cubicBezTo>
                      <a:pt x="69023" y="9170"/>
                      <a:pt x="69068" y="9616"/>
                      <a:pt x="69157" y="9910"/>
                    </a:cubicBezTo>
                    <a:lnTo>
                      <a:pt x="69255" y="9884"/>
                    </a:lnTo>
                    <a:cubicBezTo>
                      <a:pt x="69166" y="9598"/>
                      <a:pt x="69130" y="9152"/>
                      <a:pt x="69076" y="8635"/>
                    </a:cubicBezTo>
                    <a:cubicBezTo>
                      <a:pt x="68822" y="5909"/>
                      <a:pt x="68344" y="877"/>
                      <a:pt x="60371" y="877"/>
                    </a:cubicBezTo>
                    <a:cubicBezTo>
                      <a:pt x="60227" y="877"/>
                      <a:pt x="60081" y="879"/>
                      <a:pt x="59932" y="882"/>
                    </a:cubicBezTo>
                    <a:cubicBezTo>
                      <a:pt x="55659" y="980"/>
                      <a:pt x="52920" y="3059"/>
                      <a:pt x="49753" y="5459"/>
                    </a:cubicBezTo>
                    <a:cubicBezTo>
                      <a:pt x="48504" y="6404"/>
                      <a:pt x="47220" y="7386"/>
                      <a:pt x="45739" y="8314"/>
                    </a:cubicBezTo>
                    <a:cubicBezTo>
                      <a:pt x="45445" y="8501"/>
                      <a:pt x="45141" y="8697"/>
                      <a:pt x="44838" y="8893"/>
                    </a:cubicBezTo>
                    <a:cubicBezTo>
                      <a:pt x="41468" y="11038"/>
                      <a:pt x="37733" y="13410"/>
                      <a:pt x="32507" y="13410"/>
                    </a:cubicBezTo>
                    <a:cubicBezTo>
                      <a:pt x="31190" y="13410"/>
                      <a:pt x="29778" y="13260"/>
                      <a:pt x="28254" y="12917"/>
                    </a:cubicBezTo>
                    <a:cubicBezTo>
                      <a:pt x="26041" y="12426"/>
                      <a:pt x="24355" y="10936"/>
                      <a:pt x="22812" y="9446"/>
                    </a:cubicBezTo>
                    <a:cubicBezTo>
                      <a:pt x="21545" y="8224"/>
                      <a:pt x="20760" y="6833"/>
                      <a:pt x="19993" y="5486"/>
                    </a:cubicBezTo>
                    <a:cubicBezTo>
                      <a:pt x="18806" y="3371"/>
                      <a:pt x="17673" y="1382"/>
                      <a:pt x="14845" y="525"/>
                    </a:cubicBezTo>
                    <a:cubicBezTo>
                      <a:pt x="14569" y="436"/>
                      <a:pt x="14283" y="365"/>
                      <a:pt x="13971" y="302"/>
                    </a:cubicBezTo>
                    <a:cubicBezTo>
                      <a:pt x="12950" y="90"/>
                      <a:pt x="11942" y="1"/>
                      <a:pt x="109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8" name="Google Shape;4918;p39"/>
              <p:cNvSpPr/>
              <p:nvPr/>
            </p:nvSpPr>
            <p:spPr>
              <a:xfrm>
                <a:off x="5245850" y="1507000"/>
                <a:ext cx="1734925" cy="328700"/>
              </a:xfrm>
              <a:custGeom>
                <a:rect b="b" l="l" r="r" t="t"/>
                <a:pathLst>
                  <a:path extrusionOk="0" h="13148" w="69397">
                    <a:moveTo>
                      <a:pt x="10942" y="1"/>
                    </a:moveTo>
                    <a:cubicBezTo>
                      <a:pt x="7552" y="1"/>
                      <a:pt x="4496" y="1059"/>
                      <a:pt x="2489" y="1756"/>
                    </a:cubicBezTo>
                    <a:cubicBezTo>
                      <a:pt x="1522" y="2089"/>
                      <a:pt x="754" y="2353"/>
                      <a:pt x="358" y="2353"/>
                    </a:cubicBezTo>
                    <a:cubicBezTo>
                      <a:pt x="224" y="2353"/>
                      <a:pt x="132" y="2323"/>
                      <a:pt x="89" y="2255"/>
                    </a:cubicBezTo>
                    <a:lnTo>
                      <a:pt x="0" y="2309"/>
                    </a:lnTo>
                    <a:cubicBezTo>
                      <a:pt x="64" y="2413"/>
                      <a:pt x="186" y="2459"/>
                      <a:pt x="365" y="2459"/>
                    </a:cubicBezTo>
                    <a:cubicBezTo>
                      <a:pt x="786" y="2459"/>
                      <a:pt x="1517" y="2205"/>
                      <a:pt x="2525" y="1854"/>
                    </a:cubicBezTo>
                    <a:cubicBezTo>
                      <a:pt x="4522" y="1158"/>
                      <a:pt x="7562" y="106"/>
                      <a:pt x="10929" y="106"/>
                    </a:cubicBezTo>
                    <a:cubicBezTo>
                      <a:pt x="11924" y="106"/>
                      <a:pt x="12946" y="198"/>
                      <a:pt x="13979" y="418"/>
                    </a:cubicBezTo>
                    <a:cubicBezTo>
                      <a:pt x="14292" y="480"/>
                      <a:pt x="14577" y="560"/>
                      <a:pt x="14845" y="641"/>
                    </a:cubicBezTo>
                    <a:cubicBezTo>
                      <a:pt x="17548" y="1479"/>
                      <a:pt x="18529" y="3379"/>
                      <a:pt x="19573" y="5387"/>
                    </a:cubicBezTo>
                    <a:cubicBezTo>
                      <a:pt x="20322" y="6832"/>
                      <a:pt x="21098" y="8322"/>
                      <a:pt x="22544" y="9615"/>
                    </a:cubicBezTo>
                    <a:cubicBezTo>
                      <a:pt x="24444" y="11319"/>
                      <a:pt x="26032" y="12452"/>
                      <a:pt x="28101" y="12827"/>
                    </a:cubicBezTo>
                    <a:cubicBezTo>
                      <a:pt x="29324" y="13050"/>
                      <a:pt x="30483" y="13148"/>
                      <a:pt x="31572" y="13148"/>
                    </a:cubicBezTo>
                    <a:cubicBezTo>
                      <a:pt x="36737" y="13148"/>
                      <a:pt x="40493" y="10918"/>
                      <a:pt x="43874" y="8902"/>
                    </a:cubicBezTo>
                    <a:cubicBezTo>
                      <a:pt x="44472" y="8545"/>
                      <a:pt x="45034" y="8206"/>
                      <a:pt x="45604" y="7885"/>
                    </a:cubicBezTo>
                    <a:cubicBezTo>
                      <a:pt x="47139" y="7019"/>
                      <a:pt x="48459" y="6109"/>
                      <a:pt x="49735" y="5235"/>
                    </a:cubicBezTo>
                    <a:cubicBezTo>
                      <a:pt x="52893" y="3076"/>
                      <a:pt x="55614" y="1212"/>
                      <a:pt x="59896" y="1096"/>
                    </a:cubicBezTo>
                    <a:cubicBezTo>
                      <a:pt x="60072" y="1091"/>
                      <a:pt x="60245" y="1089"/>
                      <a:pt x="60415" y="1089"/>
                    </a:cubicBezTo>
                    <a:cubicBezTo>
                      <a:pt x="68174" y="1089"/>
                      <a:pt x="68771" y="6007"/>
                      <a:pt x="69094" y="8670"/>
                    </a:cubicBezTo>
                    <a:cubicBezTo>
                      <a:pt x="69156" y="9160"/>
                      <a:pt x="69210" y="9588"/>
                      <a:pt x="69299" y="9874"/>
                    </a:cubicBezTo>
                    <a:lnTo>
                      <a:pt x="69397" y="9847"/>
                    </a:lnTo>
                    <a:cubicBezTo>
                      <a:pt x="69308" y="9562"/>
                      <a:pt x="69263" y="9142"/>
                      <a:pt x="69201" y="8661"/>
                    </a:cubicBezTo>
                    <a:cubicBezTo>
                      <a:pt x="68869" y="5960"/>
                      <a:pt x="68262" y="982"/>
                      <a:pt x="60387" y="982"/>
                    </a:cubicBezTo>
                    <a:cubicBezTo>
                      <a:pt x="60223" y="982"/>
                      <a:pt x="60057" y="984"/>
                      <a:pt x="59887" y="989"/>
                    </a:cubicBezTo>
                    <a:cubicBezTo>
                      <a:pt x="55578" y="1105"/>
                      <a:pt x="52848" y="2978"/>
                      <a:pt x="49681" y="5146"/>
                    </a:cubicBezTo>
                    <a:cubicBezTo>
                      <a:pt x="48406" y="6020"/>
                      <a:pt x="47076" y="6930"/>
                      <a:pt x="45551" y="7795"/>
                    </a:cubicBezTo>
                    <a:cubicBezTo>
                      <a:pt x="44980" y="8116"/>
                      <a:pt x="44418" y="8455"/>
                      <a:pt x="43820" y="8812"/>
                    </a:cubicBezTo>
                    <a:cubicBezTo>
                      <a:pt x="40444" y="10817"/>
                      <a:pt x="36703" y="13047"/>
                      <a:pt x="31560" y="13047"/>
                    </a:cubicBezTo>
                    <a:cubicBezTo>
                      <a:pt x="30478" y="13047"/>
                      <a:pt x="29335" y="12949"/>
                      <a:pt x="28119" y="12729"/>
                    </a:cubicBezTo>
                    <a:cubicBezTo>
                      <a:pt x="26076" y="12354"/>
                      <a:pt x="24497" y="11230"/>
                      <a:pt x="22615" y="9544"/>
                    </a:cubicBezTo>
                    <a:cubicBezTo>
                      <a:pt x="21188" y="8259"/>
                      <a:pt x="20411" y="6778"/>
                      <a:pt x="19671" y="5342"/>
                    </a:cubicBezTo>
                    <a:cubicBezTo>
                      <a:pt x="18618" y="3308"/>
                      <a:pt x="17619" y="1390"/>
                      <a:pt x="14880" y="543"/>
                    </a:cubicBezTo>
                    <a:cubicBezTo>
                      <a:pt x="14604" y="453"/>
                      <a:pt x="14318" y="382"/>
                      <a:pt x="13997" y="311"/>
                    </a:cubicBezTo>
                    <a:cubicBezTo>
                      <a:pt x="12962" y="92"/>
                      <a:pt x="11938" y="1"/>
                      <a:pt x="109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9" name="Google Shape;4919;p39"/>
              <p:cNvSpPr/>
              <p:nvPr/>
            </p:nvSpPr>
            <p:spPr>
              <a:xfrm>
                <a:off x="5242275" y="1514925"/>
                <a:ext cx="1738275" cy="320350"/>
              </a:xfrm>
              <a:custGeom>
                <a:rect b="b" l="l" r="r" t="t"/>
                <a:pathLst>
                  <a:path extrusionOk="0" h="12814" w="69531">
                    <a:moveTo>
                      <a:pt x="10890" y="0"/>
                    </a:moveTo>
                    <a:cubicBezTo>
                      <a:pt x="7650" y="0"/>
                      <a:pt x="4715" y="951"/>
                      <a:pt x="2775" y="1582"/>
                    </a:cubicBezTo>
                    <a:cubicBezTo>
                      <a:pt x="1751" y="1912"/>
                      <a:pt x="931" y="2180"/>
                      <a:pt x="467" y="2180"/>
                    </a:cubicBezTo>
                    <a:cubicBezTo>
                      <a:pt x="280" y="2180"/>
                      <a:pt x="151" y="2136"/>
                      <a:pt x="90" y="2037"/>
                    </a:cubicBezTo>
                    <a:lnTo>
                      <a:pt x="0" y="2090"/>
                    </a:lnTo>
                    <a:cubicBezTo>
                      <a:pt x="84" y="2226"/>
                      <a:pt x="242" y="2285"/>
                      <a:pt x="470" y="2285"/>
                    </a:cubicBezTo>
                    <a:cubicBezTo>
                      <a:pt x="946" y="2285"/>
                      <a:pt x="1732" y="2029"/>
                      <a:pt x="2810" y="1680"/>
                    </a:cubicBezTo>
                    <a:cubicBezTo>
                      <a:pt x="4857" y="1018"/>
                      <a:pt x="7697" y="100"/>
                      <a:pt x="10868" y="100"/>
                    </a:cubicBezTo>
                    <a:cubicBezTo>
                      <a:pt x="11885" y="100"/>
                      <a:pt x="12936" y="194"/>
                      <a:pt x="14006" y="422"/>
                    </a:cubicBezTo>
                    <a:cubicBezTo>
                      <a:pt x="14319" y="493"/>
                      <a:pt x="14604" y="565"/>
                      <a:pt x="14872" y="654"/>
                    </a:cubicBezTo>
                    <a:cubicBezTo>
                      <a:pt x="17495" y="1483"/>
                      <a:pt x="18360" y="3321"/>
                      <a:pt x="19279" y="5275"/>
                    </a:cubicBezTo>
                    <a:cubicBezTo>
                      <a:pt x="19992" y="6791"/>
                      <a:pt x="20733" y="8370"/>
                      <a:pt x="22339" y="9709"/>
                    </a:cubicBezTo>
                    <a:cubicBezTo>
                      <a:pt x="24185" y="11252"/>
                      <a:pt x="25845" y="12331"/>
                      <a:pt x="27968" y="12626"/>
                    </a:cubicBezTo>
                    <a:cubicBezTo>
                      <a:pt x="28887" y="12760"/>
                      <a:pt x="29761" y="12813"/>
                      <a:pt x="30608" y="12813"/>
                    </a:cubicBezTo>
                    <a:cubicBezTo>
                      <a:pt x="35711" y="12813"/>
                      <a:pt x="39485" y="10672"/>
                      <a:pt x="42875" y="8754"/>
                    </a:cubicBezTo>
                    <a:cubicBezTo>
                      <a:pt x="43749" y="8254"/>
                      <a:pt x="44570" y="7791"/>
                      <a:pt x="45400" y="7371"/>
                    </a:cubicBezTo>
                    <a:cubicBezTo>
                      <a:pt x="46988" y="6559"/>
                      <a:pt x="48335" y="5739"/>
                      <a:pt x="49646" y="4936"/>
                    </a:cubicBezTo>
                    <a:cubicBezTo>
                      <a:pt x="52804" y="3000"/>
                      <a:pt x="55525" y="1332"/>
                      <a:pt x="59843" y="1198"/>
                    </a:cubicBezTo>
                    <a:cubicBezTo>
                      <a:pt x="60033" y="1192"/>
                      <a:pt x="60220" y="1190"/>
                      <a:pt x="60403" y="1190"/>
                    </a:cubicBezTo>
                    <a:cubicBezTo>
                      <a:pt x="68085" y="1190"/>
                      <a:pt x="68818" y="6051"/>
                      <a:pt x="69219" y="8692"/>
                    </a:cubicBezTo>
                    <a:cubicBezTo>
                      <a:pt x="69281" y="9155"/>
                      <a:pt x="69344" y="9557"/>
                      <a:pt x="69433" y="9833"/>
                    </a:cubicBezTo>
                    <a:lnTo>
                      <a:pt x="69531" y="9798"/>
                    </a:lnTo>
                    <a:cubicBezTo>
                      <a:pt x="69442" y="9530"/>
                      <a:pt x="69388" y="9138"/>
                      <a:pt x="69317" y="8683"/>
                    </a:cubicBezTo>
                    <a:cubicBezTo>
                      <a:pt x="69121" y="7371"/>
                      <a:pt x="68826" y="5391"/>
                      <a:pt x="67542" y="3794"/>
                    </a:cubicBezTo>
                    <a:cubicBezTo>
                      <a:pt x="66096" y="1994"/>
                      <a:pt x="63699" y="1082"/>
                      <a:pt x="60401" y="1082"/>
                    </a:cubicBezTo>
                    <a:cubicBezTo>
                      <a:pt x="60218" y="1082"/>
                      <a:pt x="60032" y="1085"/>
                      <a:pt x="59843" y="1091"/>
                    </a:cubicBezTo>
                    <a:cubicBezTo>
                      <a:pt x="55489" y="1225"/>
                      <a:pt x="52759" y="2902"/>
                      <a:pt x="49592" y="4847"/>
                    </a:cubicBezTo>
                    <a:cubicBezTo>
                      <a:pt x="48281" y="5641"/>
                      <a:pt x="46934" y="6470"/>
                      <a:pt x="45346" y="7273"/>
                    </a:cubicBezTo>
                    <a:cubicBezTo>
                      <a:pt x="44525" y="7692"/>
                      <a:pt x="43696" y="8165"/>
                      <a:pt x="42821" y="8665"/>
                    </a:cubicBezTo>
                    <a:cubicBezTo>
                      <a:pt x="39444" y="10580"/>
                      <a:pt x="35678" y="12712"/>
                      <a:pt x="30598" y="12712"/>
                    </a:cubicBezTo>
                    <a:cubicBezTo>
                      <a:pt x="29761" y="12712"/>
                      <a:pt x="28889" y="12654"/>
                      <a:pt x="27977" y="12528"/>
                    </a:cubicBezTo>
                    <a:cubicBezTo>
                      <a:pt x="25889" y="12233"/>
                      <a:pt x="24239" y="11154"/>
                      <a:pt x="22410" y="9628"/>
                    </a:cubicBezTo>
                    <a:cubicBezTo>
                      <a:pt x="20822" y="8308"/>
                      <a:pt x="20082" y="6738"/>
                      <a:pt x="19377" y="5230"/>
                    </a:cubicBezTo>
                    <a:cubicBezTo>
                      <a:pt x="18449" y="3259"/>
                      <a:pt x="17575" y="1394"/>
                      <a:pt x="14907" y="556"/>
                    </a:cubicBezTo>
                    <a:cubicBezTo>
                      <a:pt x="14631" y="466"/>
                      <a:pt x="14345" y="395"/>
                      <a:pt x="14024" y="324"/>
                    </a:cubicBezTo>
                    <a:cubicBezTo>
                      <a:pt x="12963" y="95"/>
                      <a:pt x="11911" y="0"/>
                      <a:pt x="108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0" name="Google Shape;4920;p39"/>
              <p:cNvSpPr/>
              <p:nvPr/>
            </p:nvSpPr>
            <p:spPr>
              <a:xfrm>
                <a:off x="5238475" y="1522575"/>
                <a:ext cx="1741875" cy="313125"/>
              </a:xfrm>
              <a:custGeom>
                <a:rect b="b" l="l" r="r" t="t"/>
                <a:pathLst>
                  <a:path extrusionOk="0" h="12525" w="69675">
                    <a:moveTo>
                      <a:pt x="10823" y="1"/>
                    </a:moveTo>
                    <a:cubicBezTo>
                      <a:pt x="7776" y="1"/>
                      <a:pt x="5038" y="830"/>
                      <a:pt x="3061" y="1427"/>
                    </a:cubicBezTo>
                    <a:cubicBezTo>
                      <a:pt x="1989" y="1756"/>
                      <a:pt x="1117" y="2018"/>
                      <a:pt x="589" y="2018"/>
                    </a:cubicBezTo>
                    <a:cubicBezTo>
                      <a:pt x="343" y="2018"/>
                      <a:pt x="172" y="1962"/>
                      <a:pt x="90" y="1829"/>
                    </a:cubicBezTo>
                    <a:lnTo>
                      <a:pt x="1" y="1882"/>
                    </a:lnTo>
                    <a:cubicBezTo>
                      <a:pt x="105" y="2051"/>
                      <a:pt x="303" y="2121"/>
                      <a:pt x="587" y="2121"/>
                    </a:cubicBezTo>
                    <a:cubicBezTo>
                      <a:pt x="1131" y="2121"/>
                      <a:pt x="1986" y="1862"/>
                      <a:pt x="3087" y="1534"/>
                    </a:cubicBezTo>
                    <a:cubicBezTo>
                      <a:pt x="5066" y="937"/>
                      <a:pt x="7792" y="112"/>
                      <a:pt x="10822" y="112"/>
                    </a:cubicBezTo>
                    <a:cubicBezTo>
                      <a:pt x="11863" y="112"/>
                      <a:pt x="12939" y="209"/>
                      <a:pt x="14034" y="446"/>
                    </a:cubicBezTo>
                    <a:cubicBezTo>
                      <a:pt x="14355" y="517"/>
                      <a:pt x="14640" y="589"/>
                      <a:pt x="14908" y="678"/>
                    </a:cubicBezTo>
                    <a:cubicBezTo>
                      <a:pt x="17468" y="1508"/>
                      <a:pt x="18226" y="3301"/>
                      <a:pt x="19020" y="5201"/>
                    </a:cubicBezTo>
                    <a:cubicBezTo>
                      <a:pt x="19689" y="6789"/>
                      <a:pt x="20385" y="8439"/>
                      <a:pt x="22143" y="9813"/>
                    </a:cubicBezTo>
                    <a:cubicBezTo>
                      <a:pt x="23980" y="11240"/>
                      <a:pt x="25649" y="12231"/>
                      <a:pt x="27843" y="12436"/>
                    </a:cubicBezTo>
                    <a:cubicBezTo>
                      <a:pt x="28450" y="12498"/>
                      <a:pt x="29048" y="12525"/>
                      <a:pt x="29628" y="12525"/>
                    </a:cubicBezTo>
                    <a:cubicBezTo>
                      <a:pt x="34695" y="12525"/>
                      <a:pt x="38504" y="10437"/>
                      <a:pt x="41912" y="8564"/>
                    </a:cubicBezTo>
                    <a:cubicBezTo>
                      <a:pt x="43054" y="7940"/>
                      <a:pt x="44133" y="7342"/>
                      <a:pt x="45204" y="6860"/>
                    </a:cubicBezTo>
                    <a:cubicBezTo>
                      <a:pt x="46845" y="6120"/>
                      <a:pt x="48219" y="5379"/>
                      <a:pt x="49548" y="4657"/>
                    </a:cubicBezTo>
                    <a:cubicBezTo>
                      <a:pt x="52706" y="2944"/>
                      <a:pt x="55436" y="1463"/>
                      <a:pt x="59807" y="1311"/>
                    </a:cubicBezTo>
                    <a:cubicBezTo>
                      <a:pt x="60019" y="1304"/>
                      <a:pt x="60225" y="1301"/>
                      <a:pt x="60427" y="1301"/>
                    </a:cubicBezTo>
                    <a:cubicBezTo>
                      <a:pt x="68025" y="1301"/>
                      <a:pt x="68883" y="6118"/>
                      <a:pt x="69344" y="8734"/>
                    </a:cubicBezTo>
                    <a:cubicBezTo>
                      <a:pt x="69424" y="9162"/>
                      <a:pt x="69487" y="9536"/>
                      <a:pt x="69576" y="9804"/>
                    </a:cubicBezTo>
                    <a:lnTo>
                      <a:pt x="69674" y="9768"/>
                    </a:lnTo>
                    <a:cubicBezTo>
                      <a:pt x="69594" y="9510"/>
                      <a:pt x="69522" y="9144"/>
                      <a:pt x="69451" y="8716"/>
                    </a:cubicBezTo>
                    <a:cubicBezTo>
                      <a:pt x="69219" y="7422"/>
                      <a:pt x="68871" y="5460"/>
                      <a:pt x="67551" y="3872"/>
                    </a:cubicBezTo>
                    <a:cubicBezTo>
                      <a:pt x="66068" y="2104"/>
                      <a:pt x="63681" y="1202"/>
                      <a:pt x="60440" y="1202"/>
                    </a:cubicBezTo>
                    <a:cubicBezTo>
                      <a:pt x="60230" y="1202"/>
                      <a:pt x="60016" y="1205"/>
                      <a:pt x="59798" y="1213"/>
                    </a:cubicBezTo>
                    <a:cubicBezTo>
                      <a:pt x="55409" y="1356"/>
                      <a:pt x="52671" y="2846"/>
                      <a:pt x="49504" y="4558"/>
                    </a:cubicBezTo>
                    <a:cubicBezTo>
                      <a:pt x="48174" y="5281"/>
                      <a:pt x="46792" y="6030"/>
                      <a:pt x="45159" y="6762"/>
                    </a:cubicBezTo>
                    <a:cubicBezTo>
                      <a:pt x="44089" y="7253"/>
                      <a:pt x="43000" y="7841"/>
                      <a:pt x="41858" y="8475"/>
                    </a:cubicBezTo>
                    <a:cubicBezTo>
                      <a:pt x="38462" y="10333"/>
                      <a:pt x="34662" y="12422"/>
                      <a:pt x="29621" y="12422"/>
                    </a:cubicBezTo>
                    <a:cubicBezTo>
                      <a:pt x="29048" y="12422"/>
                      <a:pt x="28459" y="12395"/>
                      <a:pt x="27852" y="12338"/>
                    </a:cubicBezTo>
                    <a:cubicBezTo>
                      <a:pt x="25684" y="12132"/>
                      <a:pt x="24034" y="11142"/>
                      <a:pt x="22205" y="9724"/>
                    </a:cubicBezTo>
                    <a:cubicBezTo>
                      <a:pt x="20475" y="8377"/>
                      <a:pt x="19788" y="6744"/>
                      <a:pt x="19119" y="5156"/>
                    </a:cubicBezTo>
                    <a:cubicBezTo>
                      <a:pt x="18316" y="3238"/>
                      <a:pt x="17548" y="1418"/>
                      <a:pt x="14935" y="580"/>
                    </a:cubicBezTo>
                    <a:cubicBezTo>
                      <a:pt x="14667" y="491"/>
                      <a:pt x="14381" y="410"/>
                      <a:pt x="14060" y="339"/>
                    </a:cubicBezTo>
                    <a:cubicBezTo>
                      <a:pt x="12957" y="99"/>
                      <a:pt x="11871" y="1"/>
                      <a:pt x="108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1" name="Google Shape;4921;p39"/>
              <p:cNvSpPr/>
              <p:nvPr/>
            </p:nvSpPr>
            <p:spPr>
              <a:xfrm>
                <a:off x="5234700" y="1530475"/>
                <a:ext cx="1745425" cy="306575"/>
              </a:xfrm>
              <a:custGeom>
                <a:rect b="b" l="l" r="r" t="t"/>
                <a:pathLst>
                  <a:path extrusionOk="0" h="12263" w="69817">
                    <a:moveTo>
                      <a:pt x="10757" y="1"/>
                    </a:moveTo>
                    <a:cubicBezTo>
                      <a:pt x="7850" y="1"/>
                      <a:pt x="5235" y="740"/>
                      <a:pt x="3328" y="1281"/>
                    </a:cubicBezTo>
                    <a:cubicBezTo>
                      <a:pt x="2217" y="1596"/>
                      <a:pt x="1306" y="1855"/>
                      <a:pt x="721" y="1855"/>
                    </a:cubicBezTo>
                    <a:cubicBezTo>
                      <a:pt x="414" y="1855"/>
                      <a:pt x="197" y="1783"/>
                      <a:pt x="89" y="1611"/>
                    </a:cubicBezTo>
                    <a:lnTo>
                      <a:pt x="0" y="1664"/>
                    </a:lnTo>
                    <a:cubicBezTo>
                      <a:pt x="132" y="1875"/>
                      <a:pt x="378" y="1962"/>
                      <a:pt x="726" y="1962"/>
                    </a:cubicBezTo>
                    <a:cubicBezTo>
                      <a:pt x="1322" y="1962"/>
                      <a:pt x="2218" y="1709"/>
                      <a:pt x="3354" y="1388"/>
                    </a:cubicBezTo>
                    <a:cubicBezTo>
                      <a:pt x="5260" y="846"/>
                      <a:pt x="7876" y="104"/>
                      <a:pt x="10778" y="104"/>
                    </a:cubicBezTo>
                    <a:cubicBezTo>
                      <a:pt x="11843" y="104"/>
                      <a:pt x="12947" y="204"/>
                      <a:pt x="14069" y="451"/>
                    </a:cubicBezTo>
                    <a:cubicBezTo>
                      <a:pt x="14390" y="522"/>
                      <a:pt x="14675" y="603"/>
                      <a:pt x="14934" y="692"/>
                    </a:cubicBezTo>
                    <a:cubicBezTo>
                      <a:pt x="17450" y="1522"/>
                      <a:pt x="18101" y="3279"/>
                      <a:pt x="18788" y="5144"/>
                    </a:cubicBezTo>
                    <a:cubicBezTo>
                      <a:pt x="19403" y="6803"/>
                      <a:pt x="20037" y="8516"/>
                      <a:pt x="21946" y="9898"/>
                    </a:cubicBezTo>
                    <a:cubicBezTo>
                      <a:pt x="24105" y="11468"/>
                      <a:pt x="25773" y="12146"/>
                      <a:pt x="27709" y="12245"/>
                    </a:cubicBezTo>
                    <a:cubicBezTo>
                      <a:pt x="28030" y="12254"/>
                      <a:pt x="28342" y="12262"/>
                      <a:pt x="28654" y="12262"/>
                    </a:cubicBezTo>
                    <a:cubicBezTo>
                      <a:pt x="33695" y="12262"/>
                      <a:pt x="37549" y="10184"/>
                      <a:pt x="40974" y="8337"/>
                    </a:cubicBezTo>
                    <a:cubicBezTo>
                      <a:pt x="42384" y="7579"/>
                      <a:pt x="43704" y="6856"/>
                      <a:pt x="45007" y="6339"/>
                    </a:cubicBezTo>
                    <a:cubicBezTo>
                      <a:pt x="46693" y="5679"/>
                      <a:pt x="48084" y="5019"/>
                      <a:pt x="49432" y="4376"/>
                    </a:cubicBezTo>
                    <a:cubicBezTo>
                      <a:pt x="52732" y="2815"/>
                      <a:pt x="55337" y="1584"/>
                      <a:pt x="59762" y="1415"/>
                    </a:cubicBezTo>
                    <a:cubicBezTo>
                      <a:pt x="59986" y="1406"/>
                      <a:pt x="60205" y="1402"/>
                      <a:pt x="60419" y="1402"/>
                    </a:cubicBezTo>
                    <a:cubicBezTo>
                      <a:pt x="67965" y="1402"/>
                      <a:pt x="68983" y="6354"/>
                      <a:pt x="69477" y="8765"/>
                    </a:cubicBezTo>
                    <a:cubicBezTo>
                      <a:pt x="69557" y="9167"/>
                      <a:pt x="69629" y="9515"/>
                      <a:pt x="69718" y="9765"/>
                    </a:cubicBezTo>
                    <a:lnTo>
                      <a:pt x="69816" y="9729"/>
                    </a:lnTo>
                    <a:cubicBezTo>
                      <a:pt x="69736" y="9488"/>
                      <a:pt x="69665" y="9140"/>
                      <a:pt x="69584" y="8748"/>
                    </a:cubicBezTo>
                    <a:cubicBezTo>
                      <a:pt x="69081" y="6302"/>
                      <a:pt x="68064" y="1304"/>
                      <a:pt x="60439" y="1304"/>
                    </a:cubicBezTo>
                    <a:cubicBezTo>
                      <a:pt x="60219" y="1304"/>
                      <a:pt x="59993" y="1308"/>
                      <a:pt x="59762" y="1316"/>
                    </a:cubicBezTo>
                    <a:cubicBezTo>
                      <a:pt x="55319" y="1477"/>
                      <a:pt x="52697" y="2717"/>
                      <a:pt x="49387" y="4287"/>
                    </a:cubicBezTo>
                    <a:cubicBezTo>
                      <a:pt x="48040" y="4920"/>
                      <a:pt x="46648" y="5581"/>
                      <a:pt x="44971" y="6250"/>
                    </a:cubicBezTo>
                    <a:cubicBezTo>
                      <a:pt x="43660" y="6767"/>
                      <a:pt x="42330" y="7481"/>
                      <a:pt x="40930" y="8239"/>
                    </a:cubicBezTo>
                    <a:cubicBezTo>
                      <a:pt x="37516" y="10089"/>
                      <a:pt x="33665" y="12161"/>
                      <a:pt x="28647" y="12161"/>
                    </a:cubicBezTo>
                    <a:cubicBezTo>
                      <a:pt x="28342" y="12161"/>
                      <a:pt x="28032" y="12153"/>
                      <a:pt x="27718" y="12138"/>
                    </a:cubicBezTo>
                    <a:cubicBezTo>
                      <a:pt x="25800" y="12039"/>
                      <a:pt x="24149" y="11370"/>
                      <a:pt x="22008" y="9818"/>
                    </a:cubicBezTo>
                    <a:cubicBezTo>
                      <a:pt x="20126" y="8444"/>
                      <a:pt x="19493" y="6749"/>
                      <a:pt x="18886" y="5108"/>
                    </a:cubicBezTo>
                    <a:cubicBezTo>
                      <a:pt x="18190" y="3217"/>
                      <a:pt x="17530" y="1432"/>
                      <a:pt x="14970" y="594"/>
                    </a:cubicBezTo>
                    <a:cubicBezTo>
                      <a:pt x="14702" y="505"/>
                      <a:pt x="14416" y="424"/>
                      <a:pt x="14086" y="353"/>
                    </a:cubicBezTo>
                    <a:cubicBezTo>
                      <a:pt x="12951" y="102"/>
                      <a:pt x="11834" y="1"/>
                      <a:pt x="107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2" name="Google Shape;4922;p39"/>
              <p:cNvSpPr/>
              <p:nvPr/>
            </p:nvSpPr>
            <p:spPr>
              <a:xfrm>
                <a:off x="5231125" y="1538325"/>
                <a:ext cx="1748775" cy="301175"/>
              </a:xfrm>
              <a:custGeom>
                <a:rect b="b" l="l" r="r" t="t"/>
                <a:pathLst>
                  <a:path extrusionOk="0" h="12047" w="69951">
                    <a:moveTo>
                      <a:pt x="10722" y="1"/>
                    </a:moveTo>
                    <a:cubicBezTo>
                      <a:pt x="7930" y="1"/>
                      <a:pt x="5414" y="667"/>
                      <a:pt x="3569" y="1154"/>
                    </a:cubicBezTo>
                    <a:cubicBezTo>
                      <a:pt x="2432" y="1451"/>
                      <a:pt x="1493" y="1698"/>
                      <a:pt x="862" y="1698"/>
                    </a:cubicBezTo>
                    <a:cubicBezTo>
                      <a:pt x="488" y="1698"/>
                      <a:pt x="222" y="1611"/>
                      <a:pt x="90" y="1395"/>
                    </a:cubicBezTo>
                    <a:lnTo>
                      <a:pt x="0" y="1448"/>
                    </a:lnTo>
                    <a:cubicBezTo>
                      <a:pt x="158" y="1704"/>
                      <a:pt x="449" y="1807"/>
                      <a:pt x="861" y="1807"/>
                    </a:cubicBezTo>
                    <a:cubicBezTo>
                      <a:pt x="1499" y="1807"/>
                      <a:pt x="2425" y="1561"/>
                      <a:pt x="3595" y="1252"/>
                    </a:cubicBezTo>
                    <a:cubicBezTo>
                      <a:pt x="5424" y="766"/>
                      <a:pt x="7931" y="106"/>
                      <a:pt x="10702" y="106"/>
                    </a:cubicBezTo>
                    <a:cubicBezTo>
                      <a:pt x="11797" y="106"/>
                      <a:pt x="12934" y="209"/>
                      <a:pt x="14087" y="467"/>
                    </a:cubicBezTo>
                    <a:cubicBezTo>
                      <a:pt x="14408" y="539"/>
                      <a:pt x="14693" y="619"/>
                      <a:pt x="14961" y="708"/>
                    </a:cubicBezTo>
                    <a:cubicBezTo>
                      <a:pt x="17432" y="1538"/>
                      <a:pt x="17985" y="3268"/>
                      <a:pt x="18565" y="5106"/>
                    </a:cubicBezTo>
                    <a:cubicBezTo>
                      <a:pt x="19109" y="6819"/>
                      <a:pt x="19680" y="8594"/>
                      <a:pt x="21741" y="9995"/>
                    </a:cubicBezTo>
                    <a:cubicBezTo>
                      <a:pt x="23882" y="11440"/>
                      <a:pt x="25568" y="12029"/>
                      <a:pt x="27575" y="12047"/>
                    </a:cubicBezTo>
                    <a:lnTo>
                      <a:pt x="27691" y="12047"/>
                    </a:lnTo>
                    <a:cubicBezTo>
                      <a:pt x="32714" y="12047"/>
                      <a:pt x="36621" y="9941"/>
                      <a:pt x="40074" y="8077"/>
                    </a:cubicBezTo>
                    <a:cubicBezTo>
                      <a:pt x="41724" y="7194"/>
                      <a:pt x="43285" y="6346"/>
                      <a:pt x="44802" y="5829"/>
                    </a:cubicBezTo>
                    <a:cubicBezTo>
                      <a:pt x="46515" y="5240"/>
                      <a:pt x="47924" y="4669"/>
                      <a:pt x="49280" y="4116"/>
                    </a:cubicBezTo>
                    <a:cubicBezTo>
                      <a:pt x="52599" y="2769"/>
                      <a:pt x="55222" y="1707"/>
                      <a:pt x="59718" y="1529"/>
                    </a:cubicBezTo>
                    <a:cubicBezTo>
                      <a:pt x="59969" y="1519"/>
                      <a:pt x="60213" y="1514"/>
                      <a:pt x="60451" y="1514"/>
                    </a:cubicBezTo>
                    <a:cubicBezTo>
                      <a:pt x="67918" y="1514"/>
                      <a:pt x="69049" y="6413"/>
                      <a:pt x="69611" y="8808"/>
                    </a:cubicBezTo>
                    <a:cubicBezTo>
                      <a:pt x="69692" y="9174"/>
                      <a:pt x="69772" y="9486"/>
                      <a:pt x="69852" y="9727"/>
                    </a:cubicBezTo>
                    <a:lnTo>
                      <a:pt x="69950" y="9691"/>
                    </a:lnTo>
                    <a:cubicBezTo>
                      <a:pt x="69870" y="9460"/>
                      <a:pt x="69799" y="9147"/>
                      <a:pt x="69709" y="8782"/>
                    </a:cubicBezTo>
                    <a:cubicBezTo>
                      <a:pt x="69147" y="6360"/>
                      <a:pt x="67990" y="1407"/>
                      <a:pt x="60442" y="1407"/>
                    </a:cubicBezTo>
                    <a:cubicBezTo>
                      <a:pt x="60204" y="1407"/>
                      <a:pt x="59960" y="1412"/>
                      <a:pt x="59709" y="1422"/>
                    </a:cubicBezTo>
                    <a:cubicBezTo>
                      <a:pt x="55204" y="1600"/>
                      <a:pt x="52572" y="2671"/>
                      <a:pt x="49244" y="4018"/>
                    </a:cubicBezTo>
                    <a:cubicBezTo>
                      <a:pt x="47888" y="4571"/>
                      <a:pt x="46479" y="5142"/>
                      <a:pt x="44775" y="5731"/>
                    </a:cubicBezTo>
                    <a:cubicBezTo>
                      <a:pt x="43241" y="6257"/>
                      <a:pt x="41679" y="7095"/>
                      <a:pt x="40020" y="7988"/>
                    </a:cubicBezTo>
                    <a:cubicBezTo>
                      <a:pt x="36586" y="9843"/>
                      <a:pt x="32687" y="11940"/>
                      <a:pt x="27691" y="11940"/>
                    </a:cubicBezTo>
                    <a:lnTo>
                      <a:pt x="27575" y="11940"/>
                    </a:lnTo>
                    <a:cubicBezTo>
                      <a:pt x="25595" y="11931"/>
                      <a:pt x="23918" y="11342"/>
                      <a:pt x="21803" y="9906"/>
                    </a:cubicBezTo>
                    <a:cubicBezTo>
                      <a:pt x="19769" y="8532"/>
                      <a:pt x="19207" y="6774"/>
                      <a:pt x="18663" y="5070"/>
                    </a:cubicBezTo>
                    <a:cubicBezTo>
                      <a:pt x="18074" y="3215"/>
                      <a:pt x="17521" y="1457"/>
                      <a:pt x="14997" y="610"/>
                    </a:cubicBezTo>
                    <a:cubicBezTo>
                      <a:pt x="14729" y="512"/>
                      <a:pt x="14435" y="440"/>
                      <a:pt x="14113" y="360"/>
                    </a:cubicBezTo>
                    <a:cubicBezTo>
                      <a:pt x="12957" y="104"/>
                      <a:pt x="11818" y="1"/>
                      <a:pt x="1072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3" name="Google Shape;4923;p39"/>
              <p:cNvSpPr/>
              <p:nvPr/>
            </p:nvSpPr>
            <p:spPr>
              <a:xfrm>
                <a:off x="5227325" y="1545925"/>
                <a:ext cx="1752350" cy="296700"/>
              </a:xfrm>
              <a:custGeom>
                <a:rect b="b" l="l" r="r" t="t"/>
                <a:pathLst>
                  <a:path extrusionOk="0" h="11868" w="70094">
                    <a:moveTo>
                      <a:pt x="10612" y="1"/>
                    </a:moveTo>
                    <a:cubicBezTo>
                      <a:pt x="8007" y="1"/>
                      <a:pt x="5668" y="578"/>
                      <a:pt x="3810" y="1037"/>
                    </a:cubicBezTo>
                    <a:cubicBezTo>
                      <a:pt x="2657" y="1322"/>
                      <a:pt x="1697" y="1561"/>
                      <a:pt x="1024" y="1561"/>
                    </a:cubicBezTo>
                    <a:cubicBezTo>
                      <a:pt x="577" y="1561"/>
                      <a:pt x="257" y="1456"/>
                      <a:pt x="90" y="1189"/>
                    </a:cubicBezTo>
                    <a:lnTo>
                      <a:pt x="1" y="1243"/>
                    </a:lnTo>
                    <a:cubicBezTo>
                      <a:pt x="191" y="1548"/>
                      <a:pt x="537" y="1669"/>
                      <a:pt x="1024" y="1669"/>
                    </a:cubicBezTo>
                    <a:cubicBezTo>
                      <a:pt x="1702" y="1669"/>
                      <a:pt x="2653" y="1435"/>
                      <a:pt x="3837" y="1144"/>
                    </a:cubicBezTo>
                    <a:cubicBezTo>
                      <a:pt x="5694" y="683"/>
                      <a:pt x="8029" y="105"/>
                      <a:pt x="10628" y="105"/>
                    </a:cubicBezTo>
                    <a:cubicBezTo>
                      <a:pt x="11749" y="105"/>
                      <a:pt x="12920" y="213"/>
                      <a:pt x="14123" y="484"/>
                    </a:cubicBezTo>
                    <a:cubicBezTo>
                      <a:pt x="14444" y="565"/>
                      <a:pt x="14729" y="645"/>
                      <a:pt x="14997" y="734"/>
                    </a:cubicBezTo>
                    <a:cubicBezTo>
                      <a:pt x="17432" y="1573"/>
                      <a:pt x="17887" y="3285"/>
                      <a:pt x="18369" y="5096"/>
                    </a:cubicBezTo>
                    <a:cubicBezTo>
                      <a:pt x="18842" y="6863"/>
                      <a:pt x="19333" y="8701"/>
                      <a:pt x="21554" y="10101"/>
                    </a:cubicBezTo>
                    <a:cubicBezTo>
                      <a:pt x="23499" y="11323"/>
                      <a:pt x="25167" y="11867"/>
                      <a:pt x="27058" y="11867"/>
                    </a:cubicBezTo>
                    <a:cubicBezTo>
                      <a:pt x="27183" y="11867"/>
                      <a:pt x="27317" y="11867"/>
                      <a:pt x="27451" y="11859"/>
                    </a:cubicBezTo>
                    <a:cubicBezTo>
                      <a:pt x="32134" y="11680"/>
                      <a:pt x="35899" y="9628"/>
                      <a:pt x="39218" y="7826"/>
                    </a:cubicBezTo>
                    <a:cubicBezTo>
                      <a:pt x="41100" y="6800"/>
                      <a:pt x="42875" y="5828"/>
                      <a:pt x="44615" y="5319"/>
                    </a:cubicBezTo>
                    <a:cubicBezTo>
                      <a:pt x="46328" y="4820"/>
                      <a:pt x="47791" y="4320"/>
                      <a:pt x="49093" y="3883"/>
                    </a:cubicBezTo>
                    <a:cubicBezTo>
                      <a:pt x="52439" y="2741"/>
                      <a:pt x="55088" y="1840"/>
                      <a:pt x="59674" y="1644"/>
                    </a:cubicBezTo>
                    <a:cubicBezTo>
                      <a:pt x="59944" y="1632"/>
                      <a:pt x="60208" y="1626"/>
                      <a:pt x="60464" y="1626"/>
                    </a:cubicBezTo>
                    <a:cubicBezTo>
                      <a:pt x="67871" y="1626"/>
                      <a:pt x="69133" y="6490"/>
                      <a:pt x="69754" y="8861"/>
                    </a:cubicBezTo>
                    <a:cubicBezTo>
                      <a:pt x="69844" y="9191"/>
                      <a:pt x="69915" y="9477"/>
                      <a:pt x="69995" y="9700"/>
                    </a:cubicBezTo>
                    <a:lnTo>
                      <a:pt x="70093" y="9664"/>
                    </a:lnTo>
                    <a:cubicBezTo>
                      <a:pt x="70013" y="9450"/>
                      <a:pt x="69942" y="9164"/>
                      <a:pt x="69861" y="8834"/>
                    </a:cubicBezTo>
                    <a:cubicBezTo>
                      <a:pt x="69232" y="6436"/>
                      <a:pt x="67960" y="1519"/>
                      <a:pt x="60457" y="1519"/>
                    </a:cubicBezTo>
                    <a:cubicBezTo>
                      <a:pt x="60200" y="1519"/>
                      <a:pt x="59936" y="1525"/>
                      <a:pt x="59665" y="1537"/>
                    </a:cubicBezTo>
                    <a:cubicBezTo>
                      <a:pt x="55070" y="1733"/>
                      <a:pt x="52412" y="2643"/>
                      <a:pt x="49057" y="3785"/>
                    </a:cubicBezTo>
                    <a:cubicBezTo>
                      <a:pt x="47764" y="4222"/>
                      <a:pt x="46301" y="4722"/>
                      <a:pt x="44579" y="5221"/>
                    </a:cubicBezTo>
                    <a:cubicBezTo>
                      <a:pt x="42840" y="5730"/>
                      <a:pt x="41055" y="6702"/>
                      <a:pt x="39164" y="7728"/>
                    </a:cubicBezTo>
                    <a:cubicBezTo>
                      <a:pt x="35854" y="9530"/>
                      <a:pt x="32108" y="11573"/>
                      <a:pt x="27451" y="11752"/>
                    </a:cubicBezTo>
                    <a:cubicBezTo>
                      <a:pt x="27310" y="11757"/>
                      <a:pt x="27171" y="11760"/>
                      <a:pt x="27034" y="11760"/>
                    </a:cubicBezTo>
                    <a:cubicBezTo>
                      <a:pt x="25157" y="11760"/>
                      <a:pt x="23552" y="11242"/>
                      <a:pt x="21607" y="10012"/>
                    </a:cubicBezTo>
                    <a:cubicBezTo>
                      <a:pt x="19422" y="8629"/>
                      <a:pt x="18940" y="6818"/>
                      <a:pt x="18476" y="5070"/>
                    </a:cubicBezTo>
                    <a:cubicBezTo>
                      <a:pt x="17985" y="3223"/>
                      <a:pt x="17522" y="1483"/>
                      <a:pt x="15024" y="636"/>
                    </a:cubicBezTo>
                    <a:cubicBezTo>
                      <a:pt x="14765" y="538"/>
                      <a:pt x="14471" y="458"/>
                      <a:pt x="14149" y="386"/>
                    </a:cubicBezTo>
                    <a:cubicBezTo>
                      <a:pt x="12932" y="110"/>
                      <a:pt x="11747" y="1"/>
                      <a:pt x="10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4" name="Google Shape;4924;p39"/>
              <p:cNvSpPr/>
              <p:nvPr/>
            </p:nvSpPr>
            <p:spPr>
              <a:xfrm>
                <a:off x="5223550" y="1553750"/>
                <a:ext cx="1755900" cy="292450"/>
              </a:xfrm>
              <a:custGeom>
                <a:rect b="b" l="l" r="r" t="t"/>
                <a:pathLst>
                  <a:path extrusionOk="0" h="11698" w="70236">
                    <a:moveTo>
                      <a:pt x="10566" y="1"/>
                    </a:moveTo>
                    <a:cubicBezTo>
                      <a:pt x="8074" y="1"/>
                      <a:pt x="5833" y="515"/>
                      <a:pt x="4041" y="930"/>
                    </a:cubicBezTo>
                    <a:cubicBezTo>
                      <a:pt x="2884" y="1196"/>
                      <a:pt x="1909" y="1421"/>
                      <a:pt x="1198" y="1421"/>
                    </a:cubicBezTo>
                    <a:cubicBezTo>
                      <a:pt x="672" y="1421"/>
                      <a:pt x="291" y="1297"/>
                      <a:pt x="89" y="974"/>
                    </a:cubicBezTo>
                    <a:lnTo>
                      <a:pt x="0" y="1037"/>
                    </a:lnTo>
                    <a:cubicBezTo>
                      <a:pt x="226" y="1391"/>
                      <a:pt x="636" y="1526"/>
                      <a:pt x="1198" y="1526"/>
                    </a:cubicBezTo>
                    <a:cubicBezTo>
                      <a:pt x="1925" y="1526"/>
                      <a:pt x="2906" y="1299"/>
                      <a:pt x="4068" y="1028"/>
                    </a:cubicBezTo>
                    <a:cubicBezTo>
                      <a:pt x="5846" y="620"/>
                      <a:pt x="8078" y="108"/>
                      <a:pt x="10558" y="108"/>
                    </a:cubicBezTo>
                    <a:cubicBezTo>
                      <a:pt x="11711" y="108"/>
                      <a:pt x="12918" y="218"/>
                      <a:pt x="14158" y="501"/>
                    </a:cubicBezTo>
                    <a:cubicBezTo>
                      <a:pt x="14479" y="573"/>
                      <a:pt x="14764" y="653"/>
                      <a:pt x="15023" y="751"/>
                    </a:cubicBezTo>
                    <a:cubicBezTo>
                      <a:pt x="17441" y="1590"/>
                      <a:pt x="17797" y="3294"/>
                      <a:pt x="18190" y="5096"/>
                    </a:cubicBezTo>
                    <a:cubicBezTo>
                      <a:pt x="18574" y="6916"/>
                      <a:pt x="18975" y="8798"/>
                      <a:pt x="21357" y="10190"/>
                    </a:cubicBezTo>
                    <a:cubicBezTo>
                      <a:pt x="23123" y="11233"/>
                      <a:pt x="24685" y="11697"/>
                      <a:pt x="26433" y="11697"/>
                    </a:cubicBezTo>
                    <a:cubicBezTo>
                      <a:pt x="26727" y="11697"/>
                      <a:pt x="27022" y="11688"/>
                      <a:pt x="27325" y="11662"/>
                    </a:cubicBezTo>
                    <a:cubicBezTo>
                      <a:pt x="31643" y="11296"/>
                      <a:pt x="35229" y="9306"/>
                      <a:pt x="38396" y="7549"/>
                    </a:cubicBezTo>
                    <a:cubicBezTo>
                      <a:pt x="40502" y="6380"/>
                      <a:pt x="42491" y="5274"/>
                      <a:pt x="44418" y="4801"/>
                    </a:cubicBezTo>
                    <a:cubicBezTo>
                      <a:pt x="46095" y="4400"/>
                      <a:pt x="47522" y="3998"/>
                      <a:pt x="48789" y="3659"/>
                    </a:cubicBezTo>
                    <a:cubicBezTo>
                      <a:pt x="52340" y="2678"/>
                      <a:pt x="54909" y="1973"/>
                      <a:pt x="59628" y="1750"/>
                    </a:cubicBezTo>
                    <a:cubicBezTo>
                      <a:pt x="59919" y="1737"/>
                      <a:pt x="60202" y="1730"/>
                      <a:pt x="60476" y="1730"/>
                    </a:cubicBezTo>
                    <a:cubicBezTo>
                      <a:pt x="67833" y="1730"/>
                      <a:pt x="69226" y="6557"/>
                      <a:pt x="69905" y="8914"/>
                    </a:cubicBezTo>
                    <a:cubicBezTo>
                      <a:pt x="69995" y="9208"/>
                      <a:pt x="70066" y="9458"/>
                      <a:pt x="70137" y="9663"/>
                    </a:cubicBezTo>
                    <a:lnTo>
                      <a:pt x="70235" y="9628"/>
                    </a:lnTo>
                    <a:cubicBezTo>
                      <a:pt x="70164" y="9431"/>
                      <a:pt x="70093" y="9181"/>
                      <a:pt x="70012" y="8887"/>
                    </a:cubicBezTo>
                    <a:cubicBezTo>
                      <a:pt x="69324" y="6504"/>
                      <a:pt x="67922" y="1623"/>
                      <a:pt x="60477" y="1623"/>
                    </a:cubicBezTo>
                    <a:cubicBezTo>
                      <a:pt x="60202" y="1623"/>
                      <a:pt x="59919" y="1630"/>
                      <a:pt x="59628" y="1643"/>
                    </a:cubicBezTo>
                    <a:cubicBezTo>
                      <a:pt x="54891" y="1866"/>
                      <a:pt x="52322" y="2571"/>
                      <a:pt x="48762" y="3552"/>
                    </a:cubicBezTo>
                    <a:cubicBezTo>
                      <a:pt x="47496" y="3900"/>
                      <a:pt x="46068" y="4293"/>
                      <a:pt x="44391" y="4703"/>
                    </a:cubicBezTo>
                    <a:cubicBezTo>
                      <a:pt x="42446" y="5176"/>
                      <a:pt x="40457" y="6282"/>
                      <a:pt x="38343" y="7460"/>
                    </a:cubicBezTo>
                    <a:cubicBezTo>
                      <a:pt x="35185" y="9208"/>
                      <a:pt x="31616" y="11198"/>
                      <a:pt x="27316" y="11554"/>
                    </a:cubicBezTo>
                    <a:cubicBezTo>
                      <a:pt x="27016" y="11580"/>
                      <a:pt x="26723" y="11593"/>
                      <a:pt x="26435" y="11593"/>
                    </a:cubicBezTo>
                    <a:cubicBezTo>
                      <a:pt x="24702" y="11593"/>
                      <a:pt x="23155" y="11125"/>
                      <a:pt x="21411" y="10100"/>
                    </a:cubicBezTo>
                    <a:cubicBezTo>
                      <a:pt x="19073" y="8735"/>
                      <a:pt x="18672" y="6871"/>
                      <a:pt x="18288" y="5069"/>
                    </a:cubicBezTo>
                    <a:cubicBezTo>
                      <a:pt x="17896" y="3240"/>
                      <a:pt x="17530" y="1509"/>
                      <a:pt x="15059" y="653"/>
                    </a:cubicBezTo>
                    <a:cubicBezTo>
                      <a:pt x="14791" y="555"/>
                      <a:pt x="14506" y="475"/>
                      <a:pt x="14176" y="394"/>
                    </a:cubicBezTo>
                    <a:cubicBezTo>
                      <a:pt x="12932" y="112"/>
                      <a:pt x="11722" y="1"/>
                      <a:pt x="105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5" name="Google Shape;4925;p39"/>
              <p:cNvSpPr/>
              <p:nvPr/>
            </p:nvSpPr>
            <p:spPr>
              <a:xfrm>
                <a:off x="5219975" y="1561575"/>
                <a:ext cx="1759250" cy="289075"/>
              </a:xfrm>
              <a:custGeom>
                <a:rect b="b" l="l" r="r" t="t"/>
                <a:pathLst>
                  <a:path extrusionOk="0" h="11563" w="70370">
                    <a:moveTo>
                      <a:pt x="10493" y="0"/>
                    </a:moveTo>
                    <a:cubicBezTo>
                      <a:pt x="8117" y="0"/>
                      <a:pt x="5976" y="459"/>
                      <a:pt x="4256" y="822"/>
                    </a:cubicBezTo>
                    <a:cubicBezTo>
                      <a:pt x="3094" y="1072"/>
                      <a:pt x="2110" y="1284"/>
                      <a:pt x="1372" y="1284"/>
                    </a:cubicBezTo>
                    <a:cubicBezTo>
                      <a:pt x="767" y="1284"/>
                      <a:pt x="327" y="1141"/>
                      <a:pt x="89" y="759"/>
                    </a:cubicBezTo>
                    <a:lnTo>
                      <a:pt x="0" y="822"/>
                    </a:lnTo>
                    <a:cubicBezTo>
                      <a:pt x="259" y="1237"/>
                      <a:pt x="730" y="1390"/>
                      <a:pt x="1373" y="1390"/>
                    </a:cubicBezTo>
                    <a:cubicBezTo>
                      <a:pt x="2127" y="1390"/>
                      <a:pt x="3117" y="1179"/>
                      <a:pt x="4282" y="929"/>
                    </a:cubicBezTo>
                    <a:cubicBezTo>
                      <a:pt x="5992" y="560"/>
                      <a:pt x="8127" y="103"/>
                      <a:pt x="10493" y="103"/>
                    </a:cubicBezTo>
                    <a:cubicBezTo>
                      <a:pt x="11671" y="103"/>
                      <a:pt x="12907" y="216"/>
                      <a:pt x="14176" y="510"/>
                    </a:cubicBezTo>
                    <a:cubicBezTo>
                      <a:pt x="14506" y="590"/>
                      <a:pt x="14791" y="670"/>
                      <a:pt x="15050" y="768"/>
                    </a:cubicBezTo>
                    <a:cubicBezTo>
                      <a:pt x="17441" y="1616"/>
                      <a:pt x="17717" y="3311"/>
                      <a:pt x="18003" y="5104"/>
                    </a:cubicBezTo>
                    <a:cubicBezTo>
                      <a:pt x="18306" y="6977"/>
                      <a:pt x="18618" y="8904"/>
                      <a:pt x="21152" y="10287"/>
                    </a:cubicBezTo>
                    <a:cubicBezTo>
                      <a:pt x="22740" y="11152"/>
                      <a:pt x="24185" y="11563"/>
                      <a:pt x="25791" y="11563"/>
                    </a:cubicBezTo>
                    <a:cubicBezTo>
                      <a:pt x="26246" y="11563"/>
                      <a:pt x="26710" y="11527"/>
                      <a:pt x="27192" y="11465"/>
                    </a:cubicBezTo>
                    <a:cubicBezTo>
                      <a:pt x="31179" y="10947"/>
                      <a:pt x="34587" y="8993"/>
                      <a:pt x="37602" y="7281"/>
                    </a:cubicBezTo>
                    <a:cubicBezTo>
                      <a:pt x="39913" y="5951"/>
                      <a:pt x="42099" y="4702"/>
                      <a:pt x="44213" y="4292"/>
                    </a:cubicBezTo>
                    <a:cubicBezTo>
                      <a:pt x="45730" y="3989"/>
                      <a:pt x="47041" y="3712"/>
                      <a:pt x="48201" y="3462"/>
                    </a:cubicBezTo>
                    <a:cubicBezTo>
                      <a:pt x="52055" y="2651"/>
                      <a:pt x="54597" y="2106"/>
                      <a:pt x="59584" y="1857"/>
                    </a:cubicBezTo>
                    <a:cubicBezTo>
                      <a:pt x="59896" y="1841"/>
                      <a:pt x="60198" y="1833"/>
                      <a:pt x="60490" y="1833"/>
                    </a:cubicBezTo>
                    <a:cubicBezTo>
                      <a:pt x="67815" y="1833"/>
                      <a:pt x="69320" y="6625"/>
                      <a:pt x="70057" y="8984"/>
                    </a:cubicBezTo>
                    <a:cubicBezTo>
                      <a:pt x="70138" y="9234"/>
                      <a:pt x="70200" y="9448"/>
                      <a:pt x="70271" y="9627"/>
                    </a:cubicBezTo>
                    <a:lnTo>
                      <a:pt x="70369" y="9582"/>
                    </a:lnTo>
                    <a:cubicBezTo>
                      <a:pt x="70307" y="9413"/>
                      <a:pt x="70236" y="9199"/>
                      <a:pt x="70155" y="8949"/>
                    </a:cubicBezTo>
                    <a:cubicBezTo>
                      <a:pt x="69799" y="7798"/>
                      <a:pt x="69192" y="5862"/>
                      <a:pt x="67657" y="4310"/>
                    </a:cubicBezTo>
                    <a:cubicBezTo>
                      <a:pt x="65977" y="2597"/>
                      <a:pt x="63558" y="1727"/>
                      <a:pt x="60462" y="1727"/>
                    </a:cubicBezTo>
                    <a:cubicBezTo>
                      <a:pt x="60172" y="1727"/>
                      <a:pt x="59877" y="1734"/>
                      <a:pt x="59575" y="1750"/>
                    </a:cubicBezTo>
                    <a:cubicBezTo>
                      <a:pt x="54588" y="1999"/>
                      <a:pt x="52037" y="2544"/>
                      <a:pt x="48174" y="3364"/>
                    </a:cubicBezTo>
                    <a:cubicBezTo>
                      <a:pt x="47023" y="3614"/>
                      <a:pt x="45712" y="3891"/>
                      <a:pt x="44195" y="4185"/>
                    </a:cubicBezTo>
                    <a:cubicBezTo>
                      <a:pt x="42063" y="4604"/>
                      <a:pt x="39868" y="5862"/>
                      <a:pt x="37549" y="7182"/>
                    </a:cubicBezTo>
                    <a:cubicBezTo>
                      <a:pt x="34551" y="8904"/>
                      <a:pt x="31144" y="10840"/>
                      <a:pt x="27174" y="11366"/>
                    </a:cubicBezTo>
                    <a:cubicBezTo>
                      <a:pt x="26704" y="11426"/>
                      <a:pt x="26252" y="11457"/>
                      <a:pt x="25811" y="11457"/>
                    </a:cubicBezTo>
                    <a:cubicBezTo>
                      <a:pt x="24218" y="11457"/>
                      <a:pt x="22776" y="11057"/>
                      <a:pt x="21197" y="10198"/>
                    </a:cubicBezTo>
                    <a:cubicBezTo>
                      <a:pt x="18717" y="8842"/>
                      <a:pt x="18404" y="6933"/>
                      <a:pt x="18110" y="5086"/>
                    </a:cubicBezTo>
                    <a:cubicBezTo>
                      <a:pt x="17816" y="3266"/>
                      <a:pt x="17530" y="1535"/>
                      <a:pt x="15086" y="670"/>
                    </a:cubicBezTo>
                    <a:cubicBezTo>
                      <a:pt x="14818" y="572"/>
                      <a:pt x="14533" y="492"/>
                      <a:pt x="14203" y="411"/>
                    </a:cubicBezTo>
                    <a:cubicBezTo>
                      <a:pt x="12923" y="114"/>
                      <a:pt x="11679" y="0"/>
                      <a:pt x="1049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6" name="Google Shape;4926;p39"/>
              <p:cNvSpPr/>
              <p:nvPr/>
            </p:nvSpPr>
            <p:spPr>
              <a:xfrm>
                <a:off x="5216175" y="1569250"/>
                <a:ext cx="1762825" cy="286300"/>
              </a:xfrm>
              <a:custGeom>
                <a:rect b="b" l="l" r="r" t="t"/>
                <a:pathLst>
                  <a:path extrusionOk="0" h="11452" w="70513">
                    <a:moveTo>
                      <a:pt x="10424" y="0"/>
                    </a:moveTo>
                    <a:cubicBezTo>
                      <a:pt x="8161" y="0"/>
                      <a:pt x="6119" y="407"/>
                      <a:pt x="4470" y="738"/>
                    </a:cubicBezTo>
                    <a:cubicBezTo>
                      <a:pt x="3319" y="966"/>
                      <a:pt x="2334" y="1160"/>
                      <a:pt x="1572" y="1160"/>
                    </a:cubicBezTo>
                    <a:cubicBezTo>
                      <a:pt x="876" y="1160"/>
                      <a:pt x="367" y="998"/>
                      <a:pt x="90" y="550"/>
                    </a:cubicBezTo>
                    <a:lnTo>
                      <a:pt x="1" y="613"/>
                    </a:lnTo>
                    <a:cubicBezTo>
                      <a:pt x="302" y="1091"/>
                      <a:pt x="837" y="1264"/>
                      <a:pt x="1562" y="1264"/>
                    </a:cubicBezTo>
                    <a:cubicBezTo>
                      <a:pt x="2338" y="1264"/>
                      <a:pt x="3331" y="1066"/>
                      <a:pt x="4488" y="836"/>
                    </a:cubicBezTo>
                    <a:cubicBezTo>
                      <a:pt x="6130" y="511"/>
                      <a:pt x="8164" y="107"/>
                      <a:pt x="10416" y="107"/>
                    </a:cubicBezTo>
                    <a:cubicBezTo>
                      <a:pt x="11627" y="107"/>
                      <a:pt x="12902" y="224"/>
                      <a:pt x="14212" y="533"/>
                    </a:cubicBezTo>
                    <a:cubicBezTo>
                      <a:pt x="14533" y="613"/>
                      <a:pt x="14818" y="693"/>
                      <a:pt x="15086" y="791"/>
                    </a:cubicBezTo>
                    <a:cubicBezTo>
                      <a:pt x="17450" y="1648"/>
                      <a:pt x="17638" y="3343"/>
                      <a:pt x="17843" y="5136"/>
                    </a:cubicBezTo>
                    <a:cubicBezTo>
                      <a:pt x="18057" y="7045"/>
                      <a:pt x="18280" y="9025"/>
                      <a:pt x="20956" y="10390"/>
                    </a:cubicBezTo>
                    <a:cubicBezTo>
                      <a:pt x="22375" y="11113"/>
                      <a:pt x="23704" y="11452"/>
                      <a:pt x="25158" y="11452"/>
                    </a:cubicBezTo>
                    <a:cubicBezTo>
                      <a:pt x="25765" y="11452"/>
                      <a:pt x="26398" y="11398"/>
                      <a:pt x="27067" y="11273"/>
                    </a:cubicBezTo>
                    <a:cubicBezTo>
                      <a:pt x="30751" y="10622"/>
                      <a:pt x="33990" y="8704"/>
                      <a:pt x="36853" y="7009"/>
                    </a:cubicBezTo>
                    <a:cubicBezTo>
                      <a:pt x="39360" y="5528"/>
                      <a:pt x="41724" y="4128"/>
                      <a:pt x="44017" y="3780"/>
                    </a:cubicBezTo>
                    <a:cubicBezTo>
                      <a:pt x="44882" y="3646"/>
                      <a:pt x="45676" y="3530"/>
                      <a:pt x="46408" y="3414"/>
                    </a:cubicBezTo>
                    <a:cubicBezTo>
                      <a:pt x="51341" y="2656"/>
                      <a:pt x="53812" y="2281"/>
                      <a:pt x="59540" y="1969"/>
                    </a:cubicBezTo>
                    <a:cubicBezTo>
                      <a:pt x="59860" y="1952"/>
                      <a:pt x="60171" y="1943"/>
                      <a:pt x="60473" y="1943"/>
                    </a:cubicBezTo>
                    <a:cubicBezTo>
                      <a:pt x="67807" y="1943"/>
                      <a:pt x="69490" y="6893"/>
                      <a:pt x="70227" y="9061"/>
                    </a:cubicBezTo>
                    <a:cubicBezTo>
                      <a:pt x="70298" y="9266"/>
                      <a:pt x="70352" y="9445"/>
                      <a:pt x="70414" y="9587"/>
                    </a:cubicBezTo>
                    <a:lnTo>
                      <a:pt x="70513" y="9552"/>
                    </a:lnTo>
                    <a:cubicBezTo>
                      <a:pt x="70450" y="9409"/>
                      <a:pt x="70397" y="9231"/>
                      <a:pt x="70325" y="9025"/>
                    </a:cubicBezTo>
                    <a:cubicBezTo>
                      <a:pt x="69580" y="6841"/>
                      <a:pt x="67881" y="1835"/>
                      <a:pt x="60488" y="1835"/>
                    </a:cubicBezTo>
                    <a:cubicBezTo>
                      <a:pt x="60182" y="1835"/>
                      <a:pt x="59866" y="1844"/>
                      <a:pt x="59540" y="1862"/>
                    </a:cubicBezTo>
                    <a:cubicBezTo>
                      <a:pt x="53803" y="2174"/>
                      <a:pt x="51323" y="2558"/>
                      <a:pt x="46399" y="3307"/>
                    </a:cubicBezTo>
                    <a:cubicBezTo>
                      <a:pt x="45659" y="3423"/>
                      <a:pt x="44865" y="3548"/>
                      <a:pt x="43999" y="3673"/>
                    </a:cubicBezTo>
                    <a:cubicBezTo>
                      <a:pt x="41689" y="4030"/>
                      <a:pt x="39316" y="5430"/>
                      <a:pt x="36800" y="6920"/>
                    </a:cubicBezTo>
                    <a:cubicBezTo>
                      <a:pt x="33945" y="8606"/>
                      <a:pt x="30716" y="10524"/>
                      <a:pt x="27049" y="11175"/>
                    </a:cubicBezTo>
                    <a:cubicBezTo>
                      <a:pt x="26390" y="11291"/>
                      <a:pt x="25769" y="11350"/>
                      <a:pt x="25168" y="11350"/>
                    </a:cubicBezTo>
                    <a:cubicBezTo>
                      <a:pt x="23728" y="11350"/>
                      <a:pt x="22411" y="11010"/>
                      <a:pt x="21001" y="10292"/>
                    </a:cubicBezTo>
                    <a:cubicBezTo>
                      <a:pt x="18378" y="8954"/>
                      <a:pt x="18155" y="7009"/>
                      <a:pt x="17950" y="5118"/>
                    </a:cubicBezTo>
                    <a:cubicBezTo>
                      <a:pt x="17745" y="3298"/>
                      <a:pt x="17548" y="1567"/>
                      <a:pt x="15122" y="693"/>
                    </a:cubicBezTo>
                    <a:cubicBezTo>
                      <a:pt x="14854" y="595"/>
                      <a:pt x="14560" y="506"/>
                      <a:pt x="14230" y="426"/>
                    </a:cubicBezTo>
                    <a:cubicBezTo>
                      <a:pt x="12915" y="117"/>
                      <a:pt x="11638" y="0"/>
                      <a:pt x="1042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7" name="Google Shape;4927;p39"/>
              <p:cNvSpPr/>
              <p:nvPr/>
            </p:nvSpPr>
            <p:spPr>
              <a:xfrm>
                <a:off x="5212375" y="1577075"/>
                <a:ext cx="1766400" cy="284275"/>
              </a:xfrm>
              <a:custGeom>
                <a:rect b="b" l="l" r="r" t="t"/>
                <a:pathLst>
                  <a:path extrusionOk="0" h="11371" w="70656">
                    <a:moveTo>
                      <a:pt x="10329" y="0"/>
                    </a:moveTo>
                    <a:cubicBezTo>
                      <a:pt x="8184" y="0"/>
                      <a:pt x="6247" y="352"/>
                      <a:pt x="4676" y="639"/>
                    </a:cubicBezTo>
                    <a:cubicBezTo>
                      <a:pt x="3534" y="853"/>
                      <a:pt x="2548" y="1036"/>
                      <a:pt x="1767" y="1036"/>
                    </a:cubicBezTo>
                    <a:cubicBezTo>
                      <a:pt x="987" y="1036"/>
                      <a:pt x="411" y="853"/>
                      <a:pt x="90" y="336"/>
                    </a:cubicBezTo>
                    <a:lnTo>
                      <a:pt x="1" y="398"/>
                    </a:lnTo>
                    <a:cubicBezTo>
                      <a:pt x="348" y="949"/>
                      <a:pt x="949" y="1141"/>
                      <a:pt x="1761" y="1141"/>
                    </a:cubicBezTo>
                    <a:cubicBezTo>
                      <a:pt x="2554" y="1141"/>
                      <a:pt x="3548" y="958"/>
                      <a:pt x="4702" y="746"/>
                    </a:cubicBezTo>
                    <a:cubicBezTo>
                      <a:pt x="6267" y="458"/>
                      <a:pt x="8204" y="105"/>
                      <a:pt x="10346" y="105"/>
                    </a:cubicBezTo>
                    <a:cubicBezTo>
                      <a:pt x="11586" y="105"/>
                      <a:pt x="12894" y="223"/>
                      <a:pt x="14239" y="541"/>
                    </a:cubicBezTo>
                    <a:cubicBezTo>
                      <a:pt x="14569" y="621"/>
                      <a:pt x="14854" y="710"/>
                      <a:pt x="15113" y="808"/>
                    </a:cubicBezTo>
                    <a:cubicBezTo>
                      <a:pt x="17468" y="1674"/>
                      <a:pt x="17575" y="3369"/>
                      <a:pt x="17682" y="5162"/>
                    </a:cubicBezTo>
                    <a:cubicBezTo>
                      <a:pt x="17807" y="7124"/>
                      <a:pt x="17932" y="9141"/>
                      <a:pt x="20760" y="10479"/>
                    </a:cubicBezTo>
                    <a:cubicBezTo>
                      <a:pt x="22027" y="11076"/>
                      <a:pt x="23231" y="11371"/>
                      <a:pt x="24534" y="11371"/>
                    </a:cubicBezTo>
                    <a:cubicBezTo>
                      <a:pt x="25292" y="11371"/>
                      <a:pt x="26086" y="11273"/>
                      <a:pt x="26943" y="11076"/>
                    </a:cubicBezTo>
                    <a:cubicBezTo>
                      <a:pt x="30350" y="10309"/>
                      <a:pt x="33294" y="8498"/>
                      <a:pt x="36140" y="6750"/>
                    </a:cubicBezTo>
                    <a:cubicBezTo>
                      <a:pt x="38825" y="5090"/>
                      <a:pt x="41368" y="3529"/>
                      <a:pt x="43821" y="3262"/>
                    </a:cubicBezTo>
                    <a:cubicBezTo>
                      <a:pt x="49754" y="2628"/>
                      <a:pt x="52260" y="2486"/>
                      <a:pt x="57265" y="2200"/>
                    </a:cubicBezTo>
                    <a:cubicBezTo>
                      <a:pt x="57952" y="2164"/>
                      <a:pt x="58693" y="2120"/>
                      <a:pt x="59504" y="2075"/>
                    </a:cubicBezTo>
                    <a:cubicBezTo>
                      <a:pt x="59845" y="2056"/>
                      <a:pt x="60175" y="2046"/>
                      <a:pt x="60495" y="2046"/>
                    </a:cubicBezTo>
                    <a:cubicBezTo>
                      <a:pt x="67825" y="2046"/>
                      <a:pt x="69619" y="6978"/>
                      <a:pt x="70406" y="9141"/>
                    </a:cubicBezTo>
                    <a:cubicBezTo>
                      <a:pt x="70459" y="9292"/>
                      <a:pt x="70513" y="9435"/>
                      <a:pt x="70558" y="9551"/>
                    </a:cubicBezTo>
                    <a:lnTo>
                      <a:pt x="70656" y="9515"/>
                    </a:lnTo>
                    <a:cubicBezTo>
                      <a:pt x="70611" y="9399"/>
                      <a:pt x="70558" y="9257"/>
                      <a:pt x="70504" y="9105"/>
                    </a:cubicBezTo>
                    <a:cubicBezTo>
                      <a:pt x="69709" y="6926"/>
                      <a:pt x="67899" y="1939"/>
                      <a:pt x="60502" y="1939"/>
                    </a:cubicBezTo>
                    <a:cubicBezTo>
                      <a:pt x="60178" y="1939"/>
                      <a:pt x="59842" y="1948"/>
                      <a:pt x="59495" y="1968"/>
                    </a:cubicBezTo>
                    <a:cubicBezTo>
                      <a:pt x="58693" y="2022"/>
                      <a:pt x="57952" y="2057"/>
                      <a:pt x="57256" y="2102"/>
                    </a:cubicBezTo>
                    <a:cubicBezTo>
                      <a:pt x="52260" y="2378"/>
                      <a:pt x="49745" y="2521"/>
                      <a:pt x="43812" y="3164"/>
                    </a:cubicBezTo>
                    <a:cubicBezTo>
                      <a:pt x="41332" y="3422"/>
                      <a:pt x="38781" y="4992"/>
                      <a:pt x="36087" y="6661"/>
                    </a:cubicBezTo>
                    <a:cubicBezTo>
                      <a:pt x="33250" y="8409"/>
                      <a:pt x="30315" y="10211"/>
                      <a:pt x="26916" y="10978"/>
                    </a:cubicBezTo>
                    <a:cubicBezTo>
                      <a:pt x="26072" y="11168"/>
                      <a:pt x="25292" y="11264"/>
                      <a:pt x="24544" y="11264"/>
                    </a:cubicBezTo>
                    <a:cubicBezTo>
                      <a:pt x="23253" y="11264"/>
                      <a:pt x="22059" y="10977"/>
                      <a:pt x="20805" y="10390"/>
                    </a:cubicBezTo>
                    <a:cubicBezTo>
                      <a:pt x="18030" y="9078"/>
                      <a:pt x="17905" y="7089"/>
                      <a:pt x="17790" y="5162"/>
                    </a:cubicBezTo>
                    <a:cubicBezTo>
                      <a:pt x="17674" y="3333"/>
                      <a:pt x="17575" y="1602"/>
                      <a:pt x="15149" y="710"/>
                    </a:cubicBezTo>
                    <a:cubicBezTo>
                      <a:pt x="14890" y="612"/>
                      <a:pt x="14596" y="523"/>
                      <a:pt x="14266" y="443"/>
                    </a:cubicBezTo>
                    <a:cubicBezTo>
                      <a:pt x="12904" y="120"/>
                      <a:pt x="11581" y="0"/>
                      <a:pt x="103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8" name="Google Shape;4928;p39"/>
              <p:cNvSpPr/>
              <p:nvPr/>
            </p:nvSpPr>
            <p:spPr>
              <a:xfrm>
                <a:off x="5208825" y="1584650"/>
                <a:ext cx="1769725" cy="282950"/>
              </a:xfrm>
              <a:custGeom>
                <a:rect b="b" l="l" r="r" t="t"/>
                <a:pathLst>
                  <a:path extrusionOk="0" h="11318" w="70789">
                    <a:moveTo>
                      <a:pt x="10223" y="1"/>
                    </a:moveTo>
                    <a:cubicBezTo>
                      <a:pt x="8237" y="1"/>
                      <a:pt x="6437" y="302"/>
                      <a:pt x="4871" y="568"/>
                    </a:cubicBezTo>
                    <a:cubicBezTo>
                      <a:pt x="3745" y="758"/>
                      <a:pt x="2767" y="923"/>
                      <a:pt x="1977" y="923"/>
                    </a:cubicBezTo>
                    <a:cubicBezTo>
                      <a:pt x="1101" y="923"/>
                      <a:pt x="455" y="721"/>
                      <a:pt x="89" y="131"/>
                    </a:cubicBezTo>
                    <a:lnTo>
                      <a:pt x="0" y="193"/>
                    </a:lnTo>
                    <a:cubicBezTo>
                      <a:pt x="388" y="818"/>
                      <a:pt x="1062" y="1028"/>
                      <a:pt x="1970" y="1028"/>
                    </a:cubicBezTo>
                    <a:cubicBezTo>
                      <a:pt x="2773" y="1028"/>
                      <a:pt x="3758" y="863"/>
                      <a:pt x="4889" y="675"/>
                    </a:cubicBezTo>
                    <a:cubicBezTo>
                      <a:pt x="6455" y="408"/>
                      <a:pt x="8256" y="106"/>
                      <a:pt x="10240" y="106"/>
                    </a:cubicBezTo>
                    <a:cubicBezTo>
                      <a:pt x="11511" y="106"/>
                      <a:pt x="12858" y="230"/>
                      <a:pt x="14265" y="568"/>
                    </a:cubicBezTo>
                    <a:cubicBezTo>
                      <a:pt x="14595" y="648"/>
                      <a:pt x="14881" y="737"/>
                      <a:pt x="15139" y="835"/>
                    </a:cubicBezTo>
                    <a:cubicBezTo>
                      <a:pt x="17485" y="1710"/>
                      <a:pt x="17503" y="3414"/>
                      <a:pt x="17530" y="5216"/>
                    </a:cubicBezTo>
                    <a:cubicBezTo>
                      <a:pt x="17548" y="7214"/>
                      <a:pt x="17575" y="9284"/>
                      <a:pt x="20554" y="10586"/>
                    </a:cubicBezTo>
                    <a:cubicBezTo>
                      <a:pt x="21678" y="11077"/>
                      <a:pt x="22767" y="11318"/>
                      <a:pt x="23935" y="11318"/>
                    </a:cubicBezTo>
                    <a:cubicBezTo>
                      <a:pt x="24827" y="11318"/>
                      <a:pt x="25764" y="11175"/>
                      <a:pt x="26808" y="10889"/>
                    </a:cubicBezTo>
                    <a:cubicBezTo>
                      <a:pt x="29966" y="10024"/>
                      <a:pt x="32758" y="8231"/>
                      <a:pt x="35452" y="6500"/>
                    </a:cubicBezTo>
                    <a:cubicBezTo>
                      <a:pt x="38307" y="4663"/>
                      <a:pt x="41001" y="2923"/>
                      <a:pt x="43615" y="2753"/>
                    </a:cubicBezTo>
                    <a:cubicBezTo>
                      <a:pt x="47157" y="2530"/>
                      <a:pt x="49503" y="2495"/>
                      <a:pt x="51760" y="2459"/>
                    </a:cubicBezTo>
                    <a:cubicBezTo>
                      <a:pt x="53928" y="2423"/>
                      <a:pt x="56158" y="2397"/>
                      <a:pt x="59450" y="2191"/>
                    </a:cubicBezTo>
                    <a:cubicBezTo>
                      <a:pt x="59805" y="2170"/>
                      <a:pt x="60149" y="2159"/>
                      <a:pt x="60482" y="2159"/>
                    </a:cubicBezTo>
                    <a:cubicBezTo>
                      <a:pt x="67855" y="2159"/>
                      <a:pt x="69824" y="7268"/>
                      <a:pt x="70584" y="9248"/>
                    </a:cubicBezTo>
                    <a:cubicBezTo>
                      <a:pt x="70619" y="9346"/>
                      <a:pt x="70655" y="9444"/>
                      <a:pt x="70691" y="9525"/>
                    </a:cubicBezTo>
                    <a:lnTo>
                      <a:pt x="70789" y="9489"/>
                    </a:lnTo>
                    <a:cubicBezTo>
                      <a:pt x="70753" y="9409"/>
                      <a:pt x="70717" y="9310"/>
                      <a:pt x="70682" y="9212"/>
                    </a:cubicBezTo>
                    <a:cubicBezTo>
                      <a:pt x="69913" y="7214"/>
                      <a:pt x="67927" y="2053"/>
                      <a:pt x="60482" y="2053"/>
                    </a:cubicBezTo>
                    <a:cubicBezTo>
                      <a:pt x="60149" y="2053"/>
                      <a:pt x="59805" y="2063"/>
                      <a:pt x="59450" y="2084"/>
                    </a:cubicBezTo>
                    <a:cubicBezTo>
                      <a:pt x="56158" y="2290"/>
                      <a:pt x="53919" y="2325"/>
                      <a:pt x="51760" y="2352"/>
                    </a:cubicBezTo>
                    <a:cubicBezTo>
                      <a:pt x="49494" y="2388"/>
                      <a:pt x="47157" y="2423"/>
                      <a:pt x="43615" y="2655"/>
                    </a:cubicBezTo>
                    <a:cubicBezTo>
                      <a:pt x="40966" y="2825"/>
                      <a:pt x="38263" y="4564"/>
                      <a:pt x="35390" y="6411"/>
                    </a:cubicBezTo>
                    <a:cubicBezTo>
                      <a:pt x="32705" y="8142"/>
                      <a:pt x="29921" y="9926"/>
                      <a:pt x="26781" y="10791"/>
                    </a:cubicBezTo>
                    <a:cubicBezTo>
                      <a:pt x="25748" y="11075"/>
                      <a:pt x="24815" y="11218"/>
                      <a:pt x="23929" y="11218"/>
                    </a:cubicBezTo>
                    <a:cubicBezTo>
                      <a:pt x="22779" y="11218"/>
                      <a:pt x="21707" y="10977"/>
                      <a:pt x="20599" y="10488"/>
                    </a:cubicBezTo>
                    <a:cubicBezTo>
                      <a:pt x="17682" y="9212"/>
                      <a:pt x="17655" y="7178"/>
                      <a:pt x="17628" y="5216"/>
                    </a:cubicBezTo>
                    <a:cubicBezTo>
                      <a:pt x="17610" y="3378"/>
                      <a:pt x="17584" y="1638"/>
                      <a:pt x="15175" y="737"/>
                    </a:cubicBezTo>
                    <a:cubicBezTo>
                      <a:pt x="14907" y="630"/>
                      <a:pt x="14622" y="550"/>
                      <a:pt x="14292" y="470"/>
                    </a:cubicBezTo>
                    <a:cubicBezTo>
                      <a:pt x="12867" y="127"/>
                      <a:pt x="11506" y="1"/>
                      <a:pt x="102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9" name="Google Shape;4929;p39"/>
              <p:cNvSpPr/>
              <p:nvPr/>
            </p:nvSpPr>
            <p:spPr>
              <a:xfrm>
                <a:off x="5205025" y="1590575"/>
                <a:ext cx="1773300" cy="284175"/>
              </a:xfrm>
              <a:custGeom>
                <a:rect b="b" l="l" r="r" t="t"/>
                <a:pathLst>
                  <a:path extrusionOk="0" h="11367" w="70932">
                    <a:moveTo>
                      <a:pt x="90" y="1"/>
                    </a:moveTo>
                    <a:lnTo>
                      <a:pt x="1" y="54"/>
                    </a:lnTo>
                    <a:cubicBezTo>
                      <a:pt x="445" y="760"/>
                      <a:pt x="1193" y="991"/>
                      <a:pt x="2194" y="991"/>
                    </a:cubicBezTo>
                    <a:cubicBezTo>
                      <a:pt x="3002" y="991"/>
                      <a:pt x="3974" y="841"/>
                      <a:pt x="5086" y="670"/>
                    </a:cubicBezTo>
                    <a:cubicBezTo>
                      <a:pt x="6577" y="438"/>
                      <a:pt x="8282" y="175"/>
                      <a:pt x="10159" y="175"/>
                    </a:cubicBezTo>
                    <a:cubicBezTo>
                      <a:pt x="11460" y="175"/>
                      <a:pt x="12842" y="301"/>
                      <a:pt x="14292" y="652"/>
                    </a:cubicBezTo>
                    <a:cubicBezTo>
                      <a:pt x="14622" y="732"/>
                      <a:pt x="14908" y="821"/>
                      <a:pt x="15175" y="920"/>
                    </a:cubicBezTo>
                    <a:cubicBezTo>
                      <a:pt x="17504" y="1821"/>
                      <a:pt x="17450" y="3533"/>
                      <a:pt x="17379" y="5344"/>
                    </a:cubicBezTo>
                    <a:cubicBezTo>
                      <a:pt x="17307" y="7378"/>
                      <a:pt x="17236" y="9484"/>
                      <a:pt x="20358" y="10759"/>
                    </a:cubicBezTo>
                    <a:cubicBezTo>
                      <a:pt x="21358" y="11161"/>
                      <a:pt x="22339" y="11366"/>
                      <a:pt x="23374" y="11366"/>
                    </a:cubicBezTo>
                    <a:cubicBezTo>
                      <a:pt x="24391" y="11366"/>
                      <a:pt x="25470" y="11170"/>
                      <a:pt x="26683" y="10777"/>
                    </a:cubicBezTo>
                    <a:cubicBezTo>
                      <a:pt x="29618" y="9823"/>
                      <a:pt x="32250" y="8047"/>
                      <a:pt x="34802" y="6326"/>
                    </a:cubicBezTo>
                    <a:cubicBezTo>
                      <a:pt x="37817" y="4301"/>
                      <a:pt x="40654" y="2383"/>
                      <a:pt x="43428" y="2320"/>
                    </a:cubicBezTo>
                    <a:cubicBezTo>
                      <a:pt x="44272" y="2301"/>
                      <a:pt x="45043" y="2293"/>
                      <a:pt x="45758" y="2293"/>
                    </a:cubicBezTo>
                    <a:cubicBezTo>
                      <a:pt x="47699" y="2293"/>
                      <a:pt x="49236" y="2353"/>
                      <a:pt x="50735" y="2418"/>
                    </a:cubicBezTo>
                    <a:cubicBezTo>
                      <a:pt x="52079" y="2476"/>
                      <a:pt x="53385" y="2531"/>
                      <a:pt x="54893" y="2531"/>
                    </a:cubicBezTo>
                    <a:cubicBezTo>
                      <a:pt x="56197" y="2531"/>
                      <a:pt x="57652" y="2490"/>
                      <a:pt x="59415" y="2374"/>
                    </a:cubicBezTo>
                    <a:cubicBezTo>
                      <a:pt x="59796" y="2349"/>
                      <a:pt x="60164" y="2337"/>
                      <a:pt x="60520" y="2337"/>
                    </a:cubicBezTo>
                    <a:cubicBezTo>
                      <a:pt x="67929" y="2337"/>
                      <a:pt x="69980" y="7456"/>
                      <a:pt x="70780" y="9439"/>
                    </a:cubicBezTo>
                    <a:lnTo>
                      <a:pt x="70834" y="9564"/>
                    </a:lnTo>
                    <a:lnTo>
                      <a:pt x="70932" y="9528"/>
                    </a:lnTo>
                    <a:lnTo>
                      <a:pt x="70878" y="9403"/>
                    </a:lnTo>
                    <a:cubicBezTo>
                      <a:pt x="70468" y="8386"/>
                      <a:pt x="69710" y="6486"/>
                      <a:pt x="67988" y="4889"/>
                    </a:cubicBezTo>
                    <a:cubicBezTo>
                      <a:pt x="66095" y="3125"/>
                      <a:pt x="63581" y="2239"/>
                      <a:pt x="60509" y="2239"/>
                    </a:cubicBezTo>
                    <a:cubicBezTo>
                      <a:pt x="60149" y="2239"/>
                      <a:pt x="59781" y="2251"/>
                      <a:pt x="59406" y="2276"/>
                    </a:cubicBezTo>
                    <a:cubicBezTo>
                      <a:pt x="57674" y="2386"/>
                      <a:pt x="56237" y="2425"/>
                      <a:pt x="54950" y="2425"/>
                    </a:cubicBezTo>
                    <a:cubicBezTo>
                      <a:pt x="53420" y="2425"/>
                      <a:pt x="52100" y="2369"/>
                      <a:pt x="50743" y="2311"/>
                    </a:cubicBezTo>
                    <a:cubicBezTo>
                      <a:pt x="49213" y="2252"/>
                      <a:pt x="47647" y="2187"/>
                      <a:pt x="45656" y="2187"/>
                    </a:cubicBezTo>
                    <a:cubicBezTo>
                      <a:pt x="44967" y="2187"/>
                      <a:pt x="44227" y="2195"/>
                      <a:pt x="43419" y="2213"/>
                    </a:cubicBezTo>
                    <a:cubicBezTo>
                      <a:pt x="40618" y="2276"/>
                      <a:pt x="37772" y="4203"/>
                      <a:pt x="34748" y="6237"/>
                    </a:cubicBezTo>
                    <a:cubicBezTo>
                      <a:pt x="32197" y="7949"/>
                      <a:pt x="29565" y="9725"/>
                      <a:pt x="26648" y="10670"/>
                    </a:cubicBezTo>
                    <a:cubicBezTo>
                      <a:pt x="25442" y="11062"/>
                      <a:pt x="24372" y="11258"/>
                      <a:pt x="23360" y="11258"/>
                    </a:cubicBezTo>
                    <a:cubicBezTo>
                      <a:pt x="22342" y="11258"/>
                      <a:pt x="21383" y="11059"/>
                      <a:pt x="20403" y="10661"/>
                    </a:cubicBezTo>
                    <a:cubicBezTo>
                      <a:pt x="17343" y="9421"/>
                      <a:pt x="17414" y="7352"/>
                      <a:pt x="17486" y="5344"/>
                    </a:cubicBezTo>
                    <a:cubicBezTo>
                      <a:pt x="17548" y="3498"/>
                      <a:pt x="17611" y="1749"/>
                      <a:pt x="15211" y="830"/>
                    </a:cubicBezTo>
                    <a:cubicBezTo>
                      <a:pt x="14943" y="723"/>
                      <a:pt x="14649" y="634"/>
                      <a:pt x="14319" y="554"/>
                    </a:cubicBezTo>
                    <a:cubicBezTo>
                      <a:pt x="12854" y="198"/>
                      <a:pt x="11458" y="70"/>
                      <a:pt x="10145" y="70"/>
                    </a:cubicBezTo>
                    <a:cubicBezTo>
                      <a:pt x="8266" y="70"/>
                      <a:pt x="6559" y="332"/>
                      <a:pt x="5068" y="563"/>
                    </a:cubicBezTo>
                    <a:cubicBezTo>
                      <a:pt x="3963" y="736"/>
                      <a:pt x="2995" y="886"/>
                      <a:pt x="2196" y="886"/>
                    </a:cubicBezTo>
                    <a:cubicBezTo>
                      <a:pt x="1226" y="886"/>
                      <a:pt x="505" y="666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0" name="Google Shape;4930;p39"/>
              <p:cNvSpPr/>
              <p:nvPr/>
            </p:nvSpPr>
            <p:spPr>
              <a:xfrm>
                <a:off x="5201225" y="1593025"/>
                <a:ext cx="1776875" cy="289075"/>
              </a:xfrm>
              <a:custGeom>
                <a:rect b="b" l="l" r="r" t="t"/>
                <a:pathLst>
                  <a:path extrusionOk="0" h="11563" w="71075">
                    <a:moveTo>
                      <a:pt x="90" y="1"/>
                    </a:moveTo>
                    <a:lnTo>
                      <a:pt x="1" y="54"/>
                    </a:lnTo>
                    <a:cubicBezTo>
                      <a:pt x="501" y="848"/>
                      <a:pt x="1328" y="1097"/>
                      <a:pt x="2430" y="1097"/>
                    </a:cubicBezTo>
                    <a:cubicBezTo>
                      <a:pt x="3237" y="1097"/>
                      <a:pt x="4191" y="963"/>
                      <a:pt x="5273" y="813"/>
                    </a:cubicBezTo>
                    <a:cubicBezTo>
                      <a:pt x="6683" y="610"/>
                      <a:pt x="8291" y="384"/>
                      <a:pt x="10055" y="384"/>
                    </a:cubicBezTo>
                    <a:cubicBezTo>
                      <a:pt x="11396" y="384"/>
                      <a:pt x="12826" y="514"/>
                      <a:pt x="14328" y="884"/>
                    </a:cubicBezTo>
                    <a:cubicBezTo>
                      <a:pt x="14658" y="964"/>
                      <a:pt x="14944" y="1054"/>
                      <a:pt x="15202" y="1152"/>
                    </a:cubicBezTo>
                    <a:cubicBezTo>
                      <a:pt x="17531" y="2062"/>
                      <a:pt x="17388" y="3792"/>
                      <a:pt x="17236" y="5621"/>
                    </a:cubicBezTo>
                    <a:cubicBezTo>
                      <a:pt x="17067" y="7691"/>
                      <a:pt x="16888" y="9841"/>
                      <a:pt x="20162" y="11063"/>
                    </a:cubicBezTo>
                    <a:cubicBezTo>
                      <a:pt x="21055" y="11393"/>
                      <a:pt x="21929" y="11563"/>
                      <a:pt x="22839" y="11563"/>
                    </a:cubicBezTo>
                    <a:cubicBezTo>
                      <a:pt x="23972" y="11563"/>
                      <a:pt x="25176" y="11304"/>
                      <a:pt x="26550" y="10795"/>
                    </a:cubicBezTo>
                    <a:cubicBezTo>
                      <a:pt x="29280" y="9769"/>
                      <a:pt x="31778" y="8003"/>
                      <a:pt x="34195" y="6299"/>
                    </a:cubicBezTo>
                    <a:cubicBezTo>
                      <a:pt x="37311" y="4092"/>
                      <a:pt x="40253" y="2016"/>
                      <a:pt x="43141" y="2016"/>
                    </a:cubicBezTo>
                    <a:cubicBezTo>
                      <a:pt x="43171" y="2016"/>
                      <a:pt x="43202" y="2017"/>
                      <a:pt x="43232" y="2017"/>
                    </a:cubicBezTo>
                    <a:cubicBezTo>
                      <a:pt x="46248" y="2071"/>
                      <a:pt x="48398" y="2276"/>
                      <a:pt x="50298" y="2472"/>
                    </a:cubicBezTo>
                    <a:cubicBezTo>
                      <a:pt x="52150" y="2654"/>
                      <a:pt x="53824" y="2820"/>
                      <a:pt x="55970" y="2820"/>
                    </a:cubicBezTo>
                    <a:cubicBezTo>
                      <a:pt x="56978" y="2820"/>
                      <a:pt x="58088" y="2783"/>
                      <a:pt x="59370" y="2695"/>
                    </a:cubicBezTo>
                    <a:cubicBezTo>
                      <a:pt x="59755" y="2669"/>
                      <a:pt x="60131" y="2657"/>
                      <a:pt x="60499" y="2657"/>
                    </a:cubicBezTo>
                    <a:cubicBezTo>
                      <a:pt x="65508" y="2657"/>
                      <a:pt x="69032" y="5031"/>
                      <a:pt x="70977" y="9743"/>
                    </a:cubicBezTo>
                    <a:lnTo>
                      <a:pt x="71075" y="9707"/>
                    </a:lnTo>
                    <a:cubicBezTo>
                      <a:pt x="70718" y="8859"/>
                      <a:pt x="69906" y="6879"/>
                      <a:pt x="68095" y="5238"/>
                    </a:cubicBezTo>
                    <a:cubicBezTo>
                      <a:pt x="66149" y="3458"/>
                      <a:pt x="63602" y="2556"/>
                      <a:pt x="60529" y="2556"/>
                    </a:cubicBezTo>
                    <a:cubicBezTo>
                      <a:pt x="60150" y="2556"/>
                      <a:pt x="59764" y="2570"/>
                      <a:pt x="59370" y="2597"/>
                    </a:cubicBezTo>
                    <a:cubicBezTo>
                      <a:pt x="58115" y="2681"/>
                      <a:pt x="57022" y="2716"/>
                      <a:pt x="56030" y="2716"/>
                    </a:cubicBezTo>
                    <a:cubicBezTo>
                      <a:pt x="53858" y="2716"/>
                      <a:pt x="52169" y="2549"/>
                      <a:pt x="50307" y="2365"/>
                    </a:cubicBezTo>
                    <a:cubicBezTo>
                      <a:pt x="48406" y="2178"/>
                      <a:pt x="46257" y="1964"/>
                      <a:pt x="43232" y="1910"/>
                    </a:cubicBezTo>
                    <a:lnTo>
                      <a:pt x="43134" y="1910"/>
                    </a:lnTo>
                    <a:cubicBezTo>
                      <a:pt x="40217" y="1910"/>
                      <a:pt x="37255" y="3997"/>
                      <a:pt x="34133" y="6210"/>
                    </a:cubicBezTo>
                    <a:cubicBezTo>
                      <a:pt x="31724" y="7914"/>
                      <a:pt x="29235" y="9680"/>
                      <a:pt x="26514" y="10697"/>
                    </a:cubicBezTo>
                    <a:cubicBezTo>
                      <a:pt x="25153" y="11205"/>
                      <a:pt x="23967" y="11457"/>
                      <a:pt x="22846" y="11457"/>
                    </a:cubicBezTo>
                    <a:cubicBezTo>
                      <a:pt x="21939" y="11457"/>
                      <a:pt x="21076" y="11292"/>
                      <a:pt x="20198" y="10965"/>
                    </a:cubicBezTo>
                    <a:cubicBezTo>
                      <a:pt x="17004" y="9769"/>
                      <a:pt x="17174" y="7664"/>
                      <a:pt x="17343" y="5630"/>
                    </a:cubicBezTo>
                    <a:cubicBezTo>
                      <a:pt x="17495" y="3757"/>
                      <a:pt x="17647" y="1990"/>
                      <a:pt x="15238" y="1062"/>
                    </a:cubicBezTo>
                    <a:cubicBezTo>
                      <a:pt x="14979" y="955"/>
                      <a:pt x="14685" y="866"/>
                      <a:pt x="14355" y="786"/>
                    </a:cubicBezTo>
                    <a:cubicBezTo>
                      <a:pt x="12841" y="412"/>
                      <a:pt x="11404" y="281"/>
                      <a:pt x="10058" y="281"/>
                    </a:cubicBezTo>
                    <a:cubicBezTo>
                      <a:pt x="8287" y="281"/>
                      <a:pt x="6675" y="508"/>
                      <a:pt x="5255" y="706"/>
                    </a:cubicBezTo>
                    <a:cubicBezTo>
                      <a:pt x="4181" y="858"/>
                      <a:pt x="3233" y="991"/>
                      <a:pt x="2435" y="991"/>
                    </a:cubicBezTo>
                    <a:cubicBezTo>
                      <a:pt x="1365" y="991"/>
                      <a:pt x="565" y="752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1" name="Google Shape;4931;p39"/>
              <p:cNvSpPr/>
              <p:nvPr/>
            </p:nvSpPr>
            <p:spPr>
              <a:xfrm>
                <a:off x="5197675" y="1595500"/>
                <a:ext cx="1780200" cy="294625"/>
              </a:xfrm>
              <a:custGeom>
                <a:rect b="b" l="l" r="r" t="t"/>
                <a:pathLst>
                  <a:path extrusionOk="0" h="11785" w="71208">
                    <a:moveTo>
                      <a:pt x="89" y="0"/>
                    </a:moveTo>
                    <a:lnTo>
                      <a:pt x="0" y="54"/>
                    </a:lnTo>
                    <a:cubicBezTo>
                      <a:pt x="552" y="938"/>
                      <a:pt x="1458" y="1204"/>
                      <a:pt x="2664" y="1204"/>
                    </a:cubicBezTo>
                    <a:cubicBezTo>
                      <a:pt x="3466" y="1204"/>
                      <a:pt x="4400" y="1086"/>
                      <a:pt x="5451" y="955"/>
                    </a:cubicBezTo>
                    <a:cubicBezTo>
                      <a:pt x="6779" y="784"/>
                      <a:pt x="8288" y="593"/>
                      <a:pt x="9941" y="593"/>
                    </a:cubicBezTo>
                    <a:cubicBezTo>
                      <a:pt x="11319" y="593"/>
                      <a:pt x="12797" y="726"/>
                      <a:pt x="14354" y="1115"/>
                    </a:cubicBezTo>
                    <a:cubicBezTo>
                      <a:pt x="14684" y="1195"/>
                      <a:pt x="14970" y="1285"/>
                      <a:pt x="15228" y="1383"/>
                    </a:cubicBezTo>
                    <a:cubicBezTo>
                      <a:pt x="17557" y="2311"/>
                      <a:pt x="17334" y="4050"/>
                      <a:pt x="17093" y="5897"/>
                    </a:cubicBezTo>
                    <a:cubicBezTo>
                      <a:pt x="16816" y="8011"/>
                      <a:pt x="16540" y="10197"/>
                      <a:pt x="19957" y="11374"/>
                    </a:cubicBezTo>
                    <a:cubicBezTo>
                      <a:pt x="20751" y="11642"/>
                      <a:pt x="21527" y="11785"/>
                      <a:pt x="22338" y="11785"/>
                    </a:cubicBezTo>
                    <a:cubicBezTo>
                      <a:pt x="23578" y="11785"/>
                      <a:pt x="24890" y="11464"/>
                      <a:pt x="26415" y="10812"/>
                    </a:cubicBezTo>
                    <a:cubicBezTo>
                      <a:pt x="28958" y="9724"/>
                      <a:pt x="31313" y="7975"/>
                      <a:pt x="33597" y="6280"/>
                    </a:cubicBezTo>
                    <a:cubicBezTo>
                      <a:pt x="36764" y="3925"/>
                      <a:pt x="39752" y="1704"/>
                      <a:pt x="42705" y="1704"/>
                    </a:cubicBezTo>
                    <a:cubicBezTo>
                      <a:pt x="42812" y="1704"/>
                      <a:pt x="42919" y="1713"/>
                      <a:pt x="43026" y="1713"/>
                    </a:cubicBezTo>
                    <a:cubicBezTo>
                      <a:pt x="46024" y="1882"/>
                      <a:pt x="48156" y="2212"/>
                      <a:pt x="50029" y="2507"/>
                    </a:cubicBezTo>
                    <a:cubicBezTo>
                      <a:pt x="52109" y="2836"/>
                      <a:pt x="53978" y="3129"/>
                      <a:pt x="56537" y="3129"/>
                    </a:cubicBezTo>
                    <a:cubicBezTo>
                      <a:pt x="57381" y="3129"/>
                      <a:pt x="58299" y="3097"/>
                      <a:pt x="59325" y="3024"/>
                    </a:cubicBezTo>
                    <a:cubicBezTo>
                      <a:pt x="59718" y="2996"/>
                      <a:pt x="60103" y="2982"/>
                      <a:pt x="60482" y="2982"/>
                    </a:cubicBezTo>
                    <a:cubicBezTo>
                      <a:pt x="65455" y="2982"/>
                      <a:pt x="69203" y="5419"/>
                      <a:pt x="71110" y="9920"/>
                    </a:cubicBezTo>
                    <a:lnTo>
                      <a:pt x="71208" y="9876"/>
                    </a:lnTo>
                    <a:cubicBezTo>
                      <a:pt x="70450" y="8082"/>
                      <a:pt x="69397" y="6602"/>
                      <a:pt x="68086" y="5469"/>
                    </a:cubicBezTo>
                    <a:cubicBezTo>
                      <a:pt x="66089" y="3748"/>
                      <a:pt x="63548" y="2872"/>
                      <a:pt x="60524" y="2872"/>
                    </a:cubicBezTo>
                    <a:cubicBezTo>
                      <a:pt x="60129" y="2872"/>
                      <a:pt x="59727" y="2887"/>
                      <a:pt x="59316" y="2917"/>
                    </a:cubicBezTo>
                    <a:cubicBezTo>
                      <a:pt x="58290" y="2990"/>
                      <a:pt x="57372" y="3022"/>
                      <a:pt x="56530" y="3022"/>
                    </a:cubicBezTo>
                    <a:cubicBezTo>
                      <a:pt x="53979" y="3022"/>
                      <a:pt x="52119" y="2731"/>
                      <a:pt x="50047" y="2409"/>
                    </a:cubicBezTo>
                    <a:cubicBezTo>
                      <a:pt x="48165" y="2114"/>
                      <a:pt x="46033" y="1775"/>
                      <a:pt x="43035" y="1606"/>
                    </a:cubicBezTo>
                    <a:cubicBezTo>
                      <a:pt x="42928" y="1600"/>
                      <a:pt x="42820" y="1597"/>
                      <a:pt x="42713" y="1597"/>
                    </a:cubicBezTo>
                    <a:cubicBezTo>
                      <a:pt x="39723" y="1597"/>
                      <a:pt x="36712" y="3832"/>
                      <a:pt x="33534" y="6191"/>
                    </a:cubicBezTo>
                    <a:cubicBezTo>
                      <a:pt x="31260" y="7886"/>
                      <a:pt x="28904" y="9635"/>
                      <a:pt x="26380" y="10714"/>
                    </a:cubicBezTo>
                    <a:cubicBezTo>
                      <a:pt x="24865" y="11361"/>
                      <a:pt x="23568" y="11676"/>
                      <a:pt x="22344" y="11676"/>
                    </a:cubicBezTo>
                    <a:cubicBezTo>
                      <a:pt x="21543" y="11676"/>
                      <a:pt x="20772" y="11541"/>
                      <a:pt x="19992" y="11276"/>
                    </a:cubicBezTo>
                    <a:cubicBezTo>
                      <a:pt x="16656" y="10125"/>
                      <a:pt x="16932" y="7984"/>
                      <a:pt x="17200" y="5915"/>
                    </a:cubicBezTo>
                    <a:cubicBezTo>
                      <a:pt x="17441" y="4023"/>
                      <a:pt x="17673" y="2239"/>
                      <a:pt x="15264" y="1294"/>
                    </a:cubicBezTo>
                    <a:cubicBezTo>
                      <a:pt x="14996" y="1187"/>
                      <a:pt x="14711" y="1097"/>
                      <a:pt x="14372" y="1008"/>
                    </a:cubicBezTo>
                    <a:cubicBezTo>
                      <a:pt x="12811" y="619"/>
                      <a:pt x="11328" y="486"/>
                      <a:pt x="9946" y="486"/>
                    </a:cubicBezTo>
                    <a:cubicBezTo>
                      <a:pt x="8287" y="486"/>
                      <a:pt x="6771" y="677"/>
                      <a:pt x="5433" y="848"/>
                    </a:cubicBezTo>
                    <a:cubicBezTo>
                      <a:pt x="4385" y="981"/>
                      <a:pt x="3454" y="1100"/>
                      <a:pt x="2658" y="1100"/>
                    </a:cubicBezTo>
                    <a:cubicBezTo>
                      <a:pt x="1490" y="1100"/>
                      <a:pt x="615" y="844"/>
                      <a:pt x="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2" name="Google Shape;4932;p39"/>
              <p:cNvSpPr/>
              <p:nvPr/>
            </p:nvSpPr>
            <p:spPr>
              <a:xfrm>
                <a:off x="5193875" y="1597950"/>
                <a:ext cx="1783775" cy="300425"/>
              </a:xfrm>
              <a:custGeom>
                <a:rect b="b" l="l" r="r" t="t"/>
                <a:pathLst>
                  <a:path extrusionOk="0" h="12017" w="71351">
                    <a:moveTo>
                      <a:pt x="90" y="0"/>
                    </a:moveTo>
                    <a:lnTo>
                      <a:pt x="1" y="54"/>
                    </a:lnTo>
                    <a:cubicBezTo>
                      <a:pt x="619" y="1040"/>
                      <a:pt x="1609" y="1323"/>
                      <a:pt x="2921" y="1323"/>
                    </a:cubicBezTo>
                    <a:cubicBezTo>
                      <a:pt x="3711" y="1323"/>
                      <a:pt x="4618" y="1220"/>
                      <a:pt x="5630" y="1106"/>
                    </a:cubicBezTo>
                    <a:cubicBezTo>
                      <a:pt x="6885" y="962"/>
                      <a:pt x="8302" y="800"/>
                      <a:pt x="9849" y="800"/>
                    </a:cubicBezTo>
                    <a:cubicBezTo>
                      <a:pt x="11259" y="800"/>
                      <a:pt x="12778" y="934"/>
                      <a:pt x="14381" y="1338"/>
                    </a:cubicBezTo>
                    <a:cubicBezTo>
                      <a:pt x="14711" y="1419"/>
                      <a:pt x="14997" y="1517"/>
                      <a:pt x="15255" y="1615"/>
                    </a:cubicBezTo>
                    <a:cubicBezTo>
                      <a:pt x="17584" y="2552"/>
                      <a:pt x="17281" y="4318"/>
                      <a:pt x="16959" y="6191"/>
                    </a:cubicBezTo>
                    <a:cubicBezTo>
                      <a:pt x="16585" y="8332"/>
                      <a:pt x="16201" y="10554"/>
                      <a:pt x="19770" y="11678"/>
                    </a:cubicBezTo>
                    <a:cubicBezTo>
                      <a:pt x="20465" y="11901"/>
                      <a:pt x="21161" y="12017"/>
                      <a:pt x="21884" y="12017"/>
                    </a:cubicBezTo>
                    <a:cubicBezTo>
                      <a:pt x="23213" y="12017"/>
                      <a:pt x="24623" y="11624"/>
                      <a:pt x="26291" y="10830"/>
                    </a:cubicBezTo>
                    <a:cubicBezTo>
                      <a:pt x="28655" y="9697"/>
                      <a:pt x="30885" y="7949"/>
                      <a:pt x="33044" y="6263"/>
                    </a:cubicBezTo>
                    <a:cubicBezTo>
                      <a:pt x="36251" y="3764"/>
                      <a:pt x="39291" y="1386"/>
                      <a:pt x="42314" y="1386"/>
                    </a:cubicBezTo>
                    <a:cubicBezTo>
                      <a:pt x="42486" y="1386"/>
                      <a:pt x="42658" y="1394"/>
                      <a:pt x="42830" y="1410"/>
                    </a:cubicBezTo>
                    <a:cubicBezTo>
                      <a:pt x="45846" y="1695"/>
                      <a:pt x="47969" y="2150"/>
                      <a:pt x="49842" y="2552"/>
                    </a:cubicBezTo>
                    <a:cubicBezTo>
                      <a:pt x="52061" y="3018"/>
                      <a:pt x="54034" y="3440"/>
                      <a:pt x="56859" y="3440"/>
                    </a:cubicBezTo>
                    <a:cubicBezTo>
                      <a:pt x="57601" y="3440"/>
                      <a:pt x="58402" y="3410"/>
                      <a:pt x="59281" y="3346"/>
                    </a:cubicBezTo>
                    <a:cubicBezTo>
                      <a:pt x="59713" y="3313"/>
                      <a:pt x="60130" y="3297"/>
                      <a:pt x="60533" y="3297"/>
                    </a:cubicBezTo>
                    <a:cubicBezTo>
                      <a:pt x="67533" y="3297"/>
                      <a:pt x="70342" y="7990"/>
                      <a:pt x="71253" y="10099"/>
                    </a:cubicBezTo>
                    <a:lnTo>
                      <a:pt x="71351" y="10054"/>
                    </a:lnTo>
                    <a:cubicBezTo>
                      <a:pt x="70431" y="7928"/>
                      <a:pt x="67596" y="3191"/>
                      <a:pt x="60526" y="3191"/>
                    </a:cubicBezTo>
                    <a:cubicBezTo>
                      <a:pt x="60122" y="3191"/>
                      <a:pt x="59704" y="3206"/>
                      <a:pt x="59272" y="3238"/>
                    </a:cubicBezTo>
                    <a:cubicBezTo>
                      <a:pt x="58388" y="3304"/>
                      <a:pt x="57584" y="3333"/>
                      <a:pt x="56839" y="3333"/>
                    </a:cubicBezTo>
                    <a:cubicBezTo>
                      <a:pt x="54034" y="3333"/>
                      <a:pt x="52068" y="2917"/>
                      <a:pt x="49869" y="2445"/>
                    </a:cubicBezTo>
                    <a:cubicBezTo>
                      <a:pt x="47987" y="2043"/>
                      <a:pt x="45864" y="1588"/>
                      <a:pt x="42839" y="1312"/>
                    </a:cubicBezTo>
                    <a:cubicBezTo>
                      <a:pt x="42661" y="1295"/>
                      <a:pt x="42483" y="1287"/>
                      <a:pt x="42304" y="1287"/>
                    </a:cubicBezTo>
                    <a:cubicBezTo>
                      <a:pt x="39254" y="1287"/>
                      <a:pt x="36201" y="3671"/>
                      <a:pt x="32982" y="6182"/>
                    </a:cubicBezTo>
                    <a:cubicBezTo>
                      <a:pt x="30832" y="7868"/>
                      <a:pt x="28601" y="9608"/>
                      <a:pt x="26246" y="10732"/>
                    </a:cubicBezTo>
                    <a:cubicBezTo>
                      <a:pt x="24594" y="11526"/>
                      <a:pt x="23202" y="11910"/>
                      <a:pt x="21886" y="11910"/>
                    </a:cubicBezTo>
                    <a:cubicBezTo>
                      <a:pt x="21177" y="11910"/>
                      <a:pt x="20490" y="11798"/>
                      <a:pt x="19796" y="11580"/>
                    </a:cubicBezTo>
                    <a:cubicBezTo>
                      <a:pt x="16317" y="10482"/>
                      <a:pt x="16692" y="8306"/>
                      <a:pt x="17058" y="6209"/>
                    </a:cubicBezTo>
                    <a:cubicBezTo>
                      <a:pt x="17379" y="4380"/>
                      <a:pt x="17709" y="2489"/>
                      <a:pt x="15300" y="1517"/>
                    </a:cubicBezTo>
                    <a:cubicBezTo>
                      <a:pt x="15032" y="1419"/>
                      <a:pt x="14747" y="1320"/>
                      <a:pt x="14408" y="1240"/>
                    </a:cubicBezTo>
                    <a:cubicBezTo>
                      <a:pt x="12789" y="830"/>
                      <a:pt x="11258" y="694"/>
                      <a:pt x="9836" y="694"/>
                    </a:cubicBezTo>
                    <a:cubicBezTo>
                      <a:pt x="8289" y="694"/>
                      <a:pt x="6872" y="855"/>
                      <a:pt x="5612" y="999"/>
                    </a:cubicBezTo>
                    <a:cubicBezTo>
                      <a:pt x="4608" y="1114"/>
                      <a:pt x="3709" y="1216"/>
                      <a:pt x="2928" y="1216"/>
                    </a:cubicBezTo>
                    <a:cubicBezTo>
                      <a:pt x="1647" y="1216"/>
                      <a:pt x="683" y="942"/>
                      <a:pt x="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3" name="Google Shape;4933;p39"/>
              <p:cNvSpPr/>
              <p:nvPr/>
            </p:nvSpPr>
            <p:spPr>
              <a:xfrm>
                <a:off x="5190075" y="1600400"/>
                <a:ext cx="1787375" cy="306450"/>
              </a:xfrm>
              <a:custGeom>
                <a:rect b="b" l="l" r="r" t="t"/>
                <a:pathLst>
                  <a:path extrusionOk="0" h="12258" w="71495">
                    <a:moveTo>
                      <a:pt x="90" y="0"/>
                    </a:moveTo>
                    <a:lnTo>
                      <a:pt x="1" y="54"/>
                    </a:lnTo>
                    <a:cubicBezTo>
                      <a:pt x="685" y="1143"/>
                      <a:pt x="1763" y="1442"/>
                      <a:pt x="3191" y="1442"/>
                    </a:cubicBezTo>
                    <a:cubicBezTo>
                      <a:pt x="3961" y="1442"/>
                      <a:pt x="4833" y="1355"/>
                      <a:pt x="5800" y="1258"/>
                    </a:cubicBezTo>
                    <a:cubicBezTo>
                      <a:pt x="6972" y="1139"/>
                      <a:pt x="8287" y="1006"/>
                      <a:pt x="9718" y="1006"/>
                    </a:cubicBezTo>
                    <a:cubicBezTo>
                      <a:pt x="11173" y="1006"/>
                      <a:pt x="12749" y="1143"/>
                      <a:pt x="14417" y="1570"/>
                    </a:cubicBezTo>
                    <a:cubicBezTo>
                      <a:pt x="14738" y="1651"/>
                      <a:pt x="15033" y="1749"/>
                      <a:pt x="15292" y="1847"/>
                    </a:cubicBezTo>
                    <a:cubicBezTo>
                      <a:pt x="17620" y="2801"/>
                      <a:pt x="17236" y="4586"/>
                      <a:pt x="16826" y="6486"/>
                    </a:cubicBezTo>
                    <a:cubicBezTo>
                      <a:pt x="16353" y="8663"/>
                      <a:pt x="15862" y="10920"/>
                      <a:pt x="19574" y="11990"/>
                    </a:cubicBezTo>
                    <a:cubicBezTo>
                      <a:pt x="20198" y="12169"/>
                      <a:pt x="20814" y="12258"/>
                      <a:pt x="21456" y="12258"/>
                    </a:cubicBezTo>
                    <a:cubicBezTo>
                      <a:pt x="22874" y="12258"/>
                      <a:pt x="24373" y="11803"/>
                      <a:pt x="26166" y="10848"/>
                    </a:cubicBezTo>
                    <a:cubicBezTo>
                      <a:pt x="28379" y="9671"/>
                      <a:pt x="30484" y="7940"/>
                      <a:pt x="32518" y="6263"/>
                    </a:cubicBezTo>
                    <a:cubicBezTo>
                      <a:pt x="35764" y="3597"/>
                      <a:pt x="38833" y="1069"/>
                      <a:pt x="41925" y="1069"/>
                    </a:cubicBezTo>
                    <a:cubicBezTo>
                      <a:pt x="42164" y="1069"/>
                      <a:pt x="42404" y="1084"/>
                      <a:pt x="42643" y="1115"/>
                    </a:cubicBezTo>
                    <a:cubicBezTo>
                      <a:pt x="45686" y="1508"/>
                      <a:pt x="47818" y="2079"/>
                      <a:pt x="49700" y="2587"/>
                    </a:cubicBezTo>
                    <a:cubicBezTo>
                      <a:pt x="52075" y="3230"/>
                      <a:pt x="54040" y="3761"/>
                      <a:pt x="56982" y="3761"/>
                    </a:cubicBezTo>
                    <a:cubicBezTo>
                      <a:pt x="57676" y="3761"/>
                      <a:pt x="58424" y="3732"/>
                      <a:pt x="59246" y="3667"/>
                    </a:cubicBezTo>
                    <a:cubicBezTo>
                      <a:pt x="59688" y="3632"/>
                      <a:pt x="60116" y="3615"/>
                      <a:pt x="60530" y="3615"/>
                    </a:cubicBezTo>
                    <a:cubicBezTo>
                      <a:pt x="68064" y="3615"/>
                      <a:pt x="70889" y="9119"/>
                      <a:pt x="71396" y="10277"/>
                    </a:cubicBezTo>
                    <a:lnTo>
                      <a:pt x="71494" y="10233"/>
                    </a:lnTo>
                    <a:cubicBezTo>
                      <a:pt x="70978" y="9065"/>
                      <a:pt x="68127" y="3509"/>
                      <a:pt x="60522" y="3509"/>
                    </a:cubicBezTo>
                    <a:cubicBezTo>
                      <a:pt x="60107" y="3509"/>
                      <a:pt x="59679" y="3525"/>
                      <a:pt x="59237" y="3560"/>
                    </a:cubicBezTo>
                    <a:cubicBezTo>
                      <a:pt x="58418" y="3625"/>
                      <a:pt x="57672" y="3654"/>
                      <a:pt x="56980" y="3654"/>
                    </a:cubicBezTo>
                    <a:cubicBezTo>
                      <a:pt x="54052" y="3654"/>
                      <a:pt x="52094" y="3124"/>
                      <a:pt x="49727" y="2489"/>
                    </a:cubicBezTo>
                    <a:cubicBezTo>
                      <a:pt x="47844" y="1981"/>
                      <a:pt x="45703" y="1401"/>
                      <a:pt x="42652" y="1008"/>
                    </a:cubicBezTo>
                    <a:cubicBezTo>
                      <a:pt x="42411" y="977"/>
                      <a:pt x="42169" y="962"/>
                      <a:pt x="41928" y="962"/>
                    </a:cubicBezTo>
                    <a:cubicBezTo>
                      <a:pt x="38804" y="962"/>
                      <a:pt x="35710" y="3499"/>
                      <a:pt x="32456" y="6183"/>
                    </a:cubicBezTo>
                    <a:cubicBezTo>
                      <a:pt x="30422" y="7851"/>
                      <a:pt x="28316" y="9581"/>
                      <a:pt x="26113" y="10750"/>
                    </a:cubicBezTo>
                    <a:cubicBezTo>
                      <a:pt x="24333" y="11702"/>
                      <a:pt x="22853" y="12157"/>
                      <a:pt x="21447" y="12157"/>
                    </a:cubicBezTo>
                    <a:cubicBezTo>
                      <a:pt x="20823" y="12157"/>
                      <a:pt x="20214" y="12067"/>
                      <a:pt x="19600" y="11892"/>
                    </a:cubicBezTo>
                    <a:cubicBezTo>
                      <a:pt x="15987" y="10848"/>
                      <a:pt x="16460" y="8645"/>
                      <a:pt x="16924" y="6504"/>
                    </a:cubicBezTo>
                    <a:cubicBezTo>
                      <a:pt x="17326" y="4657"/>
                      <a:pt x="17745" y="2739"/>
                      <a:pt x="15336" y="1749"/>
                    </a:cubicBezTo>
                    <a:cubicBezTo>
                      <a:pt x="15068" y="1651"/>
                      <a:pt x="14774" y="1553"/>
                      <a:pt x="14444" y="1463"/>
                    </a:cubicBezTo>
                    <a:cubicBezTo>
                      <a:pt x="12767" y="1036"/>
                      <a:pt x="11184" y="899"/>
                      <a:pt x="9724" y="899"/>
                    </a:cubicBezTo>
                    <a:cubicBezTo>
                      <a:pt x="8287" y="899"/>
                      <a:pt x="6967" y="1032"/>
                      <a:pt x="5791" y="1151"/>
                    </a:cubicBezTo>
                    <a:cubicBezTo>
                      <a:pt x="4824" y="1249"/>
                      <a:pt x="3953" y="1337"/>
                      <a:pt x="3186" y="1337"/>
                    </a:cubicBezTo>
                    <a:cubicBezTo>
                      <a:pt x="1795" y="1337"/>
                      <a:pt x="746" y="1047"/>
                      <a:pt x="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4" name="Google Shape;4934;p39"/>
              <p:cNvSpPr/>
              <p:nvPr/>
            </p:nvSpPr>
            <p:spPr>
              <a:xfrm>
                <a:off x="5186525" y="1602850"/>
                <a:ext cx="1790700" cy="312925"/>
              </a:xfrm>
              <a:custGeom>
                <a:rect b="b" l="l" r="r" t="t"/>
                <a:pathLst>
                  <a:path extrusionOk="0" h="12517" w="71628">
                    <a:moveTo>
                      <a:pt x="89" y="0"/>
                    </a:moveTo>
                    <a:lnTo>
                      <a:pt x="0" y="54"/>
                    </a:lnTo>
                    <a:cubicBezTo>
                      <a:pt x="750" y="1254"/>
                      <a:pt x="1915" y="1566"/>
                      <a:pt x="3452" y="1566"/>
                    </a:cubicBezTo>
                    <a:cubicBezTo>
                      <a:pt x="4201" y="1566"/>
                      <a:pt x="5039" y="1492"/>
                      <a:pt x="5959" y="1410"/>
                    </a:cubicBezTo>
                    <a:cubicBezTo>
                      <a:pt x="7046" y="1314"/>
                      <a:pt x="8255" y="1209"/>
                      <a:pt x="9567" y="1209"/>
                    </a:cubicBezTo>
                    <a:cubicBezTo>
                      <a:pt x="11066" y="1209"/>
                      <a:pt x="12698" y="1346"/>
                      <a:pt x="14434" y="1794"/>
                    </a:cubicBezTo>
                    <a:cubicBezTo>
                      <a:pt x="14764" y="1883"/>
                      <a:pt x="15059" y="1972"/>
                      <a:pt x="15318" y="2079"/>
                    </a:cubicBezTo>
                    <a:cubicBezTo>
                      <a:pt x="17646" y="3051"/>
                      <a:pt x="17182" y="4862"/>
                      <a:pt x="16682" y="6780"/>
                    </a:cubicBezTo>
                    <a:cubicBezTo>
                      <a:pt x="16112" y="9002"/>
                      <a:pt x="15514" y="11294"/>
                      <a:pt x="19368" y="12302"/>
                    </a:cubicBezTo>
                    <a:cubicBezTo>
                      <a:pt x="19921" y="12445"/>
                      <a:pt x="20474" y="12517"/>
                      <a:pt x="21036" y="12517"/>
                    </a:cubicBezTo>
                    <a:cubicBezTo>
                      <a:pt x="22544" y="12517"/>
                      <a:pt x="24123" y="11990"/>
                      <a:pt x="26032" y="10866"/>
                    </a:cubicBezTo>
                    <a:cubicBezTo>
                      <a:pt x="28092" y="9653"/>
                      <a:pt x="30091" y="7931"/>
                      <a:pt x="32009" y="6263"/>
                    </a:cubicBezTo>
                    <a:cubicBezTo>
                      <a:pt x="35290" y="3431"/>
                      <a:pt x="38407" y="740"/>
                      <a:pt x="41558" y="740"/>
                    </a:cubicBezTo>
                    <a:cubicBezTo>
                      <a:pt x="41851" y="740"/>
                      <a:pt x="42144" y="764"/>
                      <a:pt x="42438" y="812"/>
                    </a:cubicBezTo>
                    <a:cubicBezTo>
                      <a:pt x="45524" y="1321"/>
                      <a:pt x="47674" y="2017"/>
                      <a:pt x="49565" y="2632"/>
                    </a:cubicBezTo>
                    <a:cubicBezTo>
                      <a:pt x="52002" y="3422"/>
                      <a:pt x="54018" y="4078"/>
                      <a:pt x="57109" y="4078"/>
                    </a:cubicBezTo>
                    <a:cubicBezTo>
                      <a:pt x="57752" y="4078"/>
                      <a:pt x="58441" y="4050"/>
                      <a:pt x="59191" y="3988"/>
                    </a:cubicBezTo>
                    <a:cubicBezTo>
                      <a:pt x="59636" y="3952"/>
                      <a:pt x="60068" y="3934"/>
                      <a:pt x="60488" y="3934"/>
                    </a:cubicBezTo>
                    <a:cubicBezTo>
                      <a:pt x="66852" y="3934"/>
                      <a:pt x="70399" y="7937"/>
                      <a:pt x="71529" y="10456"/>
                    </a:cubicBezTo>
                    <a:lnTo>
                      <a:pt x="71627" y="10411"/>
                    </a:lnTo>
                    <a:cubicBezTo>
                      <a:pt x="70489" y="7876"/>
                      <a:pt x="66911" y="3826"/>
                      <a:pt x="60494" y="3826"/>
                    </a:cubicBezTo>
                    <a:cubicBezTo>
                      <a:pt x="60069" y="3826"/>
                      <a:pt x="59632" y="3844"/>
                      <a:pt x="59182" y="3881"/>
                    </a:cubicBezTo>
                    <a:cubicBezTo>
                      <a:pt x="58430" y="3943"/>
                      <a:pt x="57738" y="3972"/>
                      <a:pt x="57094" y="3972"/>
                    </a:cubicBezTo>
                    <a:cubicBezTo>
                      <a:pt x="54026" y="3972"/>
                      <a:pt x="52027" y="3323"/>
                      <a:pt x="49601" y="2534"/>
                    </a:cubicBezTo>
                    <a:cubicBezTo>
                      <a:pt x="47701" y="1918"/>
                      <a:pt x="45551" y="1214"/>
                      <a:pt x="42455" y="705"/>
                    </a:cubicBezTo>
                    <a:cubicBezTo>
                      <a:pt x="42155" y="655"/>
                      <a:pt x="41855" y="632"/>
                      <a:pt x="41555" y="632"/>
                    </a:cubicBezTo>
                    <a:cubicBezTo>
                      <a:pt x="38363" y="632"/>
                      <a:pt x="35233" y="3336"/>
                      <a:pt x="31946" y="6183"/>
                    </a:cubicBezTo>
                    <a:cubicBezTo>
                      <a:pt x="30019" y="7842"/>
                      <a:pt x="28030" y="9564"/>
                      <a:pt x="25978" y="10777"/>
                    </a:cubicBezTo>
                    <a:cubicBezTo>
                      <a:pt x="24088" y="11888"/>
                      <a:pt x="22529" y="12412"/>
                      <a:pt x="21043" y="12412"/>
                    </a:cubicBezTo>
                    <a:cubicBezTo>
                      <a:pt x="20488" y="12412"/>
                      <a:pt x="19943" y="12339"/>
                      <a:pt x="19394" y="12195"/>
                    </a:cubicBezTo>
                    <a:cubicBezTo>
                      <a:pt x="15648" y="11214"/>
                      <a:pt x="16227" y="8975"/>
                      <a:pt x="16781" y="6807"/>
                    </a:cubicBezTo>
                    <a:cubicBezTo>
                      <a:pt x="17271" y="4934"/>
                      <a:pt x="17771" y="2989"/>
                      <a:pt x="15353" y="1981"/>
                    </a:cubicBezTo>
                    <a:cubicBezTo>
                      <a:pt x="15095" y="1874"/>
                      <a:pt x="14791" y="1776"/>
                      <a:pt x="14461" y="1695"/>
                    </a:cubicBezTo>
                    <a:cubicBezTo>
                      <a:pt x="12724" y="1246"/>
                      <a:pt x="11092" y="1107"/>
                      <a:pt x="9593" y="1107"/>
                    </a:cubicBezTo>
                    <a:cubicBezTo>
                      <a:pt x="8268" y="1107"/>
                      <a:pt x="7047" y="1216"/>
                      <a:pt x="5950" y="1312"/>
                    </a:cubicBezTo>
                    <a:cubicBezTo>
                      <a:pt x="5038" y="1391"/>
                      <a:pt x="4208" y="1463"/>
                      <a:pt x="3467" y="1463"/>
                    </a:cubicBezTo>
                    <a:cubicBezTo>
                      <a:pt x="1956" y="1463"/>
                      <a:pt x="814" y="1162"/>
                      <a:pt x="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5" name="Google Shape;4935;p39"/>
              <p:cNvSpPr/>
              <p:nvPr/>
            </p:nvSpPr>
            <p:spPr>
              <a:xfrm>
                <a:off x="5182725" y="1605300"/>
                <a:ext cx="1794275" cy="319400"/>
              </a:xfrm>
              <a:custGeom>
                <a:rect b="b" l="l" r="r" t="t"/>
                <a:pathLst>
                  <a:path extrusionOk="0" h="12776" w="71771">
                    <a:moveTo>
                      <a:pt x="90" y="1"/>
                    </a:moveTo>
                    <a:lnTo>
                      <a:pt x="0" y="54"/>
                    </a:lnTo>
                    <a:cubicBezTo>
                      <a:pt x="829" y="1374"/>
                      <a:pt x="2087" y="1699"/>
                      <a:pt x="3748" y="1699"/>
                    </a:cubicBezTo>
                    <a:cubicBezTo>
                      <a:pt x="4467" y="1699"/>
                      <a:pt x="5261" y="1638"/>
                      <a:pt x="6129" y="1571"/>
                    </a:cubicBezTo>
                    <a:cubicBezTo>
                      <a:pt x="7128" y="1497"/>
                      <a:pt x="8232" y="1414"/>
                      <a:pt x="9425" y="1414"/>
                    </a:cubicBezTo>
                    <a:cubicBezTo>
                      <a:pt x="10970" y="1414"/>
                      <a:pt x="12663" y="1552"/>
                      <a:pt x="14470" y="2026"/>
                    </a:cubicBezTo>
                    <a:cubicBezTo>
                      <a:pt x="14792" y="2106"/>
                      <a:pt x="15095" y="2204"/>
                      <a:pt x="15345" y="2311"/>
                    </a:cubicBezTo>
                    <a:cubicBezTo>
                      <a:pt x="17682" y="3301"/>
                      <a:pt x="17138" y="5139"/>
                      <a:pt x="16549" y="7093"/>
                    </a:cubicBezTo>
                    <a:cubicBezTo>
                      <a:pt x="16148" y="8449"/>
                      <a:pt x="15728" y="9849"/>
                      <a:pt x="16362" y="10947"/>
                    </a:cubicBezTo>
                    <a:cubicBezTo>
                      <a:pt x="16808" y="11723"/>
                      <a:pt x="17727" y="12267"/>
                      <a:pt x="19172" y="12606"/>
                    </a:cubicBezTo>
                    <a:cubicBezTo>
                      <a:pt x="19654" y="12722"/>
                      <a:pt x="20135" y="12775"/>
                      <a:pt x="20626" y="12775"/>
                    </a:cubicBezTo>
                    <a:cubicBezTo>
                      <a:pt x="22232" y="12775"/>
                      <a:pt x="23909" y="12169"/>
                      <a:pt x="25907" y="10884"/>
                    </a:cubicBezTo>
                    <a:cubicBezTo>
                      <a:pt x="27834" y="9635"/>
                      <a:pt x="29716" y="7922"/>
                      <a:pt x="31536" y="6272"/>
                    </a:cubicBezTo>
                    <a:cubicBezTo>
                      <a:pt x="34848" y="3267"/>
                      <a:pt x="37985" y="407"/>
                      <a:pt x="41203" y="407"/>
                    </a:cubicBezTo>
                    <a:cubicBezTo>
                      <a:pt x="41548" y="407"/>
                      <a:pt x="41894" y="440"/>
                      <a:pt x="42242" y="509"/>
                    </a:cubicBezTo>
                    <a:cubicBezTo>
                      <a:pt x="45382" y="1134"/>
                      <a:pt x="47541" y="1954"/>
                      <a:pt x="49450" y="2677"/>
                    </a:cubicBezTo>
                    <a:cubicBezTo>
                      <a:pt x="51940" y="3622"/>
                      <a:pt x="53989" y="4397"/>
                      <a:pt x="57198" y="4397"/>
                    </a:cubicBezTo>
                    <a:cubicBezTo>
                      <a:pt x="57805" y="4397"/>
                      <a:pt x="58454" y="4369"/>
                      <a:pt x="59156" y="4309"/>
                    </a:cubicBezTo>
                    <a:cubicBezTo>
                      <a:pt x="59624" y="4270"/>
                      <a:pt x="60085" y="4250"/>
                      <a:pt x="60538" y="4250"/>
                    </a:cubicBezTo>
                    <a:cubicBezTo>
                      <a:pt x="63342" y="4250"/>
                      <a:pt x="65857" y="5009"/>
                      <a:pt x="68015" y="6522"/>
                    </a:cubicBezTo>
                    <a:cubicBezTo>
                      <a:pt x="69941" y="7860"/>
                      <a:pt x="71190" y="9573"/>
                      <a:pt x="71672" y="10634"/>
                    </a:cubicBezTo>
                    <a:lnTo>
                      <a:pt x="71770" y="10590"/>
                    </a:lnTo>
                    <a:cubicBezTo>
                      <a:pt x="71280" y="9519"/>
                      <a:pt x="70022" y="7789"/>
                      <a:pt x="68077" y="6433"/>
                    </a:cubicBezTo>
                    <a:cubicBezTo>
                      <a:pt x="65893" y="4910"/>
                      <a:pt x="63358" y="4143"/>
                      <a:pt x="60529" y="4143"/>
                    </a:cubicBezTo>
                    <a:cubicBezTo>
                      <a:pt x="60076" y="4143"/>
                      <a:pt x="59615" y="4163"/>
                      <a:pt x="59147" y="4202"/>
                    </a:cubicBezTo>
                    <a:cubicBezTo>
                      <a:pt x="58436" y="4264"/>
                      <a:pt x="57779" y="4293"/>
                      <a:pt x="57165" y="4293"/>
                    </a:cubicBezTo>
                    <a:cubicBezTo>
                      <a:pt x="53990" y="4293"/>
                      <a:pt x="51961" y="3521"/>
                      <a:pt x="49494" y="2579"/>
                    </a:cubicBezTo>
                    <a:cubicBezTo>
                      <a:pt x="47576" y="1856"/>
                      <a:pt x="45409" y="1035"/>
                      <a:pt x="42259" y="402"/>
                    </a:cubicBezTo>
                    <a:cubicBezTo>
                      <a:pt x="41906" y="332"/>
                      <a:pt x="41553" y="298"/>
                      <a:pt x="41202" y="298"/>
                    </a:cubicBezTo>
                    <a:cubicBezTo>
                      <a:pt x="37949" y="298"/>
                      <a:pt x="34790" y="3172"/>
                      <a:pt x="31465" y="6192"/>
                    </a:cubicBezTo>
                    <a:cubicBezTo>
                      <a:pt x="29654" y="7842"/>
                      <a:pt x="27772" y="9555"/>
                      <a:pt x="25845" y="10795"/>
                    </a:cubicBezTo>
                    <a:cubicBezTo>
                      <a:pt x="23867" y="12068"/>
                      <a:pt x="22199" y="12674"/>
                      <a:pt x="20620" y="12674"/>
                    </a:cubicBezTo>
                    <a:cubicBezTo>
                      <a:pt x="20140" y="12674"/>
                      <a:pt x="19668" y="12618"/>
                      <a:pt x="19199" y="12508"/>
                    </a:cubicBezTo>
                    <a:cubicBezTo>
                      <a:pt x="17780" y="12169"/>
                      <a:pt x="16879" y="11642"/>
                      <a:pt x="16451" y="10902"/>
                    </a:cubicBezTo>
                    <a:cubicBezTo>
                      <a:pt x="15835" y="9840"/>
                      <a:pt x="16255" y="8458"/>
                      <a:pt x="16656" y="7119"/>
                    </a:cubicBezTo>
                    <a:cubicBezTo>
                      <a:pt x="17227" y="5210"/>
                      <a:pt x="17816" y="3239"/>
                      <a:pt x="15389" y="2213"/>
                    </a:cubicBezTo>
                    <a:cubicBezTo>
                      <a:pt x="15131" y="2106"/>
                      <a:pt x="14827" y="2008"/>
                      <a:pt x="14497" y="1919"/>
                    </a:cubicBezTo>
                    <a:cubicBezTo>
                      <a:pt x="12690" y="1448"/>
                      <a:pt x="10999" y="1309"/>
                      <a:pt x="9455" y="1309"/>
                    </a:cubicBezTo>
                    <a:cubicBezTo>
                      <a:pt x="8248" y="1309"/>
                      <a:pt x="7131" y="1394"/>
                      <a:pt x="6120" y="1473"/>
                    </a:cubicBezTo>
                    <a:cubicBezTo>
                      <a:pt x="5262" y="1537"/>
                      <a:pt x="4477" y="1596"/>
                      <a:pt x="3767" y="1596"/>
                    </a:cubicBezTo>
                    <a:cubicBezTo>
                      <a:pt x="2129" y="1596"/>
                      <a:pt x="892" y="1282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6" name="Google Shape;4936;p39"/>
              <p:cNvSpPr/>
              <p:nvPr/>
            </p:nvSpPr>
            <p:spPr>
              <a:xfrm>
                <a:off x="5178925" y="1606950"/>
                <a:ext cx="1797625" cy="327125"/>
              </a:xfrm>
              <a:custGeom>
                <a:rect b="b" l="l" r="r" t="t"/>
                <a:pathLst>
                  <a:path extrusionOk="0" h="13085" w="71905">
                    <a:moveTo>
                      <a:pt x="40857" y="0"/>
                    </a:moveTo>
                    <a:cubicBezTo>
                      <a:pt x="37538" y="0"/>
                      <a:pt x="34360" y="3036"/>
                      <a:pt x="31019" y="6242"/>
                    </a:cubicBezTo>
                    <a:cubicBezTo>
                      <a:pt x="29298" y="7883"/>
                      <a:pt x="27522" y="9578"/>
                      <a:pt x="25720" y="10845"/>
                    </a:cubicBezTo>
                    <a:cubicBezTo>
                      <a:pt x="23655" y="12292"/>
                      <a:pt x="21923" y="12978"/>
                      <a:pt x="20264" y="12978"/>
                    </a:cubicBezTo>
                    <a:cubicBezTo>
                      <a:pt x="19837" y="12978"/>
                      <a:pt x="19415" y="12933"/>
                      <a:pt x="18994" y="12843"/>
                    </a:cubicBezTo>
                    <a:cubicBezTo>
                      <a:pt x="17531" y="12531"/>
                      <a:pt x="16612" y="12022"/>
                      <a:pt x="16192" y="11273"/>
                    </a:cubicBezTo>
                    <a:cubicBezTo>
                      <a:pt x="15586" y="10220"/>
                      <a:pt x="16059" y="8829"/>
                      <a:pt x="16523" y="7473"/>
                    </a:cubicBezTo>
                    <a:cubicBezTo>
                      <a:pt x="17174" y="5528"/>
                      <a:pt x="17852" y="3530"/>
                      <a:pt x="15425" y="2477"/>
                    </a:cubicBezTo>
                    <a:cubicBezTo>
                      <a:pt x="15158" y="2370"/>
                      <a:pt x="14854" y="2263"/>
                      <a:pt x="14533" y="2183"/>
                    </a:cubicBezTo>
                    <a:cubicBezTo>
                      <a:pt x="12639" y="1683"/>
                      <a:pt x="10876" y="1544"/>
                      <a:pt x="9282" y="1544"/>
                    </a:cubicBezTo>
                    <a:cubicBezTo>
                      <a:pt x="8203" y="1544"/>
                      <a:pt x="7201" y="1608"/>
                      <a:pt x="6290" y="1665"/>
                    </a:cubicBezTo>
                    <a:cubicBezTo>
                      <a:pt x="5495" y="1714"/>
                      <a:pt x="4761" y="1760"/>
                      <a:pt x="4089" y="1760"/>
                    </a:cubicBezTo>
                    <a:cubicBezTo>
                      <a:pt x="2317" y="1760"/>
                      <a:pt x="976" y="1443"/>
                      <a:pt x="90" y="33"/>
                    </a:cubicBezTo>
                    <a:lnTo>
                      <a:pt x="1" y="86"/>
                    </a:lnTo>
                    <a:cubicBezTo>
                      <a:pt x="910" y="1541"/>
                      <a:pt x="2283" y="1866"/>
                      <a:pt x="4093" y="1866"/>
                    </a:cubicBezTo>
                    <a:cubicBezTo>
                      <a:pt x="4768" y="1866"/>
                      <a:pt x="5504" y="1821"/>
                      <a:pt x="6299" y="1772"/>
                    </a:cubicBezTo>
                    <a:cubicBezTo>
                      <a:pt x="7211" y="1714"/>
                      <a:pt x="8214" y="1651"/>
                      <a:pt x="9294" y="1651"/>
                    </a:cubicBezTo>
                    <a:cubicBezTo>
                      <a:pt x="10878" y="1651"/>
                      <a:pt x="12629" y="1788"/>
                      <a:pt x="14506" y="2281"/>
                    </a:cubicBezTo>
                    <a:cubicBezTo>
                      <a:pt x="14828" y="2370"/>
                      <a:pt x="15122" y="2468"/>
                      <a:pt x="15381" y="2575"/>
                    </a:cubicBezTo>
                    <a:cubicBezTo>
                      <a:pt x="17727" y="3583"/>
                      <a:pt x="17094" y="5457"/>
                      <a:pt x="16424" y="7437"/>
                    </a:cubicBezTo>
                    <a:cubicBezTo>
                      <a:pt x="15952" y="8811"/>
                      <a:pt x="15479" y="10238"/>
                      <a:pt x="16094" y="11327"/>
                    </a:cubicBezTo>
                    <a:cubicBezTo>
                      <a:pt x="16540" y="12103"/>
                      <a:pt x="17477" y="12629"/>
                      <a:pt x="18976" y="12950"/>
                    </a:cubicBezTo>
                    <a:cubicBezTo>
                      <a:pt x="19404" y="13039"/>
                      <a:pt x="19832" y="13084"/>
                      <a:pt x="20269" y="13084"/>
                    </a:cubicBezTo>
                    <a:cubicBezTo>
                      <a:pt x="21947" y="13084"/>
                      <a:pt x="23695" y="12388"/>
                      <a:pt x="25774" y="10934"/>
                    </a:cubicBezTo>
                    <a:cubicBezTo>
                      <a:pt x="27594" y="9658"/>
                      <a:pt x="29369" y="7955"/>
                      <a:pt x="31091" y="6313"/>
                    </a:cubicBezTo>
                    <a:cubicBezTo>
                      <a:pt x="34418" y="3129"/>
                      <a:pt x="37583" y="101"/>
                      <a:pt x="40856" y="101"/>
                    </a:cubicBezTo>
                    <a:cubicBezTo>
                      <a:pt x="41251" y="101"/>
                      <a:pt x="41647" y="145"/>
                      <a:pt x="42046" y="238"/>
                    </a:cubicBezTo>
                    <a:cubicBezTo>
                      <a:pt x="45239" y="978"/>
                      <a:pt x="47425" y="1924"/>
                      <a:pt x="49352" y="2763"/>
                    </a:cubicBezTo>
                    <a:cubicBezTo>
                      <a:pt x="51867" y="3853"/>
                      <a:pt x="53939" y="4751"/>
                      <a:pt x="57233" y="4751"/>
                    </a:cubicBezTo>
                    <a:cubicBezTo>
                      <a:pt x="57818" y="4751"/>
                      <a:pt x="58441" y="4723"/>
                      <a:pt x="59112" y="4663"/>
                    </a:cubicBezTo>
                    <a:cubicBezTo>
                      <a:pt x="59597" y="4619"/>
                      <a:pt x="60069" y="4599"/>
                      <a:pt x="60526" y="4599"/>
                    </a:cubicBezTo>
                    <a:cubicBezTo>
                      <a:pt x="67322" y="4599"/>
                      <a:pt x="71021" y="9131"/>
                      <a:pt x="71815" y="10845"/>
                    </a:cubicBezTo>
                    <a:lnTo>
                      <a:pt x="71904" y="10800"/>
                    </a:lnTo>
                    <a:cubicBezTo>
                      <a:pt x="71101" y="9077"/>
                      <a:pt x="67374" y="4492"/>
                      <a:pt x="60515" y="4492"/>
                    </a:cubicBezTo>
                    <a:cubicBezTo>
                      <a:pt x="60058" y="4492"/>
                      <a:pt x="59588" y="4513"/>
                      <a:pt x="59103" y="4556"/>
                    </a:cubicBezTo>
                    <a:cubicBezTo>
                      <a:pt x="58432" y="4616"/>
                      <a:pt x="57809" y="4645"/>
                      <a:pt x="57224" y="4645"/>
                    </a:cubicBezTo>
                    <a:cubicBezTo>
                      <a:pt x="53955" y="4645"/>
                      <a:pt x="51893" y="3754"/>
                      <a:pt x="49388" y="2664"/>
                    </a:cubicBezTo>
                    <a:cubicBezTo>
                      <a:pt x="47461" y="1826"/>
                      <a:pt x="45275" y="880"/>
                      <a:pt x="42072" y="140"/>
                    </a:cubicBezTo>
                    <a:cubicBezTo>
                      <a:pt x="41665" y="45"/>
                      <a:pt x="41260" y="0"/>
                      <a:pt x="408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7" name="Google Shape;4937;p39"/>
              <p:cNvSpPr/>
              <p:nvPr/>
            </p:nvSpPr>
            <p:spPr>
              <a:xfrm>
                <a:off x="5175375" y="1600825"/>
                <a:ext cx="1800950" cy="342600"/>
              </a:xfrm>
              <a:custGeom>
                <a:rect b="b" l="l" r="r" t="t"/>
                <a:pathLst>
                  <a:path extrusionOk="0" h="13704" w="72038">
                    <a:moveTo>
                      <a:pt x="40507" y="0"/>
                    </a:moveTo>
                    <a:cubicBezTo>
                      <a:pt x="37136" y="0"/>
                      <a:pt x="33942" y="3217"/>
                      <a:pt x="30581" y="6594"/>
                    </a:cubicBezTo>
                    <a:cubicBezTo>
                      <a:pt x="28958" y="8226"/>
                      <a:pt x="27281" y="9912"/>
                      <a:pt x="25577" y="11206"/>
                    </a:cubicBezTo>
                    <a:cubicBezTo>
                      <a:pt x="23460" y="12821"/>
                      <a:pt x="21618" y="13601"/>
                      <a:pt x="19873" y="13601"/>
                    </a:cubicBezTo>
                    <a:cubicBezTo>
                      <a:pt x="19508" y="13601"/>
                      <a:pt x="19146" y="13567"/>
                      <a:pt x="18788" y="13499"/>
                    </a:cubicBezTo>
                    <a:cubicBezTo>
                      <a:pt x="17271" y="13213"/>
                      <a:pt x="16334" y="12714"/>
                      <a:pt x="15915" y="11973"/>
                    </a:cubicBezTo>
                    <a:cubicBezTo>
                      <a:pt x="15326" y="10920"/>
                      <a:pt x="15862" y="9502"/>
                      <a:pt x="16379" y="8137"/>
                    </a:cubicBezTo>
                    <a:cubicBezTo>
                      <a:pt x="17120" y="6157"/>
                      <a:pt x="17887" y="4123"/>
                      <a:pt x="15442" y="3052"/>
                    </a:cubicBezTo>
                    <a:cubicBezTo>
                      <a:pt x="15184" y="2945"/>
                      <a:pt x="14880" y="2838"/>
                      <a:pt x="14550" y="2749"/>
                    </a:cubicBezTo>
                    <a:cubicBezTo>
                      <a:pt x="12579" y="2225"/>
                      <a:pt x="10749" y="2089"/>
                      <a:pt x="9109" y="2089"/>
                    </a:cubicBezTo>
                    <a:cubicBezTo>
                      <a:pt x="8152" y="2089"/>
                      <a:pt x="7260" y="2135"/>
                      <a:pt x="6441" y="2178"/>
                    </a:cubicBezTo>
                    <a:cubicBezTo>
                      <a:pt x="5718" y="2213"/>
                      <a:pt x="5045" y="2246"/>
                      <a:pt x="4421" y="2246"/>
                    </a:cubicBezTo>
                    <a:cubicBezTo>
                      <a:pt x="2505" y="2246"/>
                      <a:pt x="1058" y="1931"/>
                      <a:pt x="89" y="376"/>
                    </a:cubicBezTo>
                    <a:lnTo>
                      <a:pt x="0" y="429"/>
                    </a:lnTo>
                    <a:cubicBezTo>
                      <a:pt x="987" y="2021"/>
                      <a:pt x="2455" y="2349"/>
                      <a:pt x="4392" y="2349"/>
                    </a:cubicBezTo>
                    <a:cubicBezTo>
                      <a:pt x="5027" y="2349"/>
                      <a:pt x="5714" y="2313"/>
                      <a:pt x="6450" y="2276"/>
                    </a:cubicBezTo>
                    <a:cubicBezTo>
                      <a:pt x="7254" y="2237"/>
                      <a:pt x="8129" y="2194"/>
                      <a:pt x="9067" y="2194"/>
                    </a:cubicBezTo>
                    <a:cubicBezTo>
                      <a:pt x="10711" y="2194"/>
                      <a:pt x="12547" y="2328"/>
                      <a:pt x="14524" y="2856"/>
                    </a:cubicBezTo>
                    <a:cubicBezTo>
                      <a:pt x="14845" y="2936"/>
                      <a:pt x="15148" y="3043"/>
                      <a:pt x="15407" y="3150"/>
                    </a:cubicBezTo>
                    <a:cubicBezTo>
                      <a:pt x="17753" y="4176"/>
                      <a:pt x="17039" y="6085"/>
                      <a:pt x="16281" y="8101"/>
                    </a:cubicBezTo>
                    <a:cubicBezTo>
                      <a:pt x="15755" y="9493"/>
                      <a:pt x="15219" y="10929"/>
                      <a:pt x="15826" y="12018"/>
                    </a:cubicBezTo>
                    <a:cubicBezTo>
                      <a:pt x="16263" y="12794"/>
                      <a:pt x="17227" y="13311"/>
                      <a:pt x="18770" y="13597"/>
                    </a:cubicBezTo>
                    <a:cubicBezTo>
                      <a:pt x="19136" y="13668"/>
                      <a:pt x="19501" y="13704"/>
                      <a:pt x="19876" y="13704"/>
                    </a:cubicBezTo>
                    <a:cubicBezTo>
                      <a:pt x="21643" y="13704"/>
                      <a:pt x="23507" y="12919"/>
                      <a:pt x="25639" y="11295"/>
                    </a:cubicBezTo>
                    <a:cubicBezTo>
                      <a:pt x="27343" y="9993"/>
                      <a:pt x="29029" y="8307"/>
                      <a:pt x="30653" y="6674"/>
                    </a:cubicBezTo>
                    <a:cubicBezTo>
                      <a:pt x="33997" y="3306"/>
                      <a:pt x="37181" y="106"/>
                      <a:pt x="40518" y="106"/>
                    </a:cubicBezTo>
                    <a:cubicBezTo>
                      <a:pt x="40956" y="106"/>
                      <a:pt x="41396" y="161"/>
                      <a:pt x="41840" y="278"/>
                    </a:cubicBezTo>
                    <a:cubicBezTo>
                      <a:pt x="45096" y="1143"/>
                      <a:pt x="47299" y="2214"/>
                      <a:pt x="49244" y="3159"/>
                    </a:cubicBezTo>
                    <a:cubicBezTo>
                      <a:pt x="51785" y="4403"/>
                      <a:pt x="53875" y="5418"/>
                      <a:pt x="57240" y="5418"/>
                    </a:cubicBezTo>
                    <a:cubicBezTo>
                      <a:pt x="57809" y="5418"/>
                      <a:pt x="58415" y="5389"/>
                      <a:pt x="59066" y="5327"/>
                    </a:cubicBezTo>
                    <a:cubicBezTo>
                      <a:pt x="59575" y="5280"/>
                      <a:pt x="60069" y="5258"/>
                      <a:pt x="60548" y="5258"/>
                    </a:cubicBezTo>
                    <a:cubicBezTo>
                      <a:pt x="67558" y="5258"/>
                      <a:pt x="71297" y="9997"/>
                      <a:pt x="71948" y="11366"/>
                    </a:cubicBezTo>
                    <a:lnTo>
                      <a:pt x="72038" y="11322"/>
                    </a:lnTo>
                    <a:cubicBezTo>
                      <a:pt x="71386" y="9936"/>
                      <a:pt x="67617" y="5159"/>
                      <a:pt x="60555" y="5159"/>
                    </a:cubicBezTo>
                    <a:cubicBezTo>
                      <a:pt x="60072" y="5159"/>
                      <a:pt x="59572" y="5181"/>
                      <a:pt x="59057" y="5229"/>
                    </a:cubicBezTo>
                    <a:cubicBezTo>
                      <a:pt x="58420" y="5289"/>
                      <a:pt x="57827" y="5317"/>
                      <a:pt x="57268" y="5317"/>
                    </a:cubicBezTo>
                    <a:cubicBezTo>
                      <a:pt x="53909" y="5317"/>
                      <a:pt x="51828" y="4302"/>
                      <a:pt x="49289" y="3070"/>
                    </a:cubicBezTo>
                    <a:cubicBezTo>
                      <a:pt x="47335" y="2115"/>
                      <a:pt x="45132" y="1045"/>
                      <a:pt x="41867" y="180"/>
                    </a:cubicBezTo>
                    <a:cubicBezTo>
                      <a:pt x="41410" y="58"/>
                      <a:pt x="40957" y="0"/>
                      <a:pt x="405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8" name="Google Shape;4938;p39"/>
              <p:cNvSpPr/>
              <p:nvPr/>
            </p:nvSpPr>
            <p:spPr>
              <a:xfrm>
                <a:off x="5171575" y="1594725"/>
                <a:ext cx="1804525" cy="358300"/>
              </a:xfrm>
              <a:custGeom>
                <a:rect b="b" l="l" r="r" t="t"/>
                <a:pathLst>
                  <a:path extrusionOk="0" h="14332" w="72181">
                    <a:moveTo>
                      <a:pt x="40191" y="0"/>
                    </a:moveTo>
                    <a:cubicBezTo>
                      <a:pt x="36757" y="0"/>
                      <a:pt x="33543" y="3396"/>
                      <a:pt x="30171" y="6963"/>
                    </a:cubicBezTo>
                    <a:cubicBezTo>
                      <a:pt x="26785" y="10539"/>
                      <a:pt x="23299" y="14222"/>
                      <a:pt x="19532" y="14222"/>
                    </a:cubicBezTo>
                    <a:cubicBezTo>
                      <a:pt x="19220" y="14222"/>
                      <a:pt x="18907" y="14196"/>
                      <a:pt x="18592" y="14144"/>
                    </a:cubicBezTo>
                    <a:cubicBezTo>
                      <a:pt x="17031" y="13885"/>
                      <a:pt x="16067" y="13404"/>
                      <a:pt x="15657" y="12663"/>
                    </a:cubicBezTo>
                    <a:cubicBezTo>
                      <a:pt x="15086" y="11628"/>
                      <a:pt x="15675" y="10192"/>
                      <a:pt x="16246" y="8800"/>
                    </a:cubicBezTo>
                    <a:cubicBezTo>
                      <a:pt x="16825" y="7400"/>
                      <a:pt x="17423" y="5946"/>
                      <a:pt x="16879" y="4831"/>
                    </a:cubicBezTo>
                    <a:cubicBezTo>
                      <a:pt x="16540" y="4144"/>
                      <a:pt x="15782" y="3644"/>
                      <a:pt x="14586" y="3323"/>
                    </a:cubicBezTo>
                    <a:cubicBezTo>
                      <a:pt x="12487" y="2757"/>
                      <a:pt x="10553" y="2627"/>
                      <a:pt x="8842" y="2627"/>
                    </a:cubicBezTo>
                    <a:cubicBezTo>
                      <a:pt x="8045" y="2627"/>
                      <a:pt x="7297" y="2655"/>
                      <a:pt x="6602" y="2681"/>
                    </a:cubicBezTo>
                    <a:cubicBezTo>
                      <a:pt x="5946" y="2708"/>
                      <a:pt x="5331" y="2733"/>
                      <a:pt x="4755" y="2733"/>
                    </a:cubicBezTo>
                    <a:cubicBezTo>
                      <a:pt x="2699" y="2733"/>
                      <a:pt x="1149" y="2412"/>
                      <a:pt x="90" y="718"/>
                    </a:cubicBezTo>
                    <a:lnTo>
                      <a:pt x="0" y="771"/>
                    </a:lnTo>
                    <a:cubicBezTo>
                      <a:pt x="1094" y="2518"/>
                      <a:pt x="2679" y="2836"/>
                      <a:pt x="4780" y="2836"/>
                    </a:cubicBezTo>
                    <a:cubicBezTo>
                      <a:pt x="5352" y="2836"/>
                      <a:pt x="5962" y="2812"/>
                      <a:pt x="6611" y="2788"/>
                    </a:cubicBezTo>
                    <a:cubicBezTo>
                      <a:pt x="7306" y="2762"/>
                      <a:pt x="8056" y="2734"/>
                      <a:pt x="8854" y="2734"/>
                    </a:cubicBezTo>
                    <a:cubicBezTo>
                      <a:pt x="10556" y="2734"/>
                      <a:pt x="12477" y="2862"/>
                      <a:pt x="14560" y="3421"/>
                    </a:cubicBezTo>
                    <a:cubicBezTo>
                      <a:pt x="15728" y="3733"/>
                      <a:pt x="16460" y="4215"/>
                      <a:pt x="16781" y="4884"/>
                    </a:cubicBezTo>
                    <a:cubicBezTo>
                      <a:pt x="17316" y="5946"/>
                      <a:pt x="16718" y="7382"/>
                      <a:pt x="16156" y="8756"/>
                    </a:cubicBezTo>
                    <a:cubicBezTo>
                      <a:pt x="15568" y="10174"/>
                      <a:pt x="14970" y="11637"/>
                      <a:pt x="15568" y="12717"/>
                    </a:cubicBezTo>
                    <a:cubicBezTo>
                      <a:pt x="15996" y="13484"/>
                      <a:pt x="16977" y="13983"/>
                      <a:pt x="18574" y="14251"/>
                    </a:cubicBezTo>
                    <a:cubicBezTo>
                      <a:pt x="18895" y="14305"/>
                      <a:pt x="19216" y="14331"/>
                      <a:pt x="19529" y="14331"/>
                    </a:cubicBezTo>
                    <a:cubicBezTo>
                      <a:pt x="23338" y="14331"/>
                      <a:pt x="26844" y="10620"/>
                      <a:pt x="30243" y="7034"/>
                    </a:cubicBezTo>
                    <a:cubicBezTo>
                      <a:pt x="33599" y="3483"/>
                      <a:pt x="36791" y="109"/>
                      <a:pt x="40184" y="109"/>
                    </a:cubicBezTo>
                    <a:cubicBezTo>
                      <a:pt x="40669" y="109"/>
                      <a:pt x="41158" y="178"/>
                      <a:pt x="41653" y="325"/>
                    </a:cubicBezTo>
                    <a:cubicBezTo>
                      <a:pt x="44962" y="1307"/>
                      <a:pt x="47184" y="2502"/>
                      <a:pt x="49146" y="3555"/>
                    </a:cubicBezTo>
                    <a:cubicBezTo>
                      <a:pt x="51716" y="4947"/>
                      <a:pt x="53820" y="6081"/>
                      <a:pt x="57262" y="6081"/>
                    </a:cubicBezTo>
                    <a:cubicBezTo>
                      <a:pt x="57812" y="6081"/>
                      <a:pt x="58396" y="6052"/>
                      <a:pt x="59022" y="5990"/>
                    </a:cubicBezTo>
                    <a:cubicBezTo>
                      <a:pt x="59538" y="5940"/>
                      <a:pt x="60040" y="5917"/>
                      <a:pt x="60529" y="5917"/>
                    </a:cubicBezTo>
                    <a:cubicBezTo>
                      <a:pt x="67108" y="5917"/>
                      <a:pt x="71269" y="10185"/>
                      <a:pt x="72091" y="11887"/>
                    </a:cubicBezTo>
                    <a:lnTo>
                      <a:pt x="72181" y="11833"/>
                    </a:lnTo>
                    <a:cubicBezTo>
                      <a:pt x="71681" y="10790"/>
                      <a:pt x="70209" y="9157"/>
                      <a:pt x="68068" y="7873"/>
                    </a:cubicBezTo>
                    <a:cubicBezTo>
                      <a:pt x="66431" y="6895"/>
                      <a:pt x="63875" y="5816"/>
                      <a:pt x="60554" y="5816"/>
                    </a:cubicBezTo>
                    <a:cubicBezTo>
                      <a:pt x="60057" y="5816"/>
                      <a:pt x="59544" y="5840"/>
                      <a:pt x="59013" y="5892"/>
                    </a:cubicBezTo>
                    <a:cubicBezTo>
                      <a:pt x="58402" y="5951"/>
                      <a:pt x="57830" y="5979"/>
                      <a:pt x="57291" y="5979"/>
                    </a:cubicBezTo>
                    <a:cubicBezTo>
                      <a:pt x="53860" y="5979"/>
                      <a:pt x="51760" y="4846"/>
                      <a:pt x="49200" y="3466"/>
                    </a:cubicBezTo>
                    <a:cubicBezTo>
                      <a:pt x="47228" y="2404"/>
                      <a:pt x="44998" y="1209"/>
                      <a:pt x="41680" y="218"/>
                    </a:cubicBezTo>
                    <a:cubicBezTo>
                      <a:pt x="41178" y="70"/>
                      <a:pt x="40682" y="0"/>
                      <a:pt x="401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39" name="Google Shape;4939;p39"/>
            <p:cNvGrpSpPr/>
            <p:nvPr/>
          </p:nvGrpSpPr>
          <p:grpSpPr>
            <a:xfrm rot="3813896">
              <a:off x="-1054571" y="2679218"/>
              <a:ext cx="6915375" cy="3849761"/>
              <a:chOff x="411750" y="2489850"/>
              <a:chExt cx="3341229" cy="1860049"/>
            </a:xfrm>
          </p:grpSpPr>
          <p:sp>
            <p:nvSpPr>
              <p:cNvPr id="4940" name="Google Shape;4940;p39"/>
              <p:cNvSpPr/>
              <p:nvPr/>
            </p:nvSpPr>
            <p:spPr>
              <a:xfrm>
                <a:off x="411750" y="2784692"/>
                <a:ext cx="2968932" cy="1447325"/>
              </a:xfrm>
              <a:custGeom>
                <a:rect b="b" l="l" r="r" t="t"/>
                <a:pathLst>
                  <a:path extrusionOk="0" h="24102" w="49441">
                    <a:moveTo>
                      <a:pt x="46258" y="1"/>
                    </a:moveTo>
                    <a:cubicBezTo>
                      <a:pt x="44408" y="1"/>
                      <a:pt x="42511" y="366"/>
                      <a:pt x="40707" y="1086"/>
                    </a:cubicBezTo>
                    <a:cubicBezTo>
                      <a:pt x="37852" y="2218"/>
                      <a:pt x="35488" y="4145"/>
                      <a:pt x="34061" y="6509"/>
                    </a:cubicBezTo>
                    <a:cubicBezTo>
                      <a:pt x="33651" y="7187"/>
                      <a:pt x="33303" y="7919"/>
                      <a:pt x="32964" y="8615"/>
                    </a:cubicBezTo>
                    <a:cubicBezTo>
                      <a:pt x="32598" y="9391"/>
                      <a:pt x="32214" y="10194"/>
                      <a:pt x="31742" y="10934"/>
                    </a:cubicBezTo>
                    <a:cubicBezTo>
                      <a:pt x="31126" y="11898"/>
                      <a:pt x="29806" y="13566"/>
                      <a:pt x="27807" y="13941"/>
                    </a:cubicBezTo>
                    <a:cubicBezTo>
                      <a:pt x="27502" y="14000"/>
                      <a:pt x="27196" y="14024"/>
                      <a:pt x="26890" y="14024"/>
                    </a:cubicBezTo>
                    <a:cubicBezTo>
                      <a:pt x="25989" y="14024"/>
                      <a:pt x="25089" y="13808"/>
                      <a:pt x="24203" y="13602"/>
                    </a:cubicBezTo>
                    <a:cubicBezTo>
                      <a:pt x="23299" y="13382"/>
                      <a:pt x="22364" y="13162"/>
                      <a:pt x="21411" y="13162"/>
                    </a:cubicBezTo>
                    <a:cubicBezTo>
                      <a:pt x="21357" y="13162"/>
                      <a:pt x="21304" y="13163"/>
                      <a:pt x="21250" y="13165"/>
                    </a:cubicBezTo>
                    <a:cubicBezTo>
                      <a:pt x="19029" y="13236"/>
                      <a:pt x="16817" y="14583"/>
                      <a:pt x="14693" y="17179"/>
                    </a:cubicBezTo>
                    <a:cubicBezTo>
                      <a:pt x="14345" y="17607"/>
                      <a:pt x="13998" y="18062"/>
                      <a:pt x="13659" y="18499"/>
                    </a:cubicBezTo>
                    <a:cubicBezTo>
                      <a:pt x="12445" y="20078"/>
                      <a:pt x="11179" y="21711"/>
                      <a:pt x="9430" y="22764"/>
                    </a:cubicBezTo>
                    <a:cubicBezTo>
                      <a:pt x="8104" y="23563"/>
                      <a:pt x="6536" y="23957"/>
                      <a:pt x="4978" y="23957"/>
                    </a:cubicBezTo>
                    <a:cubicBezTo>
                      <a:pt x="3213" y="23957"/>
                      <a:pt x="1459" y="23451"/>
                      <a:pt x="81" y="22451"/>
                    </a:cubicBezTo>
                    <a:lnTo>
                      <a:pt x="0" y="22567"/>
                    </a:lnTo>
                    <a:cubicBezTo>
                      <a:pt x="1401" y="23584"/>
                      <a:pt x="3185" y="24102"/>
                      <a:pt x="4978" y="24102"/>
                    </a:cubicBezTo>
                    <a:cubicBezTo>
                      <a:pt x="6566" y="24102"/>
                      <a:pt x="8154" y="23700"/>
                      <a:pt x="9501" y="22888"/>
                    </a:cubicBezTo>
                    <a:cubicBezTo>
                      <a:pt x="11286" y="21818"/>
                      <a:pt x="12552" y="20176"/>
                      <a:pt x="13775" y="18589"/>
                    </a:cubicBezTo>
                    <a:cubicBezTo>
                      <a:pt x="14114" y="18151"/>
                      <a:pt x="14461" y="17705"/>
                      <a:pt x="14809" y="17268"/>
                    </a:cubicBezTo>
                    <a:cubicBezTo>
                      <a:pt x="16906" y="14717"/>
                      <a:pt x="19074" y="13379"/>
                      <a:pt x="21259" y="13316"/>
                    </a:cubicBezTo>
                    <a:cubicBezTo>
                      <a:pt x="21311" y="13315"/>
                      <a:pt x="21364" y="13314"/>
                      <a:pt x="21416" y="13314"/>
                    </a:cubicBezTo>
                    <a:cubicBezTo>
                      <a:pt x="22345" y="13314"/>
                      <a:pt x="23272" y="13533"/>
                      <a:pt x="24168" y="13744"/>
                    </a:cubicBezTo>
                    <a:cubicBezTo>
                      <a:pt x="25061" y="13958"/>
                      <a:pt x="25979" y="14176"/>
                      <a:pt x="26899" y="14176"/>
                    </a:cubicBezTo>
                    <a:cubicBezTo>
                      <a:pt x="27211" y="14176"/>
                      <a:pt x="27523" y="14151"/>
                      <a:pt x="27834" y="14092"/>
                    </a:cubicBezTo>
                    <a:cubicBezTo>
                      <a:pt x="29886" y="13709"/>
                      <a:pt x="31242" y="11996"/>
                      <a:pt x="31866" y="11015"/>
                    </a:cubicBezTo>
                    <a:cubicBezTo>
                      <a:pt x="32339" y="10265"/>
                      <a:pt x="32732" y="9462"/>
                      <a:pt x="33098" y="8677"/>
                    </a:cubicBezTo>
                    <a:cubicBezTo>
                      <a:pt x="33437" y="7981"/>
                      <a:pt x="33784" y="7259"/>
                      <a:pt x="34195" y="6590"/>
                    </a:cubicBezTo>
                    <a:cubicBezTo>
                      <a:pt x="36564" y="2655"/>
                      <a:pt x="41482" y="159"/>
                      <a:pt x="46284" y="159"/>
                    </a:cubicBezTo>
                    <a:cubicBezTo>
                      <a:pt x="47339" y="159"/>
                      <a:pt x="48389" y="280"/>
                      <a:pt x="49405" y="532"/>
                    </a:cubicBezTo>
                    <a:lnTo>
                      <a:pt x="49441" y="381"/>
                    </a:lnTo>
                    <a:cubicBezTo>
                      <a:pt x="48415" y="127"/>
                      <a:pt x="47344" y="1"/>
                      <a:pt x="4625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1" name="Google Shape;4941;p39"/>
              <p:cNvSpPr/>
              <p:nvPr/>
            </p:nvSpPr>
            <p:spPr>
              <a:xfrm>
                <a:off x="454085" y="2779347"/>
                <a:ext cx="2942150" cy="1450568"/>
              </a:xfrm>
              <a:custGeom>
                <a:rect b="b" l="l" r="r" t="t"/>
                <a:pathLst>
                  <a:path extrusionOk="0" h="24156" w="48995">
                    <a:moveTo>
                      <a:pt x="46438" y="0"/>
                    </a:moveTo>
                    <a:cubicBezTo>
                      <a:pt x="42623" y="0"/>
                      <a:pt x="38592" y="1606"/>
                      <a:pt x="35809" y="4359"/>
                    </a:cubicBezTo>
                    <a:cubicBezTo>
                      <a:pt x="35078" y="5082"/>
                      <a:pt x="34444" y="5876"/>
                      <a:pt x="33927" y="6706"/>
                    </a:cubicBezTo>
                    <a:cubicBezTo>
                      <a:pt x="33517" y="7357"/>
                      <a:pt x="33169" y="8053"/>
                      <a:pt x="32830" y="8722"/>
                    </a:cubicBezTo>
                    <a:cubicBezTo>
                      <a:pt x="32437" y="9498"/>
                      <a:pt x="32027" y="10301"/>
                      <a:pt x="31536" y="11041"/>
                    </a:cubicBezTo>
                    <a:cubicBezTo>
                      <a:pt x="30903" y="11978"/>
                      <a:pt x="29556" y="13601"/>
                      <a:pt x="27566" y="13949"/>
                    </a:cubicBezTo>
                    <a:cubicBezTo>
                      <a:pt x="27278" y="13999"/>
                      <a:pt x="26982" y="14028"/>
                      <a:pt x="26667" y="14028"/>
                    </a:cubicBezTo>
                    <a:cubicBezTo>
                      <a:pt x="26533" y="14028"/>
                      <a:pt x="26396" y="14022"/>
                      <a:pt x="26255" y="14012"/>
                    </a:cubicBezTo>
                    <a:cubicBezTo>
                      <a:pt x="25497" y="13958"/>
                      <a:pt x="24729" y="13771"/>
                      <a:pt x="23989" y="13593"/>
                    </a:cubicBezTo>
                    <a:cubicBezTo>
                      <a:pt x="23075" y="13373"/>
                      <a:pt x="22137" y="13144"/>
                      <a:pt x="21190" y="13144"/>
                    </a:cubicBezTo>
                    <a:cubicBezTo>
                      <a:pt x="21139" y="13144"/>
                      <a:pt x="21087" y="13145"/>
                      <a:pt x="21036" y="13147"/>
                    </a:cubicBezTo>
                    <a:cubicBezTo>
                      <a:pt x="18815" y="13200"/>
                      <a:pt x="16611" y="14538"/>
                      <a:pt x="14497" y="17107"/>
                    </a:cubicBezTo>
                    <a:cubicBezTo>
                      <a:pt x="14327" y="17322"/>
                      <a:pt x="14158" y="17527"/>
                      <a:pt x="13988" y="17741"/>
                    </a:cubicBezTo>
                    <a:cubicBezTo>
                      <a:pt x="13792" y="18000"/>
                      <a:pt x="13596" y="18258"/>
                      <a:pt x="13400" y="18508"/>
                    </a:cubicBezTo>
                    <a:cubicBezTo>
                      <a:pt x="12204" y="20060"/>
                      <a:pt x="10982" y="21657"/>
                      <a:pt x="9287" y="22719"/>
                    </a:cubicBezTo>
                    <a:cubicBezTo>
                      <a:pt x="8877" y="22977"/>
                      <a:pt x="8431" y="23200"/>
                      <a:pt x="7967" y="23388"/>
                    </a:cubicBezTo>
                    <a:cubicBezTo>
                      <a:pt x="6910" y="23808"/>
                      <a:pt x="5776" y="24015"/>
                      <a:pt x="4657" y="24015"/>
                    </a:cubicBezTo>
                    <a:cubicBezTo>
                      <a:pt x="3000" y="24015"/>
                      <a:pt x="1375" y="23562"/>
                      <a:pt x="80" y="22683"/>
                    </a:cubicBezTo>
                    <a:lnTo>
                      <a:pt x="0" y="22808"/>
                    </a:lnTo>
                    <a:cubicBezTo>
                      <a:pt x="1321" y="23700"/>
                      <a:pt x="2971" y="24155"/>
                      <a:pt x="4657" y="24155"/>
                    </a:cubicBezTo>
                    <a:cubicBezTo>
                      <a:pt x="5799" y="24155"/>
                      <a:pt x="6950" y="23950"/>
                      <a:pt x="8020" y="23522"/>
                    </a:cubicBezTo>
                    <a:cubicBezTo>
                      <a:pt x="8493" y="23334"/>
                      <a:pt x="8948" y="23102"/>
                      <a:pt x="9367" y="22835"/>
                    </a:cubicBezTo>
                    <a:cubicBezTo>
                      <a:pt x="11080" y="21764"/>
                      <a:pt x="12311" y="20149"/>
                      <a:pt x="13507" y="18597"/>
                    </a:cubicBezTo>
                    <a:cubicBezTo>
                      <a:pt x="13703" y="18339"/>
                      <a:pt x="13899" y="18089"/>
                      <a:pt x="14104" y="17830"/>
                    </a:cubicBezTo>
                    <a:cubicBezTo>
                      <a:pt x="14265" y="17616"/>
                      <a:pt x="14434" y="17411"/>
                      <a:pt x="14613" y="17197"/>
                    </a:cubicBezTo>
                    <a:cubicBezTo>
                      <a:pt x="16691" y="14663"/>
                      <a:pt x="18859" y="13343"/>
                      <a:pt x="21045" y="13289"/>
                    </a:cubicBezTo>
                    <a:cubicBezTo>
                      <a:pt x="21095" y="13288"/>
                      <a:pt x="21146" y="13287"/>
                      <a:pt x="21196" y="13287"/>
                    </a:cubicBezTo>
                    <a:cubicBezTo>
                      <a:pt x="22127" y="13287"/>
                      <a:pt x="23056" y="13515"/>
                      <a:pt x="23953" y="13726"/>
                    </a:cubicBezTo>
                    <a:cubicBezTo>
                      <a:pt x="24703" y="13905"/>
                      <a:pt x="25479" y="14092"/>
                      <a:pt x="26246" y="14155"/>
                    </a:cubicBezTo>
                    <a:cubicBezTo>
                      <a:pt x="26390" y="14165"/>
                      <a:pt x="26530" y="14170"/>
                      <a:pt x="26668" y="14170"/>
                    </a:cubicBezTo>
                    <a:cubicBezTo>
                      <a:pt x="26992" y="14170"/>
                      <a:pt x="27299" y="14142"/>
                      <a:pt x="27593" y="14092"/>
                    </a:cubicBezTo>
                    <a:cubicBezTo>
                      <a:pt x="29110" y="13825"/>
                      <a:pt x="30546" y="12772"/>
                      <a:pt x="31652" y="11121"/>
                    </a:cubicBezTo>
                    <a:cubicBezTo>
                      <a:pt x="32152" y="10372"/>
                      <a:pt x="32562" y="9569"/>
                      <a:pt x="32955" y="8784"/>
                    </a:cubicBezTo>
                    <a:cubicBezTo>
                      <a:pt x="33294" y="8115"/>
                      <a:pt x="33641" y="7428"/>
                      <a:pt x="34043" y="6777"/>
                    </a:cubicBezTo>
                    <a:cubicBezTo>
                      <a:pt x="34560" y="5956"/>
                      <a:pt x="35185" y="5180"/>
                      <a:pt x="35907" y="4466"/>
                    </a:cubicBezTo>
                    <a:cubicBezTo>
                      <a:pt x="38672" y="1731"/>
                      <a:pt x="42671" y="140"/>
                      <a:pt x="46448" y="140"/>
                    </a:cubicBezTo>
                    <a:cubicBezTo>
                      <a:pt x="47302" y="140"/>
                      <a:pt x="48144" y="222"/>
                      <a:pt x="48959" y="389"/>
                    </a:cubicBezTo>
                    <a:lnTo>
                      <a:pt x="48995" y="256"/>
                    </a:lnTo>
                    <a:cubicBezTo>
                      <a:pt x="48165" y="83"/>
                      <a:pt x="47307" y="0"/>
                      <a:pt x="464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2" name="Google Shape;4942;p39"/>
              <p:cNvSpPr/>
              <p:nvPr/>
            </p:nvSpPr>
            <p:spPr>
              <a:xfrm>
                <a:off x="496359" y="2771781"/>
                <a:ext cx="2914887" cy="1456513"/>
              </a:xfrm>
              <a:custGeom>
                <a:rect b="b" l="l" r="r" t="t"/>
                <a:pathLst>
                  <a:path extrusionOk="0" h="24255" w="48541">
                    <a:moveTo>
                      <a:pt x="46552" y="1"/>
                    </a:moveTo>
                    <a:cubicBezTo>
                      <a:pt x="42694" y="1"/>
                      <a:pt x="38593" y="1701"/>
                      <a:pt x="35676" y="4610"/>
                    </a:cubicBezTo>
                    <a:cubicBezTo>
                      <a:pt x="34945" y="5333"/>
                      <a:pt x="34311" y="6118"/>
                      <a:pt x="33785" y="6939"/>
                    </a:cubicBezTo>
                    <a:cubicBezTo>
                      <a:pt x="33384" y="7563"/>
                      <a:pt x="33036" y="8223"/>
                      <a:pt x="32697" y="8857"/>
                    </a:cubicBezTo>
                    <a:cubicBezTo>
                      <a:pt x="32277" y="9642"/>
                      <a:pt x="31849" y="10445"/>
                      <a:pt x="31323" y="11185"/>
                    </a:cubicBezTo>
                    <a:cubicBezTo>
                      <a:pt x="30217" y="12755"/>
                      <a:pt x="28798" y="13754"/>
                      <a:pt x="27335" y="13995"/>
                    </a:cubicBezTo>
                    <a:cubicBezTo>
                      <a:pt x="27070" y="14040"/>
                      <a:pt x="26800" y="14064"/>
                      <a:pt x="26521" y="14064"/>
                    </a:cubicBezTo>
                    <a:cubicBezTo>
                      <a:pt x="26359" y="14064"/>
                      <a:pt x="26194" y="14056"/>
                      <a:pt x="26024" y="14040"/>
                    </a:cubicBezTo>
                    <a:cubicBezTo>
                      <a:pt x="25274" y="13986"/>
                      <a:pt x="24507" y="13799"/>
                      <a:pt x="23776" y="13612"/>
                    </a:cubicBezTo>
                    <a:cubicBezTo>
                      <a:pt x="22846" y="13388"/>
                      <a:pt x="21891" y="13156"/>
                      <a:pt x="20928" y="13156"/>
                    </a:cubicBezTo>
                    <a:cubicBezTo>
                      <a:pt x="20893" y="13156"/>
                      <a:pt x="20858" y="13156"/>
                      <a:pt x="20823" y="13157"/>
                    </a:cubicBezTo>
                    <a:cubicBezTo>
                      <a:pt x="18601" y="13210"/>
                      <a:pt x="16407" y="14530"/>
                      <a:pt x="14301" y="17082"/>
                    </a:cubicBezTo>
                    <a:cubicBezTo>
                      <a:pt x="14132" y="17287"/>
                      <a:pt x="13962" y="17501"/>
                      <a:pt x="13793" y="17706"/>
                    </a:cubicBezTo>
                    <a:cubicBezTo>
                      <a:pt x="13570" y="17992"/>
                      <a:pt x="13347" y="18277"/>
                      <a:pt x="13133" y="18563"/>
                    </a:cubicBezTo>
                    <a:cubicBezTo>
                      <a:pt x="11973" y="20079"/>
                      <a:pt x="10778" y="21640"/>
                      <a:pt x="9154" y="22702"/>
                    </a:cubicBezTo>
                    <a:cubicBezTo>
                      <a:pt x="8753" y="22970"/>
                      <a:pt x="8315" y="23202"/>
                      <a:pt x="7860" y="23398"/>
                    </a:cubicBezTo>
                    <a:cubicBezTo>
                      <a:pt x="6740" y="23878"/>
                      <a:pt x="5527" y="24114"/>
                      <a:pt x="4334" y="24114"/>
                    </a:cubicBezTo>
                    <a:cubicBezTo>
                      <a:pt x="2800" y="24114"/>
                      <a:pt x="1301" y="23724"/>
                      <a:pt x="81" y="22961"/>
                    </a:cubicBezTo>
                    <a:lnTo>
                      <a:pt x="1" y="23077"/>
                    </a:lnTo>
                    <a:cubicBezTo>
                      <a:pt x="1250" y="23853"/>
                      <a:pt x="2775" y="24254"/>
                      <a:pt x="4337" y="24254"/>
                    </a:cubicBezTo>
                    <a:cubicBezTo>
                      <a:pt x="5550" y="24254"/>
                      <a:pt x="6781" y="24013"/>
                      <a:pt x="7914" y="23523"/>
                    </a:cubicBezTo>
                    <a:cubicBezTo>
                      <a:pt x="8378" y="23326"/>
                      <a:pt x="8815" y="23095"/>
                      <a:pt x="9225" y="22818"/>
                    </a:cubicBezTo>
                    <a:cubicBezTo>
                      <a:pt x="10867" y="21739"/>
                      <a:pt x="12071" y="20168"/>
                      <a:pt x="13240" y="18652"/>
                    </a:cubicBezTo>
                    <a:cubicBezTo>
                      <a:pt x="13463" y="18366"/>
                      <a:pt x="13677" y="18081"/>
                      <a:pt x="13900" y="17795"/>
                    </a:cubicBezTo>
                    <a:cubicBezTo>
                      <a:pt x="14069" y="17581"/>
                      <a:pt x="14239" y="17376"/>
                      <a:pt x="14408" y="17162"/>
                    </a:cubicBezTo>
                    <a:cubicBezTo>
                      <a:pt x="16487" y="14646"/>
                      <a:pt x="18646" y="13344"/>
                      <a:pt x="20823" y="13299"/>
                    </a:cubicBezTo>
                    <a:cubicBezTo>
                      <a:pt x="20873" y="13298"/>
                      <a:pt x="20923" y="13297"/>
                      <a:pt x="20974" y="13297"/>
                    </a:cubicBezTo>
                    <a:cubicBezTo>
                      <a:pt x="21905" y="13297"/>
                      <a:pt x="22834" y="13525"/>
                      <a:pt x="23740" y="13745"/>
                    </a:cubicBezTo>
                    <a:cubicBezTo>
                      <a:pt x="24480" y="13933"/>
                      <a:pt x="25248" y="14120"/>
                      <a:pt x="26006" y="14182"/>
                    </a:cubicBezTo>
                    <a:cubicBezTo>
                      <a:pt x="26171" y="14195"/>
                      <a:pt x="26332" y="14201"/>
                      <a:pt x="26489" y="14201"/>
                    </a:cubicBezTo>
                    <a:cubicBezTo>
                      <a:pt x="26791" y="14201"/>
                      <a:pt x="27077" y="14179"/>
                      <a:pt x="27353" y="14138"/>
                    </a:cubicBezTo>
                    <a:cubicBezTo>
                      <a:pt x="29280" y="13817"/>
                      <a:pt x="30636" y="12398"/>
                      <a:pt x="31439" y="11265"/>
                    </a:cubicBezTo>
                    <a:cubicBezTo>
                      <a:pt x="31965" y="10516"/>
                      <a:pt x="32393" y="9704"/>
                      <a:pt x="32813" y="8919"/>
                    </a:cubicBezTo>
                    <a:cubicBezTo>
                      <a:pt x="33152" y="8286"/>
                      <a:pt x="33508" y="7634"/>
                      <a:pt x="33901" y="7010"/>
                    </a:cubicBezTo>
                    <a:cubicBezTo>
                      <a:pt x="34427" y="6198"/>
                      <a:pt x="35052" y="5422"/>
                      <a:pt x="35774" y="4708"/>
                    </a:cubicBezTo>
                    <a:cubicBezTo>
                      <a:pt x="38670" y="1821"/>
                      <a:pt x="42730" y="137"/>
                      <a:pt x="46555" y="137"/>
                    </a:cubicBezTo>
                    <a:cubicBezTo>
                      <a:pt x="47220" y="137"/>
                      <a:pt x="47879" y="188"/>
                      <a:pt x="48523" y="292"/>
                    </a:cubicBezTo>
                    <a:lnTo>
                      <a:pt x="48540" y="159"/>
                    </a:lnTo>
                    <a:cubicBezTo>
                      <a:pt x="47890" y="53"/>
                      <a:pt x="47225" y="1"/>
                      <a:pt x="465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3" name="Google Shape;4943;p39"/>
              <p:cNvSpPr/>
              <p:nvPr/>
            </p:nvSpPr>
            <p:spPr>
              <a:xfrm>
                <a:off x="539235" y="2763434"/>
                <a:ext cx="2887564" cy="1463238"/>
              </a:xfrm>
              <a:custGeom>
                <a:rect b="b" l="l" r="r" t="t"/>
                <a:pathLst>
                  <a:path extrusionOk="0" h="24367" w="48086">
                    <a:moveTo>
                      <a:pt x="46746" y="0"/>
                    </a:moveTo>
                    <a:cubicBezTo>
                      <a:pt x="42842" y="0"/>
                      <a:pt x="38571" y="1828"/>
                      <a:pt x="35533" y="4874"/>
                    </a:cubicBezTo>
                    <a:cubicBezTo>
                      <a:pt x="34811" y="5597"/>
                      <a:pt x="34177" y="6373"/>
                      <a:pt x="33642" y="7176"/>
                    </a:cubicBezTo>
                    <a:cubicBezTo>
                      <a:pt x="33249" y="7773"/>
                      <a:pt x="32893" y="8398"/>
                      <a:pt x="32554" y="8996"/>
                    </a:cubicBezTo>
                    <a:cubicBezTo>
                      <a:pt x="32116" y="9790"/>
                      <a:pt x="31653" y="10601"/>
                      <a:pt x="31108" y="11342"/>
                    </a:cubicBezTo>
                    <a:cubicBezTo>
                      <a:pt x="30305" y="12421"/>
                      <a:pt x="28949" y="13768"/>
                      <a:pt x="27085" y="14054"/>
                    </a:cubicBezTo>
                    <a:cubicBezTo>
                      <a:pt x="26829" y="14093"/>
                      <a:pt x="26567" y="14114"/>
                      <a:pt x="26291" y="14114"/>
                    </a:cubicBezTo>
                    <a:cubicBezTo>
                      <a:pt x="26124" y="14114"/>
                      <a:pt x="25952" y="14106"/>
                      <a:pt x="25774" y="14090"/>
                    </a:cubicBezTo>
                    <a:cubicBezTo>
                      <a:pt x="25033" y="14027"/>
                      <a:pt x="24275" y="13840"/>
                      <a:pt x="23543" y="13652"/>
                    </a:cubicBezTo>
                    <a:cubicBezTo>
                      <a:pt x="22636" y="13423"/>
                      <a:pt x="21697" y="13187"/>
                      <a:pt x="20748" y="13187"/>
                    </a:cubicBezTo>
                    <a:cubicBezTo>
                      <a:pt x="20699" y="13187"/>
                      <a:pt x="20649" y="13187"/>
                      <a:pt x="20599" y="13188"/>
                    </a:cubicBezTo>
                    <a:cubicBezTo>
                      <a:pt x="18378" y="13224"/>
                      <a:pt x="16183" y="14527"/>
                      <a:pt x="14087" y="17060"/>
                    </a:cubicBezTo>
                    <a:cubicBezTo>
                      <a:pt x="13935" y="17248"/>
                      <a:pt x="13766" y="17453"/>
                      <a:pt x="13587" y="17694"/>
                    </a:cubicBezTo>
                    <a:cubicBezTo>
                      <a:pt x="13338" y="18006"/>
                      <a:pt x="13097" y="18318"/>
                      <a:pt x="12856" y="18639"/>
                    </a:cubicBezTo>
                    <a:cubicBezTo>
                      <a:pt x="11732" y="20111"/>
                      <a:pt x="10563" y="21637"/>
                      <a:pt x="9011" y="22707"/>
                    </a:cubicBezTo>
                    <a:cubicBezTo>
                      <a:pt x="8609" y="22984"/>
                      <a:pt x="8181" y="23225"/>
                      <a:pt x="7744" y="23430"/>
                    </a:cubicBezTo>
                    <a:cubicBezTo>
                      <a:pt x="6560" y="23971"/>
                      <a:pt x="5262" y="24240"/>
                      <a:pt x="3993" y="24240"/>
                    </a:cubicBezTo>
                    <a:cubicBezTo>
                      <a:pt x="2583" y="24240"/>
                      <a:pt x="1208" y="23908"/>
                      <a:pt x="63" y="23251"/>
                    </a:cubicBezTo>
                    <a:lnTo>
                      <a:pt x="1" y="23358"/>
                    </a:lnTo>
                    <a:cubicBezTo>
                      <a:pt x="1160" y="24036"/>
                      <a:pt x="2561" y="24366"/>
                      <a:pt x="3988" y="24366"/>
                    </a:cubicBezTo>
                    <a:cubicBezTo>
                      <a:pt x="5282" y="24366"/>
                      <a:pt x="6593" y="24099"/>
                      <a:pt x="7798" y="23546"/>
                    </a:cubicBezTo>
                    <a:cubicBezTo>
                      <a:pt x="8244" y="23341"/>
                      <a:pt x="8681" y="23091"/>
                      <a:pt x="9082" y="22814"/>
                    </a:cubicBezTo>
                    <a:cubicBezTo>
                      <a:pt x="10652" y="21735"/>
                      <a:pt x="11830" y="20200"/>
                      <a:pt x="12963" y="18720"/>
                    </a:cubicBezTo>
                    <a:cubicBezTo>
                      <a:pt x="13204" y="18398"/>
                      <a:pt x="13445" y="18086"/>
                      <a:pt x="13686" y="17774"/>
                    </a:cubicBezTo>
                    <a:cubicBezTo>
                      <a:pt x="13873" y="17542"/>
                      <a:pt x="14033" y="17337"/>
                      <a:pt x="14194" y="17140"/>
                    </a:cubicBezTo>
                    <a:cubicBezTo>
                      <a:pt x="16264" y="14643"/>
                      <a:pt x="18414" y="13358"/>
                      <a:pt x="20599" y="13322"/>
                    </a:cubicBezTo>
                    <a:cubicBezTo>
                      <a:pt x="20634" y="13322"/>
                      <a:pt x="20668" y="13321"/>
                      <a:pt x="20703" y="13321"/>
                    </a:cubicBezTo>
                    <a:cubicBezTo>
                      <a:pt x="21650" y="13321"/>
                      <a:pt x="22595" y="13554"/>
                      <a:pt x="23517" y="13786"/>
                    </a:cubicBezTo>
                    <a:cubicBezTo>
                      <a:pt x="24248" y="13965"/>
                      <a:pt x="25006" y="14161"/>
                      <a:pt x="25765" y="14223"/>
                    </a:cubicBezTo>
                    <a:cubicBezTo>
                      <a:pt x="25950" y="14237"/>
                      <a:pt x="26129" y="14244"/>
                      <a:pt x="26303" y="14244"/>
                    </a:cubicBezTo>
                    <a:cubicBezTo>
                      <a:pt x="26580" y="14244"/>
                      <a:pt x="26845" y="14226"/>
                      <a:pt x="27103" y="14188"/>
                    </a:cubicBezTo>
                    <a:cubicBezTo>
                      <a:pt x="29012" y="13893"/>
                      <a:pt x="30395" y="12519"/>
                      <a:pt x="31215" y="11413"/>
                    </a:cubicBezTo>
                    <a:cubicBezTo>
                      <a:pt x="31768" y="10673"/>
                      <a:pt x="32223" y="9852"/>
                      <a:pt x="32670" y="9067"/>
                    </a:cubicBezTo>
                    <a:cubicBezTo>
                      <a:pt x="33009" y="8460"/>
                      <a:pt x="33356" y="7845"/>
                      <a:pt x="33749" y="7247"/>
                    </a:cubicBezTo>
                    <a:cubicBezTo>
                      <a:pt x="34275" y="6453"/>
                      <a:pt x="34909" y="5686"/>
                      <a:pt x="35622" y="4963"/>
                    </a:cubicBezTo>
                    <a:cubicBezTo>
                      <a:pt x="38634" y="1944"/>
                      <a:pt x="42868" y="133"/>
                      <a:pt x="46731" y="133"/>
                    </a:cubicBezTo>
                    <a:cubicBezTo>
                      <a:pt x="47182" y="133"/>
                      <a:pt x="47629" y="158"/>
                      <a:pt x="48067" y="208"/>
                    </a:cubicBezTo>
                    <a:lnTo>
                      <a:pt x="48085" y="75"/>
                    </a:lnTo>
                    <a:cubicBezTo>
                      <a:pt x="47645" y="25"/>
                      <a:pt x="47198" y="0"/>
                      <a:pt x="4674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4" name="Google Shape;4944;p39"/>
              <p:cNvSpPr/>
              <p:nvPr/>
            </p:nvSpPr>
            <p:spPr>
              <a:xfrm>
                <a:off x="581569" y="2753166"/>
                <a:ext cx="2860182" cy="1474047"/>
              </a:xfrm>
              <a:custGeom>
                <a:rect b="b" l="l" r="r" t="t"/>
                <a:pathLst>
                  <a:path extrusionOk="0" h="24547" w="47630">
                    <a:moveTo>
                      <a:pt x="46920" y="0"/>
                    </a:moveTo>
                    <a:cubicBezTo>
                      <a:pt x="43006" y="0"/>
                      <a:pt x="38561" y="1975"/>
                      <a:pt x="35399" y="5170"/>
                    </a:cubicBezTo>
                    <a:cubicBezTo>
                      <a:pt x="34677" y="5893"/>
                      <a:pt x="34043" y="6660"/>
                      <a:pt x="33499" y="7454"/>
                    </a:cubicBezTo>
                    <a:cubicBezTo>
                      <a:pt x="33124" y="8016"/>
                      <a:pt x="32776" y="8596"/>
                      <a:pt x="32437" y="9167"/>
                    </a:cubicBezTo>
                    <a:cubicBezTo>
                      <a:pt x="31973" y="9961"/>
                      <a:pt x="31483" y="10781"/>
                      <a:pt x="30903" y="11531"/>
                    </a:cubicBezTo>
                    <a:cubicBezTo>
                      <a:pt x="30082" y="12574"/>
                      <a:pt x="28708" y="13877"/>
                      <a:pt x="26844" y="14145"/>
                    </a:cubicBezTo>
                    <a:cubicBezTo>
                      <a:pt x="26604" y="14181"/>
                      <a:pt x="26359" y="14199"/>
                      <a:pt x="26104" y="14199"/>
                    </a:cubicBezTo>
                    <a:cubicBezTo>
                      <a:pt x="25922" y="14199"/>
                      <a:pt x="25735" y="14190"/>
                      <a:pt x="25541" y="14171"/>
                    </a:cubicBezTo>
                    <a:cubicBezTo>
                      <a:pt x="24801" y="14100"/>
                      <a:pt x="24052" y="13913"/>
                      <a:pt x="23329" y="13725"/>
                    </a:cubicBezTo>
                    <a:cubicBezTo>
                      <a:pt x="22391" y="13489"/>
                      <a:pt x="21419" y="13243"/>
                      <a:pt x="20437" y="13243"/>
                    </a:cubicBezTo>
                    <a:cubicBezTo>
                      <a:pt x="20420" y="13243"/>
                      <a:pt x="20402" y="13243"/>
                      <a:pt x="20385" y="13244"/>
                    </a:cubicBezTo>
                    <a:cubicBezTo>
                      <a:pt x="18164" y="13279"/>
                      <a:pt x="15978" y="14564"/>
                      <a:pt x="13890" y="17071"/>
                    </a:cubicBezTo>
                    <a:cubicBezTo>
                      <a:pt x="13730" y="17267"/>
                      <a:pt x="13560" y="17472"/>
                      <a:pt x="13382" y="17704"/>
                    </a:cubicBezTo>
                    <a:cubicBezTo>
                      <a:pt x="13114" y="18043"/>
                      <a:pt x="12847" y="18400"/>
                      <a:pt x="12588" y="18739"/>
                    </a:cubicBezTo>
                    <a:cubicBezTo>
                      <a:pt x="11491" y="20184"/>
                      <a:pt x="10358" y="21674"/>
                      <a:pt x="8868" y="22744"/>
                    </a:cubicBezTo>
                    <a:cubicBezTo>
                      <a:pt x="8484" y="23021"/>
                      <a:pt x="8065" y="23271"/>
                      <a:pt x="7628" y="23485"/>
                    </a:cubicBezTo>
                    <a:cubicBezTo>
                      <a:pt x="6369" y="24105"/>
                      <a:pt x="4996" y="24415"/>
                      <a:pt x="3660" y="24415"/>
                    </a:cubicBezTo>
                    <a:cubicBezTo>
                      <a:pt x="2383" y="24415"/>
                      <a:pt x="1140" y="24132"/>
                      <a:pt x="63" y="23565"/>
                    </a:cubicBezTo>
                    <a:lnTo>
                      <a:pt x="0" y="23681"/>
                    </a:lnTo>
                    <a:cubicBezTo>
                      <a:pt x="1098" y="24252"/>
                      <a:pt x="2356" y="24546"/>
                      <a:pt x="3649" y="24546"/>
                    </a:cubicBezTo>
                    <a:cubicBezTo>
                      <a:pt x="5005" y="24546"/>
                      <a:pt x="6406" y="24225"/>
                      <a:pt x="7690" y="23601"/>
                    </a:cubicBezTo>
                    <a:cubicBezTo>
                      <a:pt x="8127" y="23378"/>
                      <a:pt x="8556" y="23128"/>
                      <a:pt x="8948" y="22843"/>
                    </a:cubicBezTo>
                    <a:cubicBezTo>
                      <a:pt x="10447" y="21763"/>
                      <a:pt x="11589" y="20264"/>
                      <a:pt x="12686" y="18819"/>
                    </a:cubicBezTo>
                    <a:cubicBezTo>
                      <a:pt x="12945" y="18471"/>
                      <a:pt x="13212" y="18123"/>
                      <a:pt x="13489" y="17775"/>
                    </a:cubicBezTo>
                    <a:cubicBezTo>
                      <a:pt x="13667" y="17552"/>
                      <a:pt x="13828" y="17347"/>
                      <a:pt x="13989" y="17151"/>
                    </a:cubicBezTo>
                    <a:cubicBezTo>
                      <a:pt x="16049" y="14680"/>
                      <a:pt x="18199" y="13404"/>
                      <a:pt x="20385" y="13368"/>
                    </a:cubicBezTo>
                    <a:cubicBezTo>
                      <a:pt x="20402" y="13368"/>
                      <a:pt x="20419" y="13368"/>
                      <a:pt x="20436" y="13368"/>
                    </a:cubicBezTo>
                    <a:cubicBezTo>
                      <a:pt x="21400" y="13368"/>
                      <a:pt x="22364" y="13613"/>
                      <a:pt x="23293" y="13850"/>
                    </a:cubicBezTo>
                    <a:cubicBezTo>
                      <a:pt x="24025" y="14037"/>
                      <a:pt x="24783" y="14225"/>
                      <a:pt x="25524" y="14296"/>
                    </a:cubicBezTo>
                    <a:cubicBezTo>
                      <a:pt x="25724" y="14315"/>
                      <a:pt x="25917" y="14324"/>
                      <a:pt x="26104" y="14324"/>
                    </a:cubicBezTo>
                    <a:cubicBezTo>
                      <a:pt x="26366" y="14324"/>
                      <a:pt x="26617" y="14306"/>
                      <a:pt x="26862" y="14269"/>
                    </a:cubicBezTo>
                    <a:cubicBezTo>
                      <a:pt x="28771" y="14002"/>
                      <a:pt x="30162" y="12673"/>
                      <a:pt x="31001" y="11602"/>
                    </a:cubicBezTo>
                    <a:cubicBezTo>
                      <a:pt x="31590" y="10853"/>
                      <a:pt x="32080" y="10032"/>
                      <a:pt x="32553" y="9229"/>
                    </a:cubicBezTo>
                    <a:cubicBezTo>
                      <a:pt x="32883" y="8667"/>
                      <a:pt x="33231" y="8087"/>
                      <a:pt x="33606" y="7525"/>
                    </a:cubicBezTo>
                    <a:cubicBezTo>
                      <a:pt x="34141" y="6740"/>
                      <a:pt x="34775" y="5973"/>
                      <a:pt x="35488" y="5259"/>
                    </a:cubicBezTo>
                    <a:cubicBezTo>
                      <a:pt x="38629" y="2085"/>
                      <a:pt x="43049" y="127"/>
                      <a:pt x="46941" y="127"/>
                    </a:cubicBezTo>
                    <a:cubicBezTo>
                      <a:pt x="47173" y="127"/>
                      <a:pt x="47402" y="133"/>
                      <a:pt x="47630" y="147"/>
                    </a:cubicBezTo>
                    <a:lnTo>
                      <a:pt x="47630" y="23"/>
                    </a:lnTo>
                    <a:cubicBezTo>
                      <a:pt x="47395" y="8"/>
                      <a:pt x="47158" y="0"/>
                      <a:pt x="469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5" name="Google Shape;4945;p39"/>
              <p:cNvSpPr/>
              <p:nvPr/>
            </p:nvSpPr>
            <p:spPr>
              <a:xfrm>
                <a:off x="624444" y="2741576"/>
                <a:ext cx="2832859" cy="1485097"/>
              </a:xfrm>
              <a:custGeom>
                <a:rect b="b" l="l" r="r" t="t"/>
                <a:pathLst>
                  <a:path extrusionOk="0" h="24731" w="47175">
                    <a:moveTo>
                      <a:pt x="47050" y="1"/>
                    </a:moveTo>
                    <a:cubicBezTo>
                      <a:pt x="43101" y="1"/>
                      <a:pt x="38584" y="2098"/>
                      <a:pt x="35256" y="5488"/>
                    </a:cubicBezTo>
                    <a:cubicBezTo>
                      <a:pt x="34542" y="6211"/>
                      <a:pt x="33900" y="6969"/>
                      <a:pt x="33356" y="7754"/>
                    </a:cubicBezTo>
                    <a:cubicBezTo>
                      <a:pt x="32990" y="8280"/>
                      <a:pt x="32651" y="8824"/>
                      <a:pt x="32321" y="9351"/>
                    </a:cubicBezTo>
                    <a:cubicBezTo>
                      <a:pt x="31795" y="10198"/>
                      <a:pt x="31295" y="10992"/>
                      <a:pt x="30680" y="11742"/>
                    </a:cubicBezTo>
                    <a:cubicBezTo>
                      <a:pt x="29841" y="12750"/>
                      <a:pt x="28458" y="14016"/>
                      <a:pt x="26594" y="14257"/>
                    </a:cubicBezTo>
                    <a:cubicBezTo>
                      <a:pt x="26361" y="14288"/>
                      <a:pt x="26122" y="14304"/>
                      <a:pt x="25874" y="14304"/>
                    </a:cubicBezTo>
                    <a:cubicBezTo>
                      <a:pt x="25686" y="14304"/>
                      <a:pt x="25492" y="14294"/>
                      <a:pt x="25291" y="14275"/>
                    </a:cubicBezTo>
                    <a:cubicBezTo>
                      <a:pt x="24560" y="14195"/>
                      <a:pt x="23819" y="14007"/>
                      <a:pt x="23106" y="13820"/>
                    </a:cubicBezTo>
                    <a:cubicBezTo>
                      <a:pt x="22159" y="13575"/>
                      <a:pt x="21186" y="13329"/>
                      <a:pt x="20205" y="13329"/>
                    </a:cubicBezTo>
                    <a:cubicBezTo>
                      <a:pt x="20187" y="13329"/>
                      <a:pt x="20170" y="13329"/>
                      <a:pt x="20153" y="13329"/>
                    </a:cubicBezTo>
                    <a:cubicBezTo>
                      <a:pt x="17396" y="13356"/>
                      <a:pt x="15112" y="15399"/>
                      <a:pt x="13685" y="17103"/>
                    </a:cubicBezTo>
                    <a:cubicBezTo>
                      <a:pt x="13524" y="17299"/>
                      <a:pt x="13355" y="17504"/>
                      <a:pt x="13176" y="17736"/>
                    </a:cubicBezTo>
                    <a:cubicBezTo>
                      <a:pt x="12882" y="18111"/>
                      <a:pt x="12588" y="18495"/>
                      <a:pt x="12302" y="18869"/>
                    </a:cubicBezTo>
                    <a:cubicBezTo>
                      <a:pt x="11241" y="20279"/>
                      <a:pt x="10143" y="21733"/>
                      <a:pt x="8725" y="22795"/>
                    </a:cubicBezTo>
                    <a:cubicBezTo>
                      <a:pt x="8341" y="23080"/>
                      <a:pt x="7940" y="23339"/>
                      <a:pt x="7512" y="23562"/>
                    </a:cubicBezTo>
                    <a:cubicBezTo>
                      <a:pt x="6182" y="24261"/>
                      <a:pt x="4717" y="24615"/>
                      <a:pt x="3302" y="24615"/>
                    </a:cubicBezTo>
                    <a:cubicBezTo>
                      <a:pt x="2153" y="24615"/>
                      <a:pt x="1037" y="24382"/>
                      <a:pt x="54" y="23910"/>
                    </a:cubicBezTo>
                    <a:lnTo>
                      <a:pt x="0" y="24017"/>
                    </a:lnTo>
                    <a:cubicBezTo>
                      <a:pt x="999" y="24499"/>
                      <a:pt x="2132" y="24730"/>
                      <a:pt x="3301" y="24730"/>
                    </a:cubicBezTo>
                    <a:cubicBezTo>
                      <a:pt x="4737" y="24730"/>
                      <a:pt x="6227" y="24374"/>
                      <a:pt x="7574" y="23669"/>
                    </a:cubicBezTo>
                    <a:cubicBezTo>
                      <a:pt x="8002" y="23446"/>
                      <a:pt x="8413" y="23187"/>
                      <a:pt x="8796" y="22893"/>
                    </a:cubicBezTo>
                    <a:cubicBezTo>
                      <a:pt x="10233" y="21822"/>
                      <a:pt x="11339" y="20359"/>
                      <a:pt x="12400" y="18950"/>
                    </a:cubicBezTo>
                    <a:cubicBezTo>
                      <a:pt x="12686" y="18575"/>
                      <a:pt x="12980" y="18182"/>
                      <a:pt x="13275" y="17808"/>
                    </a:cubicBezTo>
                    <a:cubicBezTo>
                      <a:pt x="13453" y="17585"/>
                      <a:pt x="13614" y="17380"/>
                      <a:pt x="13774" y="17183"/>
                    </a:cubicBezTo>
                    <a:cubicBezTo>
                      <a:pt x="15184" y="15497"/>
                      <a:pt x="17441" y="13481"/>
                      <a:pt x="20162" y="13445"/>
                    </a:cubicBezTo>
                    <a:cubicBezTo>
                      <a:pt x="21143" y="13445"/>
                      <a:pt x="22124" y="13695"/>
                      <a:pt x="23070" y="13936"/>
                    </a:cubicBezTo>
                    <a:cubicBezTo>
                      <a:pt x="23793" y="14123"/>
                      <a:pt x="24542" y="14320"/>
                      <a:pt x="25282" y="14391"/>
                    </a:cubicBezTo>
                    <a:cubicBezTo>
                      <a:pt x="25508" y="14412"/>
                      <a:pt x="25725" y="14423"/>
                      <a:pt x="25937" y="14423"/>
                    </a:cubicBezTo>
                    <a:cubicBezTo>
                      <a:pt x="26168" y="14423"/>
                      <a:pt x="26392" y="14410"/>
                      <a:pt x="26612" y="14382"/>
                    </a:cubicBezTo>
                    <a:cubicBezTo>
                      <a:pt x="28512" y="14132"/>
                      <a:pt x="29921" y="12848"/>
                      <a:pt x="30778" y="11813"/>
                    </a:cubicBezTo>
                    <a:cubicBezTo>
                      <a:pt x="31393" y="11064"/>
                      <a:pt x="31920" y="10225"/>
                      <a:pt x="32419" y="9413"/>
                    </a:cubicBezTo>
                    <a:cubicBezTo>
                      <a:pt x="32749" y="8887"/>
                      <a:pt x="33088" y="8343"/>
                      <a:pt x="33454" y="7825"/>
                    </a:cubicBezTo>
                    <a:cubicBezTo>
                      <a:pt x="33998" y="7049"/>
                      <a:pt x="34632" y="6291"/>
                      <a:pt x="35336" y="5568"/>
                    </a:cubicBezTo>
                    <a:cubicBezTo>
                      <a:pt x="38655" y="2196"/>
                      <a:pt x="43133" y="117"/>
                      <a:pt x="47059" y="117"/>
                    </a:cubicBezTo>
                    <a:lnTo>
                      <a:pt x="47175" y="117"/>
                    </a:lnTo>
                    <a:lnTo>
                      <a:pt x="47175" y="1"/>
                    </a:lnTo>
                    <a:cubicBezTo>
                      <a:pt x="47133" y="1"/>
                      <a:pt x="47092" y="1"/>
                      <a:pt x="470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6" name="Google Shape;4946;p39"/>
              <p:cNvSpPr/>
              <p:nvPr/>
            </p:nvSpPr>
            <p:spPr>
              <a:xfrm>
                <a:off x="666719" y="2728245"/>
                <a:ext cx="2806137" cy="1499509"/>
              </a:xfrm>
              <a:custGeom>
                <a:rect b="b" l="l" r="r" t="t"/>
                <a:pathLst>
                  <a:path extrusionOk="0" h="24971" w="46730">
                    <a:moveTo>
                      <a:pt x="46729" y="0"/>
                    </a:moveTo>
                    <a:cubicBezTo>
                      <a:pt x="42902" y="179"/>
                      <a:pt x="38459" y="2418"/>
                      <a:pt x="35123" y="5826"/>
                    </a:cubicBezTo>
                    <a:cubicBezTo>
                      <a:pt x="34418" y="6548"/>
                      <a:pt x="33776" y="7307"/>
                      <a:pt x="33214" y="8083"/>
                    </a:cubicBezTo>
                    <a:cubicBezTo>
                      <a:pt x="32866" y="8574"/>
                      <a:pt x="32536" y="9073"/>
                      <a:pt x="32224" y="9555"/>
                    </a:cubicBezTo>
                    <a:cubicBezTo>
                      <a:pt x="31662" y="10420"/>
                      <a:pt x="31126" y="11223"/>
                      <a:pt x="30475" y="11972"/>
                    </a:cubicBezTo>
                    <a:cubicBezTo>
                      <a:pt x="29619" y="12963"/>
                      <a:pt x="28209" y="14176"/>
                      <a:pt x="26354" y="14399"/>
                    </a:cubicBezTo>
                    <a:cubicBezTo>
                      <a:pt x="26148" y="14426"/>
                      <a:pt x="25939" y="14439"/>
                      <a:pt x="25724" y="14439"/>
                    </a:cubicBezTo>
                    <a:cubicBezTo>
                      <a:pt x="25508" y="14439"/>
                      <a:pt x="25288" y="14426"/>
                      <a:pt x="25060" y="14399"/>
                    </a:cubicBezTo>
                    <a:cubicBezTo>
                      <a:pt x="24329" y="14319"/>
                      <a:pt x="23597" y="14131"/>
                      <a:pt x="22883" y="13944"/>
                    </a:cubicBezTo>
                    <a:cubicBezTo>
                      <a:pt x="21944" y="13698"/>
                      <a:pt x="20971" y="13435"/>
                      <a:pt x="19988" y="13435"/>
                    </a:cubicBezTo>
                    <a:cubicBezTo>
                      <a:pt x="19972" y="13435"/>
                      <a:pt x="19956" y="13435"/>
                      <a:pt x="19939" y="13435"/>
                    </a:cubicBezTo>
                    <a:cubicBezTo>
                      <a:pt x="17183" y="13453"/>
                      <a:pt x="14908" y="15478"/>
                      <a:pt x="13489" y="17173"/>
                    </a:cubicBezTo>
                    <a:cubicBezTo>
                      <a:pt x="13320" y="17361"/>
                      <a:pt x="13159" y="17566"/>
                      <a:pt x="12981" y="17798"/>
                    </a:cubicBezTo>
                    <a:cubicBezTo>
                      <a:pt x="12660" y="18208"/>
                      <a:pt x="12339" y="18628"/>
                      <a:pt x="12035" y="19038"/>
                    </a:cubicBezTo>
                    <a:cubicBezTo>
                      <a:pt x="11001" y="20403"/>
                      <a:pt x="9939" y="21821"/>
                      <a:pt x="8592" y="22883"/>
                    </a:cubicBezTo>
                    <a:cubicBezTo>
                      <a:pt x="8217" y="23177"/>
                      <a:pt x="7816" y="23445"/>
                      <a:pt x="7405" y="23677"/>
                    </a:cubicBezTo>
                    <a:cubicBezTo>
                      <a:pt x="6014" y="24454"/>
                      <a:pt x="4457" y="24852"/>
                      <a:pt x="2962" y="24852"/>
                    </a:cubicBezTo>
                    <a:cubicBezTo>
                      <a:pt x="1936" y="24852"/>
                      <a:pt x="939" y="24665"/>
                      <a:pt x="45" y="24283"/>
                    </a:cubicBezTo>
                    <a:lnTo>
                      <a:pt x="1" y="24390"/>
                    </a:lnTo>
                    <a:cubicBezTo>
                      <a:pt x="911" y="24774"/>
                      <a:pt x="1919" y="24970"/>
                      <a:pt x="2963" y="24970"/>
                    </a:cubicBezTo>
                    <a:cubicBezTo>
                      <a:pt x="4470" y="24970"/>
                      <a:pt x="6049" y="24560"/>
                      <a:pt x="7459" y="23775"/>
                    </a:cubicBezTo>
                    <a:cubicBezTo>
                      <a:pt x="7878" y="23534"/>
                      <a:pt x="8289" y="23266"/>
                      <a:pt x="8663" y="22972"/>
                    </a:cubicBezTo>
                    <a:cubicBezTo>
                      <a:pt x="10028" y="21902"/>
                      <a:pt x="11090" y="20483"/>
                      <a:pt x="12125" y="19109"/>
                    </a:cubicBezTo>
                    <a:cubicBezTo>
                      <a:pt x="12428" y="18699"/>
                      <a:pt x="12749" y="18271"/>
                      <a:pt x="13070" y="17869"/>
                    </a:cubicBezTo>
                    <a:cubicBezTo>
                      <a:pt x="13249" y="17637"/>
                      <a:pt x="13409" y="17441"/>
                      <a:pt x="13570" y="17245"/>
                    </a:cubicBezTo>
                    <a:cubicBezTo>
                      <a:pt x="14979" y="15568"/>
                      <a:pt x="17227" y="13569"/>
                      <a:pt x="19939" y="13551"/>
                    </a:cubicBezTo>
                    <a:lnTo>
                      <a:pt x="19975" y="13551"/>
                    </a:lnTo>
                    <a:cubicBezTo>
                      <a:pt x="20947" y="13551"/>
                      <a:pt x="21920" y="13810"/>
                      <a:pt x="22857" y="14051"/>
                    </a:cubicBezTo>
                    <a:cubicBezTo>
                      <a:pt x="23570" y="14238"/>
                      <a:pt x="24311" y="14435"/>
                      <a:pt x="25042" y="14515"/>
                    </a:cubicBezTo>
                    <a:cubicBezTo>
                      <a:pt x="25279" y="14542"/>
                      <a:pt x="25506" y="14555"/>
                      <a:pt x="25726" y="14555"/>
                    </a:cubicBezTo>
                    <a:cubicBezTo>
                      <a:pt x="25945" y="14555"/>
                      <a:pt x="26157" y="14542"/>
                      <a:pt x="26363" y="14515"/>
                    </a:cubicBezTo>
                    <a:cubicBezTo>
                      <a:pt x="28263" y="14292"/>
                      <a:pt x="29690" y="13052"/>
                      <a:pt x="30564" y="12053"/>
                    </a:cubicBezTo>
                    <a:cubicBezTo>
                      <a:pt x="31225" y="11294"/>
                      <a:pt x="31751" y="10483"/>
                      <a:pt x="32313" y="9617"/>
                    </a:cubicBezTo>
                    <a:cubicBezTo>
                      <a:pt x="32634" y="9136"/>
                      <a:pt x="32964" y="8636"/>
                      <a:pt x="33312" y="8145"/>
                    </a:cubicBezTo>
                    <a:cubicBezTo>
                      <a:pt x="33865" y="7378"/>
                      <a:pt x="34499" y="6629"/>
                      <a:pt x="35203" y="5906"/>
                    </a:cubicBezTo>
                    <a:cubicBezTo>
                      <a:pt x="38522" y="2516"/>
                      <a:pt x="42938" y="295"/>
                      <a:pt x="46729" y="116"/>
                    </a:cubicBezTo>
                    <a:lnTo>
                      <a:pt x="467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7" name="Google Shape;4947;p39"/>
              <p:cNvSpPr/>
              <p:nvPr/>
            </p:nvSpPr>
            <p:spPr>
              <a:xfrm>
                <a:off x="709594" y="2714854"/>
                <a:ext cx="2779294" cy="1515062"/>
              </a:xfrm>
              <a:custGeom>
                <a:rect b="b" l="l" r="r" t="t"/>
                <a:pathLst>
                  <a:path extrusionOk="0" h="25230" w="46283">
                    <a:moveTo>
                      <a:pt x="46265" y="0"/>
                    </a:moveTo>
                    <a:cubicBezTo>
                      <a:pt x="42554" y="411"/>
                      <a:pt x="38334" y="2712"/>
                      <a:pt x="34980" y="6174"/>
                    </a:cubicBezTo>
                    <a:cubicBezTo>
                      <a:pt x="34275" y="6896"/>
                      <a:pt x="33633" y="7655"/>
                      <a:pt x="33071" y="8413"/>
                    </a:cubicBezTo>
                    <a:cubicBezTo>
                      <a:pt x="32741" y="8859"/>
                      <a:pt x="32429" y="9314"/>
                      <a:pt x="32116" y="9760"/>
                    </a:cubicBezTo>
                    <a:cubicBezTo>
                      <a:pt x="31519" y="10634"/>
                      <a:pt x="30957" y="11464"/>
                      <a:pt x="30261" y="12213"/>
                    </a:cubicBezTo>
                    <a:cubicBezTo>
                      <a:pt x="29386" y="13168"/>
                      <a:pt x="27959" y="14345"/>
                      <a:pt x="26104" y="14542"/>
                    </a:cubicBezTo>
                    <a:cubicBezTo>
                      <a:pt x="25908" y="14563"/>
                      <a:pt x="25710" y="14574"/>
                      <a:pt x="25506" y="14574"/>
                    </a:cubicBezTo>
                    <a:cubicBezTo>
                      <a:pt x="25283" y="14574"/>
                      <a:pt x="25052" y="14561"/>
                      <a:pt x="24810" y="14533"/>
                    </a:cubicBezTo>
                    <a:cubicBezTo>
                      <a:pt x="24087" y="14452"/>
                      <a:pt x="23365" y="14256"/>
                      <a:pt x="22660" y="14069"/>
                    </a:cubicBezTo>
                    <a:cubicBezTo>
                      <a:pt x="21705" y="13810"/>
                      <a:pt x="20724" y="13551"/>
                      <a:pt x="19716" y="13551"/>
                    </a:cubicBezTo>
                    <a:cubicBezTo>
                      <a:pt x="16959" y="13560"/>
                      <a:pt x="14694" y="15559"/>
                      <a:pt x="13275" y="17236"/>
                    </a:cubicBezTo>
                    <a:cubicBezTo>
                      <a:pt x="13114" y="17432"/>
                      <a:pt x="12945" y="17637"/>
                      <a:pt x="12775" y="17860"/>
                    </a:cubicBezTo>
                    <a:cubicBezTo>
                      <a:pt x="12419" y="18297"/>
                      <a:pt x="12080" y="18761"/>
                      <a:pt x="11750" y="19207"/>
                    </a:cubicBezTo>
                    <a:cubicBezTo>
                      <a:pt x="10759" y="20537"/>
                      <a:pt x="9733" y="21919"/>
                      <a:pt x="8440" y="22972"/>
                    </a:cubicBezTo>
                    <a:cubicBezTo>
                      <a:pt x="8083" y="23266"/>
                      <a:pt x="7690" y="23543"/>
                      <a:pt x="7289" y="23784"/>
                    </a:cubicBezTo>
                    <a:cubicBezTo>
                      <a:pt x="5814" y="24665"/>
                      <a:pt x="4186" y="25117"/>
                      <a:pt x="2628" y="25117"/>
                    </a:cubicBezTo>
                    <a:cubicBezTo>
                      <a:pt x="1726" y="25117"/>
                      <a:pt x="848" y="24966"/>
                      <a:pt x="36" y="24658"/>
                    </a:cubicBezTo>
                    <a:lnTo>
                      <a:pt x="1" y="24756"/>
                    </a:lnTo>
                    <a:cubicBezTo>
                      <a:pt x="821" y="25068"/>
                      <a:pt x="1713" y="25229"/>
                      <a:pt x="2632" y="25229"/>
                    </a:cubicBezTo>
                    <a:cubicBezTo>
                      <a:pt x="4211" y="25229"/>
                      <a:pt x="5853" y="24765"/>
                      <a:pt x="7343" y="23873"/>
                    </a:cubicBezTo>
                    <a:cubicBezTo>
                      <a:pt x="7753" y="23632"/>
                      <a:pt x="8145" y="23356"/>
                      <a:pt x="8511" y="23052"/>
                    </a:cubicBezTo>
                    <a:cubicBezTo>
                      <a:pt x="9814" y="21991"/>
                      <a:pt x="10840" y="20608"/>
                      <a:pt x="11830" y="19279"/>
                    </a:cubicBezTo>
                    <a:cubicBezTo>
                      <a:pt x="12169" y="18833"/>
                      <a:pt x="12508" y="18369"/>
                      <a:pt x="12856" y="17923"/>
                    </a:cubicBezTo>
                    <a:cubicBezTo>
                      <a:pt x="13034" y="17700"/>
                      <a:pt x="13195" y="17503"/>
                      <a:pt x="13364" y="17307"/>
                    </a:cubicBezTo>
                    <a:cubicBezTo>
                      <a:pt x="14756" y="15648"/>
                      <a:pt x="16995" y="13667"/>
                      <a:pt x="19716" y="13658"/>
                    </a:cubicBezTo>
                    <a:cubicBezTo>
                      <a:pt x="20706" y="13658"/>
                      <a:pt x="21679" y="13917"/>
                      <a:pt x="22633" y="14176"/>
                    </a:cubicBezTo>
                    <a:cubicBezTo>
                      <a:pt x="23338" y="14363"/>
                      <a:pt x="24070" y="14560"/>
                      <a:pt x="24801" y="14640"/>
                    </a:cubicBezTo>
                    <a:cubicBezTo>
                      <a:pt x="25064" y="14670"/>
                      <a:pt x="25316" y="14686"/>
                      <a:pt x="25562" y="14686"/>
                    </a:cubicBezTo>
                    <a:cubicBezTo>
                      <a:pt x="25748" y="14686"/>
                      <a:pt x="25931" y="14677"/>
                      <a:pt x="26112" y="14658"/>
                    </a:cubicBezTo>
                    <a:cubicBezTo>
                      <a:pt x="28004" y="14452"/>
                      <a:pt x="29458" y="13257"/>
                      <a:pt x="30341" y="12294"/>
                    </a:cubicBezTo>
                    <a:cubicBezTo>
                      <a:pt x="31037" y="11526"/>
                      <a:pt x="31608" y="10697"/>
                      <a:pt x="32214" y="9822"/>
                    </a:cubicBezTo>
                    <a:cubicBezTo>
                      <a:pt x="32518" y="9376"/>
                      <a:pt x="32830" y="8921"/>
                      <a:pt x="33160" y="8475"/>
                    </a:cubicBezTo>
                    <a:cubicBezTo>
                      <a:pt x="33722" y="7717"/>
                      <a:pt x="34355" y="6977"/>
                      <a:pt x="35060" y="6254"/>
                    </a:cubicBezTo>
                    <a:cubicBezTo>
                      <a:pt x="38397" y="2811"/>
                      <a:pt x="42590" y="509"/>
                      <a:pt x="46283" y="107"/>
                    </a:cubicBezTo>
                    <a:lnTo>
                      <a:pt x="46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8" name="Google Shape;4948;p39"/>
              <p:cNvSpPr/>
              <p:nvPr/>
            </p:nvSpPr>
            <p:spPr>
              <a:xfrm>
                <a:off x="751929" y="2702004"/>
                <a:ext cx="2752512" cy="1530014"/>
              </a:xfrm>
              <a:custGeom>
                <a:rect b="b" l="l" r="r" t="t"/>
                <a:pathLst>
                  <a:path extrusionOk="0" h="25479" w="45837">
                    <a:moveTo>
                      <a:pt x="45819" y="0"/>
                    </a:moveTo>
                    <a:cubicBezTo>
                      <a:pt x="42277" y="616"/>
                      <a:pt x="38173" y="3051"/>
                      <a:pt x="34846" y="6513"/>
                    </a:cubicBezTo>
                    <a:cubicBezTo>
                      <a:pt x="34150" y="7235"/>
                      <a:pt x="33499" y="7985"/>
                      <a:pt x="32928" y="8734"/>
                    </a:cubicBezTo>
                    <a:cubicBezTo>
                      <a:pt x="32625" y="9135"/>
                      <a:pt x="32330" y="9546"/>
                      <a:pt x="32045" y="9938"/>
                    </a:cubicBezTo>
                    <a:cubicBezTo>
                      <a:pt x="31402" y="10839"/>
                      <a:pt x="30796" y="11687"/>
                      <a:pt x="30046" y="12445"/>
                    </a:cubicBezTo>
                    <a:cubicBezTo>
                      <a:pt x="29163" y="13364"/>
                      <a:pt x="27709" y="14497"/>
                      <a:pt x="25862" y="14675"/>
                    </a:cubicBezTo>
                    <a:cubicBezTo>
                      <a:pt x="25685" y="14695"/>
                      <a:pt x="25506" y="14704"/>
                      <a:pt x="25323" y="14704"/>
                    </a:cubicBezTo>
                    <a:cubicBezTo>
                      <a:pt x="25083" y="14704"/>
                      <a:pt x="24836" y="14688"/>
                      <a:pt x="24578" y="14658"/>
                    </a:cubicBezTo>
                    <a:cubicBezTo>
                      <a:pt x="23864" y="14568"/>
                      <a:pt x="23141" y="14372"/>
                      <a:pt x="22446" y="14185"/>
                    </a:cubicBezTo>
                    <a:cubicBezTo>
                      <a:pt x="21491" y="13917"/>
                      <a:pt x="20501" y="13649"/>
                      <a:pt x="19502" y="13649"/>
                    </a:cubicBezTo>
                    <a:lnTo>
                      <a:pt x="19493" y="13649"/>
                    </a:lnTo>
                    <a:cubicBezTo>
                      <a:pt x="16736" y="13649"/>
                      <a:pt x="14488" y="15630"/>
                      <a:pt x="13079" y="17289"/>
                    </a:cubicBezTo>
                    <a:cubicBezTo>
                      <a:pt x="12909" y="17485"/>
                      <a:pt x="12748" y="17691"/>
                      <a:pt x="12570" y="17914"/>
                    </a:cubicBezTo>
                    <a:cubicBezTo>
                      <a:pt x="12195" y="18395"/>
                      <a:pt x="11821" y="18895"/>
                      <a:pt x="11464" y="19377"/>
                    </a:cubicBezTo>
                    <a:cubicBezTo>
                      <a:pt x="10509" y="20670"/>
                      <a:pt x="9528" y="22000"/>
                      <a:pt x="8306" y="23043"/>
                    </a:cubicBezTo>
                    <a:cubicBezTo>
                      <a:pt x="7949" y="23356"/>
                      <a:pt x="7574" y="23632"/>
                      <a:pt x="7182" y="23882"/>
                    </a:cubicBezTo>
                    <a:cubicBezTo>
                      <a:pt x="5639" y="24862"/>
                      <a:pt x="3915" y="25374"/>
                      <a:pt x="2279" y="25374"/>
                    </a:cubicBezTo>
                    <a:cubicBezTo>
                      <a:pt x="1502" y="25374"/>
                      <a:pt x="745" y="25259"/>
                      <a:pt x="36" y="25024"/>
                    </a:cubicBezTo>
                    <a:lnTo>
                      <a:pt x="0" y="25122"/>
                    </a:lnTo>
                    <a:cubicBezTo>
                      <a:pt x="723" y="25363"/>
                      <a:pt x="1499" y="25479"/>
                      <a:pt x="2284" y="25479"/>
                    </a:cubicBezTo>
                    <a:cubicBezTo>
                      <a:pt x="3943" y="25479"/>
                      <a:pt x="5683" y="24961"/>
                      <a:pt x="7235" y="23971"/>
                    </a:cubicBezTo>
                    <a:cubicBezTo>
                      <a:pt x="7637" y="23721"/>
                      <a:pt x="8011" y="23436"/>
                      <a:pt x="8377" y="23124"/>
                    </a:cubicBezTo>
                    <a:cubicBezTo>
                      <a:pt x="9599" y="22071"/>
                      <a:pt x="10590" y="20733"/>
                      <a:pt x="11553" y="19439"/>
                    </a:cubicBezTo>
                    <a:cubicBezTo>
                      <a:pt x="11910" y="18957"/>
                      <a:pt x="12276" y="18458"/>
                      <a:pt x="12659" y="17976"/>
                    </a:cubicBezTo>
                    <a:cubicBezTo>
                      <a:pt x="12829" y="17753"/>
                      <a:pt x="12989" y="17557"/>
                      <a:pt x="13159" y="17361"/>
                    </a:cubicBezTo>
                    <a:cubicBezTo>
                      <a:pt x="14551" y="15719"/>
                      <a:pt x="16781" y="13757"/>
                      <a:pt x="19493" y="13757"/>
                    </a:cubicBezTo>
                    <a:lnTo>
                      <a:pt x="19502" y="13757"/>
                    </a:lnTo>
                    <a:cubicBezTo>
                      <a:pt x="20492" y="13757"/>
                      <a:pt x="21464" y="14024"/>
                      <a:pt x="22410" y="14283"/>
                    </a:cubicBezTo>
                    <a:cubicBezTo>
                      <a:pt x="23115" y="14470"/>
                      <a:pt x="23837" y="14666"/>
                      <a:pt x="24560" y="14756"/>
                    </a:cubicBezTo>
                    <a:cubicBezTo>
                      <a:pt x="24838" y="14788"/>
                      <a:pt x="25104" y="14804"/>
                      <a:pt x="25362" y="14804"/>
                    </a:cubicBezTo>
                    <a:cubicBezTo>
                      <a:pt x="25534" y="14804"/>
                      <a:pt x="25704" y="14797"/>
                      <a:pt x="25871" y="14782"/>
                    </a:cubicBezTo>
                    <a:cubicBezTo>
                      <a:pt x="27754" y="14604"/>
                      <a:pt x="29226" y="13453"/>
                      <a:pt x="30127" y="12525"/>
                    </a:cubicBezTo>
                    <a:cubicBezTo>
                      <a:pt x="30867" y="11749"/>
                      <a:pt x="31483" y="10902"/>
                      <a:pt x="32125" y="10001"/>
                    </a:cubicBezTo>
                    <a:cubicBezTo>
                      <a:pt x="32410" y="9608"/>
                      <a:pt x="32705" y="9198"/>
                      <a:pt x="33017" y="8796"/>
                    </a:cubicBezTo>
                    <a:cubicBezTo>
                      <a:pt x="33579" y="8047"/>
                      <a:pt x="34221" y="7307"/>
                      <a:pt x="34917" y="6584"/>
                    </a:cubicBezTo>
                    <a:cubicBezTo>
                      <a:pt x="38236" y="3141"/>
                      <a:pt x="42322" y="714"/>
                      <a:pt x="45837" y="98"/>
                    </a:cubicBezTo>
                    <a:lnTo>
                      <a:pt x="458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9" name="Google Shape;4949;p39"/>
              <p:cNvSpPr/>
              <p:nvPr/>
            </p:nvSpPr>
            <p:spPr>
              <a:xfrm>
                <a:off x="794264" y="2688613"/>
                <a:ext cx="2725730" cy="1546107"/>
              </a:xfrm>
              <a:custGeom>
                <a:rect b="b" l="l" r="r" t="t"/>
                <a:pathLst>
                  <a:path extrusionOk="0" h="25747" w="45391">
                    <a:moveTo>
                      <a:pt x="45373" y="0"/>
                    </a:moveTo>
                    <a:cubicBezTo>
                      <a:pt x="42009" y="830"/>
                      <a:pt x="38030" y="3390"/>
                      <a:pt x="34712" y="6861"/>
                    </a:cubicBezTo>
                    <a:cubicBezTo>
                      <a:pt x="34016" y="7583"/>
                      <a:pt x="33374" y="8324"/>
                      <a:pt x="32794" y="9055"/>
                    </a:cubicBezTo>
                    <a:cubicBezTo>
                      <a:pt x="32517" y="9412"/>
                      <a:pt x="32241" y="9778"/>
                      <a:pt x="31982" y="10126"/>
                    </a:cubicBezTo>
                    <a:cubicBezTo>
                      <a:pt x="31286" y="11045"/>
                      <a:pt x="30635" y="11919"/>
                      <a:pt x="29841" y="12686"/>
                    </a:cubicBezTo>
                    <a:cubicBezTo>
                      <a:pt x="28931" y="13578"/>
                      <a:pt x="27468" y="14666"/>
                      <a:pt x="25621" y="14818"/>
                    </a:cubicBezTo>
                    <a:cubicBezTo>
                      <a:pt x="25463" y="14832"/>
                      <a:pt x="25304" y="14839"/>
                      <a:pt x="25142" y="14839"/>
                    </a:cubicBezTo>
                    <a:cubicBezTo>
                      <a:pt x="24883" y="14839"/>
                      <a:pt x="24616" y="14821"/>
                      <a:pt x="24337" y="14782"/>
                    </a:cubicBezTo>
                    <a:cubicBezTo>
                      <a:pt x="23632" y="14693"/>
                      <a:pt x="22918" y="14497"/>
                      <a:pt x="22222" y="14301"/>
                    </a:cubicBezTo>
                    <a:cubicBezTo>
                      <a:pt x="21268" y="14042"/>
                      <a:pt x="20287" y="13765"/>
                      <a:pt x="19287" y="13765"/>
                    </a:cubicBezTo>
                    <a:lnTo>
                      <a:pt x="19252" y="13765"/>
                    </a:lnTo>
                    <a:cubicBezTo>
                      <a:pt x="16513" y="13765"/>
                      <a:pt x="14274" y="15719"/>
                      <a:pt x="12882" y="17361"/>
                    </a:cubicBezTo>
                    <a:cubicBezTo>
                      <a:pt x="12713" y="17548"/>
                      <a:pt x="12543" y="17762"/>
                      <a:pt x="12374" y="17976"/>
                    </a:cubicBezTo>
                    <a:cubicBezTo>
                      <a:pt x="11963" y="18494"/>
                      <a:pt x="11571" y="19038"/>
                      <a:pt x="11187" y="19555"/>
                    </a:cubicBezTo>
                    <a:cubicBezTo>
                      <a:pt x="10268" y="20804"/>
                      <a:pt x="9323" y="22098"/>
                      <a:pt x="8172" y="23132"/>
                    </a:cubicBezTo>
                    <a:cubicBezTo>
                      <a:pt x="7824" y="23445"/>
                      <a:pt x="7449" y="23730"/>
                      <a:pt x="7074" y="23998"/>
                    </a:cubicBezTo>
                    <a:cubicBezTo>
                      <a:pt x="5479" y="25079"/>
                      <a:pt x="3666" y="25649"/>
                      <a:pt x="1952" y="25649"/>
                    </a:cubicBezTo>
                    <a:cubicBezTo>
                      <a:pt x="1289" y="25649"/>
                      <a:pt x="641" y="25564"/>
                      <a:pt x="27" y="25389"/>
                    </a:cubicBezTo>
                    <a:lnTo>
                      <a:pt x="0" y="25488"/>
                    </a:lnTo>
                    <a:cubicBezTo>
                      <a:pt x="625" y="25666"/>
                      <a:pt x="1276" y="25746"/>
                      <a:pt x="1945" y="25746"/>
                    </a:cubicBezTo>
                    <a:cubicBezTo>
                      <a:pt x="3676" y="25746"/>
                      <a:pt x="5513" y="25166"/>
                      <a:pt x="7128" y="24078"/>
                    </a:cubicBezTo>
                    <a:cubicBezTo>
                      <a:pt x="7512" y="23810"/>
                      <a:pt x="7886" y="23516"/>
                      <a:pt x="8234" y="23204"/>
                    </a:cubicBezTo>
                    <a:cubicBezTo>
                      <a:pt x="9394" y="22169"/>
                      <a:pt x="10348" y="20867"/>
                      <a:pt x="11267" y="19618"/>
                    </a:cubicBezTo>
                    <a:cubicBezTo>
                      <a:pt x="11651" y="19091"/>
                      <a:pt x="12043" y="18556"/>
                      <a:pt x="12454" y="18039"/>
                    </a:cubicBezTo>
                    <a:cubicBezTo>
                      <a:pt x="12623" y="17816"/>
                      <a:pt x="12793" y="17610"/>
                      <a:pt x="12953" y="17423"/>
                    </a:cubicBezTo>
                    <a:cubicBezTo>
                      <a:pt x="14336" y="15799"/>
                      <a:pt x="16549" y="13864"/>
                      <a:pt x="19252" y="13864"/>
                    </a:cubicBezTo>
                    <a:lnTo>
                      <a:pt x="19278" y="13864"/>
                    </a:lnTo>
                    <a:cubicBezTo>
                      <a:pt x="20269" y="13864"/>
                      <a:pt x="21250" y="14140"/>
                      <a:pt x="22196" y="14399"/>
                    </a:cubicBezTo>
                    <a:cubicBezTo>
                      <a:pt x="22891" y="14595"/>
                      <a:pt x="23614" y="14791"/>
                      <a:pt x="24328" y="14881"/>
                    </a:cubicBezTo>
                    <a:cubicBezTo>
                      <a:pt x="24607" y="14919"/>
                      <a:pt x="24877" y="14937"/>
                      <a:pt x="25141" y="14937"/>
                    </a:cubicBezTo>
                    <a:cubicBezTo>
                      <a:pt x="25306" y="14937"/>
                      <a:pt x="25469" y="14930"/>
                      <a:pt x="25630" y="14916"/>
                    </a:cubicBezTo>
                    <a:cubicBezTo>
                      <a:pt x="27504" y="14765"/>
                      <a:pt x="28993" y="13658"/>
                      <a:pt x="29912" y="12757"/>
                    </a:cubicBezTo>
                    <a:cubicBezTo>
                      <a:pt x="30706" y="11981"/>
                      <a:pt x="31366" y="11107"/>
                      <a:pt x="32062" y="10179"/>
                    </a:cubicBezTo>
                    <a:cubicBezTo>
                      <a:pt x="32321" y="9831"/>
                      <a:pt x="32589" y="9474"/>
                      <a:pt x="32874" y="9118"/>
                    </a:cubicBezTo>
                    <a:cubicBezTo>
                      <a:pt x="33445" y="8386"/>
                      <a:pt x="34087" y="7655"/>
                      <a:pt x="34783" y="6923"/>
                    </a:cubicBezTo>
                    <a:cubicBezTo>
                      <a:pt x="38084" y="3471"/>
                      <a:pt x="42054" y="919"/>
                      <a:pt x="45390" y="98"/>
                    </a:cubicBezTo>
                    <a:lnTo>
                      <a:pt x="453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39"/>
              <p:cNvSpPr/>
              <p:nvPr/>
            </p:nvSpPr>
            <p:spPr>
              <a:xfrm>
                <a:off x="837079" y="2675222"/>
                <a:ext cx="2698947" cy="1563762"/>
              </a:xfrm>
              <a:custGeom>
                <a:rect b="b" l="l" r="r" t="t"/>
                <a:pathLst>
                  <a:path extrusionOk="0" h="26041" w="44945">
                    <a:moveTo>
                      <a:pt x="44918" y="0"/>
                    </a:moveTo>
                    <a:cubicBezTo>
                      <a:pt x="41698" y="1044"/>
                      <a:pt x="37924" y="3667"/>
                      <a:pt x="34570" y="7208"/>
                    </a:cubicBezTo>
                    <a:cubicBezTo>
                      <a:pt x="33874" y="7931"/>
                      <a:pt x="33232" y="8663"/>
                      <a:pt x="32643" y="9385"/>
                    </a:cubicBezTo>
                    <a:cubicBezTo>
                      <a:pt x="32402" y="9688"/>
                      <a:pt x="32161" y="9992"/>
                      <a:pt x="31929" y="10286"/>
                    </a:cubicBezTo>
                    <a:cubicBezTo>
                      <a:pt x="31189" y="11241"/>
                      <a:pt x="30475" y="12142"/>
                      <a:pt x="29628" y="12927"/>
                    </a:cubicBezTo>
                    <a:cubicBezTo>
                      <a:pt x="28298" y="14158"/>
                      <a:pt x="26835" y="14854"/>
                      <a:pt x="25372" y="14961"/>
                    </a:cubicBezTo>
                    <a:cubicBezTo>
                      <a:pt x="25231" y="14973"/>
                      <a:pt x="25090" y="14979"/>
                      <a:pt x="24946" y="14979"/>
                    </a:cubicBezTo>
                    <a:cubicBezTo>
                      <a:pt x="24671" y="14979"/>
                      <a:pt x="24389" y="14957"/>
                      <a:pt x="24096" y="14916"/>
                    </a:cubicBezTo>
                    <a:cubicBezTo>
                      <a:pt x="23392" y="14818"/>
                      <a:pt x="22687" y="14622"/>
                      <a:pt x="22000" y="14426"/>
                    </a:cubicBezTo>
                    <a:cubicBezTo>
                      <a:pt x="21045" y="14158"/>
                      <a:pt x="20064" y="13881"/>
                      <a:pt x="19056" y="13872"/>
                    </a:cubicBezTo>
                    <a:cubicBezTo>
                      <a:pt x="19037" y="13872"/>
                      <a:pt x="19019" y="13872"/>
                      <a:pt x="19000" y="13872"/>
                    </a:cubicBezTo>
                    <a:cubicBezTo>
                      <a:pt x="16278" y="13872"/>
                      <a:pt x="14060" y="15802"/>
                      <a:pt x="12669" y="17423"/>
                    </a:cubicBezTo>
                    <a:cubicBezTo>
                      <a:pt x="12508" y="17619"/>
                      <a:pt x="12339" y="17824"/>
                      <a:pt x="12169" y="18039"/>
                    </a:cubicBezTo>
                    <a:cubicBezTo>
                      <a:pt x="11732" y="18592"/>
                      <a:pt x="11304" y="19180"/>
                      <a:pt x="10893" y="19742"/>
                    </a:cubicBezTo>
                    <a:cubicBezTo>
                      <a:pt x="10019" y="20956"/>
                      <a:pt x="9109" y="22205"/>
                      <a:pt x="8030" y="23222"/>
                    </a:cubicBezTo>
                    <a:cubicBezTo>
                      <a:pt x="7691" y="23534"/>
                      <a:pt x="7325" y="23837"/>
                      <a:pt x="6950" y="24105"/>
                    </a:cubicBezTo>
                    <a:cubicBezTo>
                      <a:pt x="5294" y="25303"/>
                      <a:pt x="3386" y="25944"/>
                      <a:pt x="1600" y="25944"/>
                    </a:cubicBezTo>
                    <a:cubicBezTo>
                      <a:pt x="1058" y="25944"/>
                      <a:pt x="527" y="25885"/>
                      <a:pt x="19" y="25764"/>
                    </a:cubicBezTo>
                    <a:lnTo>
                      <a:pt x="1" y="25853"/>
                    </a:lnTo>
                    <a:cubicBezTo>
                      <a:pt x="509" y="25978"/>
                      <a:pt x="1045" y="26041"/>
                      <a:pt x="1598" y="26041"/>
                    </a:cubicBezTo>
                    <a:cubicBezTo>
                      <a:pt x="3400" y="26041"/>
                      <a:pt x="5336" y="25389"/>
                      <a:pt x="7013" y="24176"/>
                    </a:cubicBezTo>
                    <a:cubicBezTo>
                      <a:pt x="7387" y="23909"/>
                      <a:pt x="7744" y="23605"/>
                      <a:pt x="8092" y="23284"/>
                    </a:cubicBezTo>
                    <a:cubicBezTo>
                      <a:pt x="9181" y="22258"/>
                      <a:pt x="10090" y="21009"/>
                      <a:pt x="10965" y="19805"/>
                    </a:cubicBezTo>
                    <a:cubicBezTo>
                      <a:pt x="11375" y="19234"/>
                      <a:pt x="11803" y="18654"/>
                      <a:pt x="12240" y="18092"/>
                    </a:cubicBezTo>
                    <a:cubicBezTo>
                      <a:pt x="12410" y="17887"/>
                      <a:pt x="12579" y="17682"/>
                      <a:pt x="12740" y="17485"/>
                    </a:cubicBezTo>
                    <a:cubicBezTo>
                      <a:pt x="14114" y="15880"/>
                      <a:pt x="16317" y="13962"/>
                      <a:pt x="19012" y="13962"/>
                    </a:cubicBezTo>
                    <a:lnTo>
                      <a:pt x="19056" y="13962"/>
                    </a:lnTo>
                    <a:cubicBezTo>
                      <a:pt x="20046" y="13979"/>
                      <a:pt x="21028" y="14256"/>
                      <a:pt x="21973" y="14515"/>
                    </a:cubicBezTo>
                    <a:cubicBezTo>
                      <a:pt x="22660" y="14711"/>
                      <a:pt x="23374" y="14916"/>
                      <a:pt x="24079" y="15005"/>
                    </a:cubicBezTo>
                    <a:cubicBezTo>
                      <a:pt x="24403" y="15049"/>
                      <a:pt x="24706" y="15071"/>
                      <a:pt x="25003" y="15071"/>
                    </a:cubicBezTo>
                    <a:cubicBezTo>
                      <a:pt x="25130" y="15071"/>
                      <a:pt x="25255" y="15067"/>
                      <a:pt x="25381" y="15059"/>
                    </a:cubicBezTo>
                    <a:cubicBezTo>
                      <a:pt x="26862" y="14952"/>
                      <a:pt x="28352" y="14238"/>
                      <a:pt x="29690" y="12998"/>
                    </a:cubicBezTo>
                    <a:cubicBezTo>
                      <a:pt x="30546" y="12204"/>
                      <a:pt x="31251" y="11303"/>
                      <a:pt x="32001" y="10349"/>
                    </a:cubicBezTo>
                    <a:cubicBezTo>
                      <a:pt x="32232" y="10054"/>
                      <a:pt x="32473" y="9751"/>
                      <a:pt x="32714" y="9448"/>
                    </a:cubicBezTo>
                    <a:cubicBezTo>
                      <a:pt x="33303" y="8725"/>
                      <a:pt x="33945" y="7994"/>
                      <a:pt x="34632" y="7271"/>
                    </a:cubicBezTo>
                    <a:cubicBezTo>
                      <a:pt x="37987" y="3738"/>
                      <a:pt x="41742" y="1124"/>
                      <a:pt x="44945" y="89"/>
                    </a:cubicBezTo>
                    <a:lnTo>
                      <a:pt x="449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1" name="Google Shape;4951;p39"/>
              <p:cNvSpPr/>
              <p:nvPr/>
            </p:nvSpPr>
            <p:spPr>
              <a:xfrm>
                <a:off x="879413" y="2662371"/>
                <a:ext cx="2672165" cy="1581417"/>
              </a:xfrm>
              <a:custGeom>
                <a:rect b="b" l="l" r="r" t="t"/>
                <a:pathLst>
                  <a:path extrusionOk="0" h="26335" w="44499">
                    <a:moveTo>
                      <a:pt x="44463" y="0"/>
                    </a:moveTo>
                    <a:cubicBezTo>
                      <a:pt x="41412" y="1240"/>
                      <a:pt x="37853" y="3917"/>
                      <a:pt x="34436" y="7547"/>
                    </a:cubicBezTo>
                    <a:cubicBezTo>
                      <a:pt x="33749" y="8270"/>
                      <a:pt x="33098" y="9001"/>
                      <a:pt x="32509" y="9706"/>
                    </a:cubicBezTo>
                    <a:cubicBezTo>
                      <a:pt x="32304" y="9947"/>
                      <a:pt x="32107" y="10188"/>
                      <a:pt x="31911" y="10429"/>
                    </a:cubicBezTo>
                    <a:cubicBezTo>
                      <a:pt x="31099" y="11419"/>
                      <a:pt x="30341" y="12356"/>
                      <a:pt x="29413" y="13159"/>
                    </a:cubicBezTo>
                    <a:cubicBezTo>
                      <a:pt x="28066" y="14336"/>
                      <a:pt x="26585" y="15005"/>
                      <a:pt x="25131" y="15095"/>
                    </a:cubicBezTo>
                    <a:cubicBezTo>
                      <a:pt x="25008" y="15103"/>
                      <a:pt x="24884" y="15107"/>
                      <a:pt x="24759" y="15107"/>
                    </a:cubicBezTo>
                    <a:cubicBezTo>
                      <a:pt x="24467" y="15107"/>
                      <a:pt x="24168" y="15085"/>
                      <a:pt x="23855" y="15041"/>
                    </a:cubicBezTo>
                    <a:cubicBezTo>
                      <a:pt x="23160" y="14943"/>
                      <a:pt x="22464" y="14738"/>
                      <a:pt x="21786" y="14541"/>
                    </a:cubicBezTo>
                    <a:cubicBezTo>
                      <a:pt x="20831" y="14274"/>
                      <a:pt x="19850" y="13988"/>
                      <a:pt x="18842" y="13979"/>
                    </a:cubicBezTo>
                    <a:cubicBezTo>
                      <a:pt x="18816" y="13979"/>
                      <a:pt x="18791" y="13979"/>
                      <a:pt x="18766" y="13979"/>
                    </a:cubicBezTo>
                    <a:cubicBezTo>
                      <a:pt x="16044" y="13979"/>
                      <a:pt x="13851" y="15877"/>
                      <a:pt x="12472" y="17476"/>
                    </a:cubicBezTo>
                    <a:cubicBezTo>
                      <a:pt x="12312" y="17673"/>
                      <a:pt x="12142" y="17878"/>
                      <a:pt x="11973" y="18092"/>
                    </a:cubicBezTo>
                    <a:cubicBezTo>
                      <a:pt x="11500" y="18690"/>
                      <a:pt x="11045" y="19323"/>
                      <a:pt x="10608" y="19930"/>
                    </a:cubicBezTo>
                    <a:cubicBezTo>
                      <a:pt x="9769" y="21098"/>
                      <a:pt x="8913" y="22294"/>
                      <a:pt x="7887" y="23293"/>
                    </a:cubicBezTo>
                    <a:cubicBezTo>
                      <a:pt x="7557" y="23623"/>
                      <a:pt x="7209" y="23926"/>
                      <a:pt x="6843" y="24203"/>
                    </a:cubicBezTo>
                    <a:cubicBezTo>
                      <a:pt x="5115" y="25533"/>
                      <a:pt x="3152" y="26248"/>
                      <a:pt x="1297" y="26248"/>
                    </a:cubicBezTo>
                    <a:cubicBezTo>
                      <a:pt x="864" y="26248"/>
                      <a:pt x="436" y="26209"/>
                      <a:pt x="18" y="26130"/>
                    </a:cubicBezTo>
                    <a:lnTo>
                      <a:pt x="1" y="26219"/>
                    </a:lnTo>
                    <a:cubicBezTo>
                      <a:pt x="420" y="26299"/>
                      <a:pt x="857" y="26335"/>
                      <a:pt x="1294" y="26335"/>
                    </a:cubicBezTo>
                    <a:cubicBezTo>
                      <a:pt x="3167" y="26335"/>
                      <a:pt x="5148" y="25612"/>
                      <a:pt x="6896" y="24274"/>
                    </a:cubicBezTo>
                    <a:cubicBezTo>
                      <a:pt x="7262" y="23998"/>
                      <a:pt x="7619" y="23685"/>
                      <a:pt x="7949" y="23355"/>
                    </a:cubicBezTo>
                    <a:cubicBezTo>
                      <a:pt x="8975" y="22356"/>
                      <a:pt x="9840" y="21152"/>
                      <a:pt x="10679" y="19983"/>
                    </a:cubicBezTo>
                    <a:cubicBezTo>
                      <a:pt x="11116" y="19377"/>
                      <a:pt x="11562" y="18743"/>
                      <a:pt x="12035" y="18145"/>
                    </a:cubicBezTo>
                    <a:cubicBezTo>
                      <a:pt x="12205" y="17931"/>
                      <a:pt x="12374" y="17726"/>
                      <a:pt x="12535" y="17539"/>
                    </a:cubicBezTo>
                    <a:cubicBezTo>
                      <a:pt x="13900" y="15951"/>
                      <a:pt x="16085" y="14060"/>
                      <a:pt x="18770" y="14060"/>
                    </a:cubicBezTo>
                    <a:lnTo>
                      <a:pt x="18842" y="14060"/>
                    </a:lnTo>
                    <a:cubicBezTo>
                      <a:pt x="19832" y="14078"/>
                      <a:pt x="20813" y="14354"/>
                      <a:pt x="21759" y="14631"/>
                    </a:cubicBezTo>
                    <a:cubicBezTo>
                      <a:pt x="22437" y="14827"/>
                      <a:pt x="23142" y="15023"/>
                      <a:pt x="23846" y="15121"/>
                    </a:cubicBezTo>
                    <a:cubicBezTo>
                      <a:pt x="24169" y="15172"/>
                      <a:pt x="24473" y="15196"/>
                      <a:pt x="24772" y="15196"/>
                    </a:cubicBezTo>
                    <a:cubicBezTo>
                      <a:pt x="24896" y="15196"/>
                      <a:pt x="25018" y="15192"/>
                      <a:pt x="25140" y="15184"/>
                    </a:cubicBezTo>
                    <a:cubicBezTo>
                      <a:pt x="26612" y="15095"/>
                      <a:pt x="28111" y="14417"/>
                      <a:pt x="29476" y="13230"/>
                    </a:cubicBezTo>
                    <a:cubicBezTo>
                      <a:pt x="30403" y="12418"/>
                      <a:pt x="31171" y="11482"/>
                      <a:pt x="31982" y="10491"/>
                    </a:cubicBezTo>
                    <a:cubicBezTo>
                      <a:pt x="32179" y="10250"/>
                      <a:pt x="32375" y="10010"/>
                      <a:pt x="32571" y="9769"/>
                    </a:cubicBezTo>
                    <a:cubicBezTo>
                      <a:pt x="33160" y="9064"/>
                      <a:pt x="33811" y="8332"/>
                      <a:pt x="34498" y="7601"/>
                    </a:cubicBezTo>
                    <a:cubicBezTo>
                      <a:pt x="37906" y="3988"/>
                      <a:pt x="41457" y="1312"/>
                      <a:pt x="44499" y="80"/>
                    </a:cubicBezTo>
                    <a:lnTo>
                      <a:pt x="4446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2" name="Google Shape;4952;p39"/>
              <p:cNvSpPr/>
              <p:nvPr/>
            </p:nvSpPr>
            <p:spPr>
              <a:xfrm>
                <a:off x="921748" y="2648980"/>
                <a:ext cx="2645383" cy="1600753"/>
              </a:xfrm>
              <a:custGeom>
                <a:rect b="b" l="l" r="r" t="t"/>
                <a:pathLst>
                  <a:path extrusionOk="0" h="26657" w="44053">
                    <a:moveTo>
                      <a:pt x="44017" y="0"/>
                    </a:moveTo>
                    <a:cubicBezTo>
                      <a:pt x="40413" y="1793"/>
                      <a:pt x="36746" y="5281"/>
                      <a:pt x="34302" y="7886"/>
                    </a:cubicBezTo>
                    <a:cubicBezTo>
                      <a:pt x="33606" y="8627"/>
                      <a:pt x="32964" y="9349"/>
                      <a:pt x="32366" y="10036"/>
                    </a:cubicBezTo>
                    <a:cubicBezTo>
                      <a:pt x="32214" y="10215"/>
                      <a:pt x="32071" y="10393"/>
                      <a:pt x="31920" y="10563"/>
                    </a:cubicBezTo>
                    <a:cubicBezTo>
                      <a:pt x="31037" y="11597"/>
                      <a:pt x="30207" y="12579"/>
                      <a:pt x="29208" y="13399"/>
                    </a:cubicBezTo>
                    <a:cubicBezTo>
                      <a:pt x="27843" y="14532"/>
                      <a:pt x="26344" y="15166"/>
                      <a:pt x="24890" y="15237"/>
                    </a:cubicBezTo>
                    <a:cubicBezTo>
                      <a:pt x="24795" y="15241"/>
                      <a:pt x="24699" y="15244"/>
                      <a:pt x="24601" y="15244"/>
                    </a:cubicBezTo>
                    <a:cubicBezTo>
                      <a:pt x="24285" y="15244"/>
                      <a:pt x="23955" y="15220"/>
                      <a:pt x="23614" y="15166"/>
                    </a:cubicBezTo>
                    <a:cubicBezTo>
                      <a:pt x="22927" y="15068"/>
                      <a:pt x="22240" y="14863"/>
                      <a:pt x="21562" y="14666"/>
                    </a:cubicBezTo>
                    <a:cubicBezTo>
                      <a:pt x="20617" y="14390"/>
                      <a:pt x="19627" y="14104"/>
                      <a:pt x="18627" y="14086"/>
                    </a:cubicBezTo>
                    <a:lnTo>
                      <a:pt x="18529" y="14086"/>
                    </a:lnTo>
                    <a:cubicBezTo>
                      <a:pt x="15826" y="14086"/>
                      <a:pt x="13641" y="15960"/>
                      <a:pt x="12276" y="17548"/>
                    </a:cubicBezTo>
                    <a:cubicBezTo>
                      <a:pt x="12106" y="17735"/>
                      <a:pt x="11937" y="17940"/>
                      <a:pt x="11776" y="18154"/>
                    </a:cubicBezTo>
                    <a:cubicBezTo>
                      <a:pt x="11259" y="18797"/>
                      <a:pt x="10786" y="19475"/>
                      <a:pt x="10313" y="20135"/>
                    </a:cubicBezTo>
                    <a:cubicBezTo>
                      <a:pt x="9528" y="21250"/>
                      <a:pt x="8707" y="22401"/>
                      <a:pt x="7753" y="23382"/>
                    </a:cubicBezTo>
                    <a:cubicBezTo>
                      <a:pt x="7432" y="23712"/>
                      <a:pt x="7093" y="24024"/>
                      <a:pt x="6736" y="24310"/>
                    </a:cubicBezTo>
                    <a:cubicBezTo>
                      <a:pt x="4946" y="25778"/>
                      <a:pt x="2895" y="26571"/>
                      <a:pt x="969" y="26571"/>
                    </a:cubicBezTo>
                    <a:cubicBezTo>
                      <a:pt x="648" y="26571"/>
                      <a:pt x="330" y="26549"/>
                      <a:pt x="18" y="26504"/>
                    </a:cubicBezTo>
                    <a:lnTo>
                      <a:pt x="0" y="26585"/>
                    </a:lnTo>
                    <a:cubicBezTo>
                      <a:pt x="321" y="26629"/>
                      <a:pt x="643" y="26656"/>
                      <a:pt x="964" y="26656"/>
                    </a:cubicBezTo>
                    <a:cubicBezTo>
                      <a:pt x="2909" y="26656"/>
                      <a:pt x="4987" y="25853"/>
                      <a:pt x="6789" y="24381"/>
                    </a:cubicBezTo>
                    <a:cubicBezTo>
                      <a:pt x="7146" y="24087"/>
                      <a:pt x="7485" y="23775"/>
                      <a:pt x="7815" y="23436"/>
                    </a:cubicBezTo>
                    <a:cubicBezTo>
                      <a:pt x="8770" y="22454"/>
                      <a:pt x="9590" y="21303"/>
                      <a:pt x="10384" y="20179"/>
                    </a:cubicBezTo>
                    <a:cubicBezTo>
                      <a:pt x="10848" y="19528"/>
                      <a:pt x="11330" y="18850"/>
                      <a:pt x="11839" y="18208"/>
                    </a:cubicBezTo>
                    <a:cubicBezTo>
                      <a:pt x="11999" y="17994"/>
                      <a:pt x="12169" y="17789"/>
                      <a:pt x="12338" y="17601"/>
                    </a:cubicBezTo>
                    <a:cubicBezTo>
                      <a:pt x="13687" y="16023"/>
                      <a:pt x="15855" y="14166"/>
                      <a:pt x="18533" y="14166"/>
                    </a:cubicBezTo>
                    <a:cubicBezTo>
                      <a:pt x="18564" y="14166"/>
                      <a:pt x="18596" y="14166"/>
                      <a:pt x="18627" y="14167"/>
                    </a:cubicBezTo>
                    <a:cubicBezTo>
                      <a:pt x="19618" y="14185"/>
                      <a:pt x="20599" y="14470"/>
                      <a:pt x="21545" y="14747"/>
                    </a:cubicBezTo>
                    <a:cubicBezTo>
                      <a:pt x="22214" y="14943"/>
                      <a:pt x="22910" y="15148"/>
                      <a:pt x="23605" y="15246"/>
                    </a:cubicBezTo>
                    <a:cubicBezTo>
                      <a:pt x="23937" y="15299"/>
                      <a:pt x="24265" y="15328"/>
                      <a:pt x="24580" y="15328"/>
                    </a:cubicBezTo>
                    <a:cubicBezTo>
                      <a:pt x="24688" y="15328"/>
                      <a:pt x="24794" y="15324"/>
                      <a:pt x="24899" y="15318"/>
                    </a:cubicBezTo>
                    <a:cubicBezTo>
                      <a:pt x="26371" y="15246"/>
                      <a:pt x="27879" y="14604"/>
                      <a:pt x="29261" y="13462"/>
                    </a:cubicBezTo>
                    <a:cubicBezTo>
                      <a:pt x="30260" y="12641"/>
                      <a:pt x="31099" y="11660"/>
                      <a:pt x="31982" y="10616"/>
                    </a:cubicBezTo>
                    <a:cubicBezTo>
                      <a:pt x="32134" y="10447"/>
                      <a:pt x="32277" y="10268"/>
                      <a:pt x="32428" y="10090"/>
                    </a:cubicBezTo>
                    <a:cubicBezTo>
                      <a:pt x="33017" y="9403"/>
                      <a:pt x="33668" y="8680"/>
                      <a:pt x="34364" y="7949"/>
                    </a:cubicBezTo>
                    <a:cubicBezTo>
                      <a:pt x="36800" y="5344"/>
                      <a:pt x="40457" y="1856"/>
                      <a:pt x="44052" y="72"/>
                    </a:cubicBezTo>
                    <a:lnTo>
                      <a:pt x="440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39"/>
              <p:cNvSpPr/>
              <p:nvPr/>
            </p:nvSpPr>
            <p:spPr>
              <a:xfrm>
                <a:off x="964563" y="2635589"/>
                <a:ext cx="2618120" cy="1620569"/>
              </a:xfrm>
              <a:custGeom>
                <a:rect b="b" l="l" r="r" t="t"/>
                <a:pathLst>
                  <a:path extrusionOk="0" h="26987" w="43599">
                    <a:moveTo>
                      <a:pt x="43562" y="0"/>
                    </a:moveTo>
                    <a:cubicBezTo>
                      <a:pt x="40957" y="1552"/>
                      <a:pt x="37791" y="4327"/>
                      <a:pt x="34160" y="8234"/>
                    </a:cubicBezTo>
                    <a:cubicBezTo>
                      <a:pt x="33464" y="8984"/>
                      <a:pt x="32804" y="9706"/>
                      <a:pt x="32224" y="10366"/>
                    </a:cubicBezTo>
                    <a:lnTo>
                      <a:pt x="31956" y="10670"/>
                    </a:lnTo>
                    <a:cubicBezTo>
                      <a:pt x="30993" y="11767"/>
                      <a:pt x="30083" y="12793"/>
                      <a:pt x="28994" y="13640"/>
                    </a:cubicBezTo>
                    <a:cubicBezTo>
                      <a:pt x="27585" y="14747"/>
                      <a:pt x="26122" y="15326"/>
                      <a:pt x="24641" y="15380"/>
                    </a:cubicBezTo>
                    <a:cubicBezTo>
                      <a:pt x="24561" y="15383"/>
                      <a:pt x="24479" y="15385"/>
                      <a:pt x="24397" y="15385"/>
                    </a:cubicBezTo>
                    <a:cubicBezTo>
                      <a:pt x="24068" y="15385"/>
                      <a:pt x="23724" y="15357"/>
                      <a:pt x="23374" y="15300"/>
                    </a:cubicBezTo>
                    <a:cubicBezTo>
                      <a:pt x="22687" y="15193"/>
                      <a:pt x="22000" y="14987"/>
                      <a:pt x="21340" y="14791"/>
                    </a:cubicBezTo>
                    <a:cubicBezTo>
                      <a:pt x="20394" y="14515"/>
                      <a:pt x="19404" y="14220"/>
                      <a:pt x="18405" y="14193"/>
                    </a:cubicBezTo>
                    <a:cubicBezTo>
                      <a:pt x="18367" y="14193"/>
                      <a:pt x="18329" y="14192"/>
                      <a:pt x="18291" y="14192"/>
                    </a:cubicBezTo>
                    <a:cubicBezTo>
                      <a:pt x="16184" y="14192"/>
                      <a:pt x="13972" y="15402"/>
                      <a:pt x="12062" y="17610"/>
                    </a:cubicBezTo>
                    <a:cubicBezTo>
                      <a:pt x="11902" y="17798"/>
                      <a:pt x="11732" y="18003"/>
                      <a:pt x="11563" y="18217"/>
                    </a:cubicBezTo>
                    <a:cubicBezTo>
                      <a:pt x="11018" y="18904"/>
                      <a:pt x="10510" y="19635"/>
                      <a:pt x="10019" y="20340"/>
                    </a:cubicBezTo>
                    <a:cubicBezTo>
                      <a:pt x="9270" y="21411"/>
                      <a:pt x="8494" y="22517"/>
                      <a:pt x="7611" y="23462"/>
                    </a:cubicBezTo>
                    <a:cubicBezTo>
                      <a:pt x="7289" y="23810"/>
                      <a:pt x="6959" y="24131"/>
                      <a:pt x="6620" y="24426"/>
                    </a:cubicBezTo>
                    <a:cubicBezTo>
                      <a:pt x="4778" y="26025"/>
                      <a:pt x="2622" y="26908"/>
                      <a:pt x="628" y="26908"/>
                    </a:cubicBezTo>
                    <a:cubicBezTo>
                      <a:pt x="420" y="26908"/>
                      <a:pt x="214" y="26898"/>
                      <a:pt x="10" y="26879"/>
                    </a:cubicBezTo>
                    <a:lnTo>
                      <a:pt x="1" y="26950"/>
                    </a:lnTo>
                    <a:cubicBezTo>
                      <a:pt x="206" y="26977"/>
                      <a:pt x="420" y="26986"/>
                      <a:pt x="634" y="26986"/>
                    </a:cubicBezTo>
                    <a:cubicBezTo>
                      <a:pt x="2651" y="26986"/>
                      <a:pt x="4818" y="26094"/>
                      <a:pt x="6674" y="24479"/>
                    </a:cubicBezTo>
                    <a:cubicBezTo>
                      <a:pt x="7013" y="24185"/>
                      <a:pt x="7352" y="23864"/>
                      <a:pt x="7664" y="23516"/>
                    </a:cubicBezTo>
                    <a:cubicBezTo>
                      <a:pt x="8556" y="22561"/>
                      <a:pt x="9332" y="21455"/>
                      <a:pt x="10082" y="20385"/>
                    </a:cubicBezTo>
                    <a:cubicBezTo>
                      <a:pt x="10572" y="19680"/>
                      <a:pt x="11081" y="18948"/>
                      <a:pt x="11625" y="18261"/>
                    </a:cubicBezTo>
                    <a:cubicBezTo>
                      <a:pt x="11795" y="18056"/>
                      <a:pt x="11955" y="17851"/>
                      <a:pt x="12125" y="17664"/>
                    </a:cubicBezTo>
                    <a:cubicBezTo>
                      <a:pt x="14016" y="15469"/>
                      <a:pt x="16202" y="14274"/>
                      <a:pt x="18289" y="14274"/>
                    </a:cubicBezTo>
                    <a:lnTo>
                      <a:pt x="18396" y="14274"/>
                    </a:lnTo>
                    <a:cubicBezTo>
                      <a:pt x="19395" y="14300"/>
                      <a:pt x="20377" y="14586"/>
                      <a:pt x="21322" y="14863"/>
                    </a:cubicBezTo>
                    <a:cubicBezTo>
                      <a:pt x="21982" y="15068"/>
                      <a:pt x="22678" y="15264"/>
                      <a:pt x="23365" y="15380"/>
                    </a:cubicBezTo>
                    <a:cubicBezTo>
                      <a:pt x="23726" y="15431"/>
                      <a:pt x="24087" y="15465"/>
                      <a:pt x="24433" y="15465"/>
                    </a:cubicBezTo>
                    <a:cubicBezTo>
                      <a:pt x="24506" y="15465"/>
                      <a:pt x="24578" y="15463"/>
                      <a:pt x="24650" y="15460"/>
                    </a:cubicBezTo>
                    <a:cubicBezTo>
                      <a:pt x="26140" y="15407"/>
                      <a:pt x="27612" y="14818"/>
                      <a:pt x="29039" y="13703"/>
                    </a:cubicBezTo>
                    <a:cubicBezTo>
                      <a:pt x="30136" y="12855"/>
                      <a:pt x="31046" y="11820"/>
                      <a:pt x="32010" y="10723"/>
                    </a:cubicBezTo>
                    <a:lnTo>
                      <a:pt x="32277" y="10420"/>
                    </a:lnTo>
                    <a:cubicBezTo>
                      <a:pt x="32866" y="9760"/>
                      <a:pt x="33517" y="9037"/>
                      <a:pt x="34213" y="8288"/>
                    </a:cubicBezTo>
                    <a:cubicBezTo>
                      <a:pt x="37844" y="4380"/>
                      <a:pt x="41002" y="1615"/>
                      <a:pt x="43598" y="72"/>
                    </a:cubicBezTo>
                    <a:lnTo>
                      <a:pt x="435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4" name="Google Shape;4954;p39"/>
              <p:cNvSpPr/>
              <p:nvPr/>
            </p:nvSpPr>
            <p:spPr>
              <a:xfrm>
                <a:off x="1006898" y="2622739"/>
                <a:ext cx="2591818" cy="1640926"/>
              </a:xfrm>
              <a:custGeom>
                <a:rect b="b" l="l" r="r" t="t"/>
                <a:pathLst>
                  <a:path extrusionOk="0" h="27326" w="43161">
                    <a:moveTo>
                      <a:pt x="43116" y="0"/>
                    </a:moveTo>
                    <a:cubicBezTo>
                      <a:pt x="40145" y="2088"/>
                      <a:pt x="36854" y="5504"/>
                      <a:pt x="34026" y="8573"/>
                    </a:cubicBezTo>
                    <a:cubicBezTo>
                      <a:pt x="33437" y="9215"/>
                      <a:pt x="32750" y="9956"/>
                      <a:pt x="32081" y="10687"/>
                    </a:cubicBezTo>
                    <a:lnTo>
                      <a:pt x="32036" y="10732"/>
                    </a:lnTo>
                    <a:cubicBezTo>
                      <a:pt x="30984" y="11901"/>
                      <a:pt x="29975" y="12998"/>
                      <a:pt x="28780" y="13881"/>
                    </a:cubicBezTo>
                    <a:cubicBezTo>
                      <a:pt x="27353" y="14925"/>
                      <a:pt x="25881" y="15478"/>
                      <a:pt x="24400" y="15514"/>
                    </a:cubicBezTo>
                    <a:cubicBezTo>
                      <a:pt x="24350" y="15515"/>
                      <a:pt x="24301" y="15515"/>
                      <a:pt x="24250" y="15515"/>
                    </a:cubicBezTo>
                    <a:cubicBezTo>
                      <a:pt x="23893" y="15515"/>
                      <a:pt x="23516" y="15487"/>
                      <a:pt x="23133" y="15424"/>
                    </a:cubicBezTo>
                    <a:cubicBezTo>
                      <a:pt x="22464" y="15308"/>
                      <a:pt x="21777" y="15103"/>
                      <a:pt x="21126" y="14907"/>
                    </a:cubicBezTo>
                    <a:cubicBezTo>
                      <a:pt x="20171" y="14622"/>
                      <a:pt x="19190" y="14327"/>
                      <a:pt x="18182" y="14300"/>
                    </a:cubicBezTo>
                    <a:cubicBezTo>
                      <a:pt x="18135" y="14299"/>
                      <a:pt x="18088" y="14299"/>
                      <a:pt x="18042" y="14299"/>
                    </a:cubicBezTo>
                    <a:cubicBezTo>
                      <a:pt x="15226" y="14299"/>
                      <a:pt x="12972" y="16400"/>
                      <a:pt x="11866" y="17664"/>
                    </a:cubicBezTo>
                    <a:cubicBezTo>
                      <a:pt x="11696" y="17860"/>
                      <a:pt x="11536" y="18056"/>
                      <a:pt x="11366" y="18270"/>
                    </a:cubicBezTo>
                    <a:cubicBezTo>
                      <a:pt x="10786" y="19011"/>
                      <a:pt x="10242" y="19796"/>
                      <a:pt x="9716" y="20554"/>
                    </a:cubicBezTo>
                    <a:cubicBezTo>
                      <a:pt x="9020" y="21571"/>
                      <a:pt x="8288" y="22624"/>
                      <a:pt x="7477" y="23543"/>
                    </a:cubicBezTo>
                    <a:cubicBezTo>
                      <a:pt x="7164" y="23890"/>
                      <a:pt x="6843" y="24221"/>
                      <a:pt x="6513" y="24524"/>
                    </a:cubicBezTo>
                    <a:cubicBezTo>
                      <a:pt x="4598" y="26295"/>
                      <a:pt x="2410" y="27253"/>
                      <a:pt x="330" y="27253"/>
                    </a:cubicBezTo>
                    <a:cubicBezTo>
                      <a:pt x="220" y="27253"/>
                      <a:pt x="110" y="27250"/>
                      <a:pt x="1" y="27245"/>
                    </a:cubicBezTo>
                    <a:lnTo>
                      <a:pt x="1" y="27316"/>
                    </a:lnTo>
                    <a:cubicBezTo>
                      <a:pt x="117" y="27316"/>
                      <a:pt x="233" y="27325"/>
                      <a:pt x="340" y="27325"/>
                    </a:cubicBezTo>
                    <a:cubicBezTo>
                      <a:pt x="2436" y="27325"/>
                      <a:pt x="4631" y="26353"/>
                      <a:pt x="6558" y="24577"/>
                    </a:cubicBezTo>
                    <a:cubicBezTo>
                      <a:pt x="6888" y="24274"/>
                      <a:pt x="7218" y="23935"/>
                      <a:pt x="7530" y="23587"/>
                    </a:cubicBezTo>
                    <a:cubicBezTo>
                      <a:pt x="8351" y="22668"/>
                      <a:pt x="9073" y="21607"/>
                      <a:pt x="9778" y="20590"/>
                    </a:cubicBezTo>
                    <a:cubicBezTo>
                      <a:pt x="10296" y="19831"/>
                      <a:pt x="10840" y="19046"/>
                      <a:pt x="11420" y="18315"/>
                    </a:cubicBezTo>
                    <a:cubicBezTo>
                      <a:pt x="11589" y="18101"/>
                      <a:pt x="11759" y="17904"/>
                      <a:pt x="11919" y="17717"/>
                    </a:cubicBezTo>
                    <a:cubicBezTo>
                      <a:pt x="13016" y="16454"/>
                      <a:pt x="15252" y="14370"/>
                      <a:pt x="18042" y="14370"/>
                    </a:cubicBezTo>
                    <a:cubicBezTo>
                      <a:pt x="18088" y="14370"/>
                      <a:pt x="18135" y="14371"/>
                      <a:pt x="18182" y="14372"/>
                    </a:cubicBezTo>
                    <a:cubicBezTo>
                      <a:pt x="19181" y="14399"/>
                      <a:pt x="20162" y="14693"/>
                      <a:pt x="21108" y="14978"/>
                    </a:cubicBezTo>
                    <a:cubicBezTo>
                      <a:pt x="21759" y="15175"/>
                      <a:pt x="22446" y="15380"/>
                      <a:pt x="23124" y="15496"/>
                    </a:cubicBezTo>
                    <a:cubicBezTo>
                      <a:pt x="23507" y="15558"/>
                      <a:pt x="23891" y="15587"/>
                      <a:pt x="24250" y="15587"/>
                    </a:cubicBezTo>
                    <a:cubicBezTo>
                      <a:pt x="24300" y="15587"/>
                      <a:pt x="24350" y="15586"/>
                      <a:pt x="24400" y="15585"/>
                    </a:cubicBezTo>
                    <a:cubicBezTo>
                      <a:pt x="25890" y="15549"/>
                      <a:pt x="27379" y="14996"/>
                      <a:pt x="28825" y="13935"/>
                    </a:cubicBezTo>
                    <a:cubicBezTo>
                      <a:pt x="30029" y="13051"/>
                      <a:pt x="31028" y="11945"/>
                      <a:pt x="32090" y="10786"/>
                    </a:cubicBezTo>
                    <a:lnTo>
                      <a:pt x="32134" y="10732"/>
                    </a:lnTo>
                    <a:cubicBezTo>
                      <a:pt x="32794" y="10009"/>
                      <a:pt x="33481" y="9260"/>
                      <a:pt x="34079" y="8618"/>
                    </a:cubicBezTo>
                    <a:cubicBezTo>
                      <a:pt x="36907" y="5558"/>
                      <a:pt x="40190" y="2141"/>
                      <a:pt x="43161" y="54"/>
                    </a:cubicBezTo>
                    <a:lnTo>
                      <a:pt x="431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5" name="Google Shape;4955;p39"/>
              <p:cNvSpPr/>
              <p:nvPr/>
            </p:nvSpPr>
            <p:spPr>
              <a:xfrm>
                <a:off x="1049233" y="2609348"/>
                <a:ext cx="2565036" cy="1662304"/>
              </a:xfrm>
              <a:custGeom>
                <a:rect b="b" l="l" r="r" t="t"/>
                <a:pathLst>
                  <a:path extrusionOk="0" h="27682" w="42715">
                    <a:moveTo>
                      <a:pt x="42670" y="0"/>
                    </a:moveTo>
                    <a:cubicBezTo>
                      <a:pt x="40154" y="2070"/>
                      <a:pt x="37415" y="5067"/>
                      <a:pt x="34516" y="8234"/>
                    </a:cubicBezTo>
                    <a:lnTo>
                      <a:pt x="33892" y="8921"/>
                    </a:lnTo>
                    <a:cubicBezTo>
                      <a:pt x="33312" y="9554"/>
                      <a:pt x="32669" y="10241"/>
                      <a:pt x="31947" y="11017"/>
                    </a:cubicBezTo>
                    <a:cubicBezTo>
                      <a:pt x="30823" y="12213"/>
                      <a:pt x="29788" y="13274"/>
                      <a:pt x="28575" y="14122"/>
                    </a:cubicBezTo>
                    <a:cubicBezTo>
                      <a:pt x="27120" y="15121"/>
                      <a:pt x="25640" y="15639"/>
                      <a:pt x="24159" y="15656"/>
                    </a:cubicBezTo>
                    <a:cubicBezTo>
                      <a:pt x="24118" y="15657"/>
                      <a:pt x="24077" y="15658"/>
                      <a:pt x="24036" y="15658"/>
                    </a:cubicBezTo>
                    <a:cubicBezTo>
                      <a:pt x="23671" y="15658"/>
                      <a:pt x="23286" y="15622"/>
                      <a:pt x="22901" y="15558"/>
                    </a:cubicBezTo>
                    <a:cubicBezTo>
                      <a:pt x="22232" y="15442"/>
                      <a:pt x="21554" y="15228"/>
                      <a:pt x="20911" y="15032"/>
                    </a:cubicBezTo>
                    <a:cubicBezTo>
                      <a:pt x="19957" y="14746"/>
                      <a:pt x="18976" y="14443"/>
                      <a:pt x="17967" y="14407"/>
                    </a:cubicBezTo>
                    <a:lnTo>
                      <a:pt x="17798" y="14407"/>
                    </a:lnTo>
                    <a:cubicBezTo>
                      <a:pt x="14997" y="14407"/>
                      <a:pt x="12758" y="16477"/>
                      <a:pt x="11669" y="17735"/>
                    </a:cubicBezTo>
                    <a:cubicBezTo>
                      <a:pt x="11500" y="17922"/>
                      <a:pt x="11330" y="18127"/>
                      <a:pt x="11170" y="18333"/>
                    </a:cubicBezTo>
                    <a:cubicBezTo>
                      <a:pt x="10545" y="19118"/>
                      <a:pt x="9974" y="19965"/>
                      <a:pt x="9421" y="20777"/>
                    </a:cubicBezTo>
                    <a:cubicBezTo>
                      <a:pt x="8770" y="21740"/>
                      <a:pt x="8092" y="22740"/>
                      <a:pt x="7334" y="23632"/>
                    </a:cubicBezTo>
                    <a:cubicBezTo>
                      <a:pt x="7039" y="23980"/>
                      <a:pt x="6727" y="24319"/>
                      <a:pt x="6406" y="24631"/>
                    </a:cubicBezTo>
                    <a:cubicBezTo>
                      <a:pt x="4443" y="26558"/>
                      <a:pt x="2186" y="27619"/>
                      <a:pt x="36" y="27619"/>
                    </a:cubicBezTo>
                    <a:lnTo>
                      <a:pt x="0" y="27619"/>
                    </a:lnTo>
                    <a:lnTo>
                      <a:pt x="0" y="27682"/>
                    </a:lnTo>
                    <a:lnTo>
                      <a:pt x="36" y="27682"/>
                    </a:lnTo>
                    <a:cubicBezTo>
                      <a:pt x="2204" y="27682"/>
                      <a:pt x="4479" y="26620"/>
                      <a:pt x="6450" y="24684"/>
                    </a:cubicBezTo>
                    <a:cubicBezTo>
                      <a:pt x="6772" y="24363"/>
                      <a:pt x="7084" y="24024"/>
                      <a:pt x="7387" y="23667"/>
                    </a:cubicBezTo>
                    <a:cubicBezTo>
                      <a:pt x="8145" y="22775"/>
                      <a:pt x="8823" y="21776"/>
                      <a:pt x="9475" y="20813"/>
                    </a:cubicBezTo>
                    <a:cubicBezTo>
                      <a:pt x="10028" y="20001"/>
                      <a:pt x="10599" y="19162"/>
                      <a:pt x="11223" y="18368"/>
                    </a:cubicBezTo>
                    <a:cubicBezTo>
                      <a:pt x="11384" y="18163"/>
                      <a:pt x="11553" y="17967"/>
                      <a:pt x="11714" y="17771"/>
                    </a:cubicBezTo>
                    <a:cubicBezTo>
                      <a:pt x="12797" y="16530"/>
                      <a:pt x="15019" y="14476"/>
                      <a:pt x="17792" y="14476"/>
                    </a:cubicBezTo>
                    <a:cubicBezTo>
                      <a:pt x="17850" y="14476"/>
                      <a:pt x="17909" y="14477"/>
                      <a:pt x="17967" y="14479"/>
                    </a:cubicBezTo>
                    <a:cubicBezTo>
                      <a:pt x="18967" y="14506"/>
                      <a:pt x="19939" y="14809"/>
                      <a:pt x="20894" y="15094"/>
                    </a:cubicBezTo>
                    <a:cubicBezTo>
                      <a:pt x="21545" y="15300"/>
                      <a:pt x="22214" y="15505"/>
                      <a:pt x="22892" y="15621"/>
                    </a:cubicBezTo>
                    <a:cubicBezTo>
                      <a:pt x="23320" y="15692"/>
                      <a:pt x="23748" y="15728"/>
                      <a:pt x="24159" y="15728"/>
                    </a:cubicBezTo>
                    <a:cubicBezTo>
                      <a:pt x="25648" y="15710"/>
                      <a:pt x="27147" y="15184"/>
                      <a:pt x="28610" y="14175"/>
                    </a:cubicBezTo>
                    <a:cubicBezTo>
                      <a:pt x="29832" y="13328"/>
                      <a:pt x="30867" y="12266"/>
                      <a:pt x="31991" y="11062"/>
                    </a:cubicBezTo>
                    <a:cubicBezTo>
                      <a:pt x="32723" y="10286"/>
                      <a:pt x="33356" y="9599"/>
                      <a:pt x="33936" y="8966"/>
                    </a:cubicBezTo>
                    <a:lnTo>
                      <a:pt x="34570" y="8279"/>
                    </a:lnTo>
                    <a:cubicBezTo>
                      <a:pt x="37460" y="5112"/>
                      <a:pt x="40199" y="2114"/>
                      <a:pt x="42714" y="54"/>
                    </a:cubicBezTo>
                    <a:lnTo>
                      <a:pt x="426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6" name="Google Shape;4956;p39"/>
              <p:cNvSpPr/>
              <p:nvPr/>
            </p:nvSpPr>
            <p:spPr>
              <a:xfrm>
                <a:off x="1091567" y="2596437"/>
                <a:ext cx="2538253" cy="1683802"/>
              </a:xfrm>
              <a:custGeom>
                <a:rect b="b" l="l" r="r" t="t"/>
                <a:pathLst>
                  <a:path extrusionOk="0" h="28040" w="42269">
                    <a:moveTo>
                      <a:pt x="42224" y="1"/>
                    </a:moveTo>
                    <a:cubicBezTo>
                      <a:pt x="40484" y="1651"/>
                      <a:pt x="38619" y="3774"/>
                      <a:pt x="36639" y="6014"/>
                    </a:cubicBezTo>
                    <a:cubicBezTo>
                      <a:pt x="35711" y="7075"/>
                      <a:pt x="34748" y="8173"/>
                      <a:pt x="33757" y="9261"/>
                    </a:cubicBezTo>
                    <a:cubicBezTo>
                      <a:pt x="33142" y="9939"/>
                      <a:pt x="32482" y="10635"/>
                      <a:pt x="31804" y="11339"/>
                    </a:cubicBezTo>
                    <a:cubicBezTo>
                      <a:pt x="30831" y="12348"/>
                      <a:pt x="29681" y="13498"/>
                      <a:pt x="28369" y="14355"/>
                    </a:cubicBezTo>
                    <a:cubicBezTo>
                      <a:pt x="26897" y="15309"/>
                      <a:pt x="25398" y="15791"/>
                      <a:pt x="23918" y="15791"/>
                    </a:cubicBezTo>
                    <a:cubicBezTo>
                      <a:pt x="23516" y="15791"/>
                      <a:pt x="23088" y="15755"/>
                      <a:pt x="22660" y="15675"/>
                    </a:cubicBezTo>
                    <a:cubicBezTo>
                      <a:pt x="22000" y="15559"/>
                      <a:pt x="21330" y="15354"/>
                      <a:pt x="20688" y="15149"/>
                    </a:cubicBezTo>
                    <a:cubicBezTo>
                      <a:pt x="19743" y="14854"/>
                      <a:pt x="18761" y="14551"/>
                      <a:pt x="17753" y="14515"/>
                    </a:cubicBezTo>
                    <a:lnTo>
                      <a:pt x="17557" y="14515"/>
                    </a:lnTo>
                    <a:cubicBezTo>
                      <a:pt x="14765" y="14515"/>
                      <a:pt x="12552" y="16549"/>
                      <a:pt x="11464" y="17789"/>
                    </a:cubicBezTo>
                    <a:cubicBezTo>
                      <a:pt x="11303" y="17977"/>
                      <a:pt x="11134" y="18182"/>
                      <a:pt x="10973" y="18387"/>
                    </a:cubicBezTo>
                    <a:cubicBezTo>
                      <a:pt x="10304" y="19226"/>
                      <a:pt x="9697" y="20136"/>
                      <a:pt x="9118" y="21010"/>
                    </a:cubicBezTo>
                    <a:cubicBezTo>
                      <a:pt x="8511" y="21920"/>
                      <a:pt x="7886" y="22856"/>
                      <a:pt x="7200" y="23704"/>
                    </a:cubicBezTo>
                    <a:cubicBezTo>
                      <a:pt x="6905" y="24070"/>
                      <a:pt x="6602" y="24418"/>
                      <a:pt x="6299" y="24739"/>
                    </a:cubicBezTo>
                    <a:cubicBezTo>
                      <a:pt x="4372" y="26746"/>
                      <a:pt x="2132" y="27897"/>
                      <a:pt x="0" y="27986"/>
                    </a:cubicBezTo>
                    <a:lnTo>
                      <a:pt x="0" y="28040"/>
                    </a:lnTo>
                    <a:cubicBezTo>
                      <a:pt x="2150" y="27959"/>
                      <a:pt x="4407" y="26800"/>
                      <a:pt x="6343" y="24775"/>
                    </a:cubicBezTo>
                    <a:cubicBezTo>
                      <a:pt x="6646" y="24453"/>
                      <a:pt x="6950" y="24105"/>
                      <a:pt x="7244" y="23740"/>
                    </a:cubicBezTo>
                    <a:cubicBezTo>
                      <a:pt x="7940" y="22892"/>
                      <a:pt x="8564" y="21947"/>
                      <a:pt x="9171" y="21037"/>
                    </a:cubicBezTo>
                    <a:cubicBezTo>
                      <a:pt x="9751" y="20162"/>
                      <a:pt x="10349" y="19261"/>
                      <a:pt x="11018" y="18423"/>
                    </a:cubicBezTo>
                    <a:cubicBezTo>
                      <a:pt x="11178" y="18218"/>
                      <a:pt x="11348" y="18021"/>
                      <a:pt x="11508" y="17825"/>
                    </a:cubicBezTo>
                    <a:cubicBezTo>
                      <a:pt x="12588" y="16603"/>
                      <a:pt x="14791" y="14569"/>
                      <a:pt x="17557" y="14569"/>
                    </a:cubicBezTo>
                    <a:cubicBezTo>
                      <a:pt x="17619" y="14569"/>
                      <a:pt x="17682" y="14569"/>
                      <a:pt x="17753" y="14578"/>
                    </a:cubicBezTo>
                    <a:cubicBezTo>
                      <a:pt x="18752" y="14605"/>
                      <a:pt x="19725" y="14917"/>
                      <a:pt x="20670" y="15211"/>
                    </a:cubicBezTo>
                    <a:cubicBezTo>
                      <a:pt x="21322" y="15407"/>
                      <a:pt x="21982" y="15613"/>
                      <a:pt x="22651" y="15738"/>
                    </a:cubicBezTo>
                    <a:cubicBezTo>
                      <a:pt x="23088" y="15818"/>
                      <a:pt x="23507" y="15854"/>
                      <a:pt x="23918" y="15854"/>
                    </a:cubicBezTo>
                    <a:cubicBezTo>
                      <a:pt x="25407" y="15854"/>
                      <a:pt x="26915" y="15363"/>
                      <a:pt x="28396" y="14399"/>
                    </a:cubicBezTo>
                    <a:cubicBezTo>
                      <a:pt x="29716" y="13543"/>
                      <a:pt x="30867" y="12392"/>
                      <a:pt x="31848" y="11375"/>
                    </a:cubicBezTo>
                    <a:cubicBezTo>
                      <a:pt x="32526" y="10679"/>
                      <a:pt x="33187" y="9975"/>
                      <a:pt x="33802" y="9297"/>
                    </a:cubicBezTo>
                    <a:cubicBezTo>
                      <a:pt x="34792" y="8208"/>
                      <a:pt x="35756" y="7111"/>
                      <a:pt x="36684" y="6058"/>
                    </a:cubicBezTo>
                    <a:cubicBezTo>
                      <a:pt x="38664" y="3810"/>
                      <a:pt x="40529" y="1696"/>
                      <a:pt x="42268" y="37"/>
                    </a:cubicBezTo>
                    <a:lnTo>
                      <a:pt x="422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7" name="Google Shape;4957;p39"/>
              <p:cNvSpPr/>
              <p:nvPr/>
            </p:nvSpPr>
            <p:spPr>
              <a:xfrm>
                <a:off x="1133902" y="2583046"/>
                <a:ext cx="2511411" cy="1705780"/>
              </a:xfrm>
              <a:custGeom>
                <a:rect b="b" l="l" r="r" t="t"/>
                <a:pathLst>
                  <a:path extrusionOk="0" h="28406" w="41822">
                    <a:moveTo>
                      <a:pt x="41777" y="1"/>
                    </a:moveTo>
                    <a:cubicBezTo>
                      <a:pt x="40591" y="1294"/>
                      <a:pt x="39351" y="2802"/>
                      <a:pt x="38039" y="4399"/>
                    </a:cubicBezTo>
                    <a:cubicBezTo>
                      <a:pt x="36639" y="6103"/>
                      <a:pt x="35194" y="7860"/>
                      <a:pt x="33623" y="9600"/>
                    </a:cubicBezTo>
                    <a:cubicBezTo>
                      <a:pt x="32999" y="10296"/>
                      <a:pt x="32339" y="10992"/>
                      <a:pt x="31670" y="11670"/>
                    </a:cubicBezTo>
                    <a:cubicBezTo>
                      <a:pt x="30688" y="12651"/>
                      <a:pt x="29502" y="13775"/>
                      <a:pt x="28155" y="14596"/>
                    </a:cubicBezTo>
                    <a:cubicBezTo>
                      <a:pt x="26692" y="15488"/>
                      <a:pt x="25220" y="15934"/>
                      <a:pt x="23766" y="15934"/>
                    </a:cubicBezTo>
                    <a:lnTo>
                      <a:pt x="23676" y="15934"/>
                    </a:lnTo>
                    <a:cubicBezTo>
                      <a:pt x="23275" y="15934"/>
                      <a:pt x="22847" y="15889"/>
                      <a:pt x="22428" y="15809"/>
                    </a:cubicBezTo>
                    <a:cubicBezTo>
                      <a:pt x="21767" y="15684"/>
                      <a:pt x="21107" y="15479"/>
                      <a:pt x="20474" y="15274"/>
                    </a:cubicBezTo>
                    <a:cubicBezTo>
                      <a:pt x="19528" y="14979"/>
                      <a:pt x="18547" y="14667"/>
                      <a:pt x="17539" y="14622"/>
                    </a:cubicBezTo>
                    <a:lnTo>
                      <a:pt x="17316" y="14622"/>
                    </a:lnTo>
                    <a:cubicBezTo>
                      <a:pt x="14541" y="14622"/>
                      <a:pt x="12347" y="16630"/>
                      <a:pt x="11267" y="17852"/>
                    </a:cubicBezTo>
                    <a:cubicBezTo>
                      <a:pt x="11098" y="18048"/>
                      <a:pt x="10937" y="18244"/>
                      <a:pt x="10768" y="18449"/>
                    </a:cubicBezTo>
                    <a:cubicBezTo>
                      <a:pt x="10063" y="19342"/>
                      <a:pt x="9430" y="20314"/>
                      <a:pt x="8814" y="21251"/>
                    </a:cubicBezTo>
                    <a:cubicBezTo>
                      <a:pt x="8261" y="22107"/>
                      <a:pt x="7690" y="22981"/>
                      <a:pt x="7065" y="23793"/>
                    </a:cubicBezTo>
                    <a:cubicBezTo>
                      <a:pt x="6780" y="24168"/>
                      <a:pt x="6486" y="24516"/>
                      <a:pt x="6191" y="24846"/>
                    </a:cubicBezTo>
                    <a:cubicBezTo>
                      <a:pt x="4862" y="26318"/>
                      <a:pt x="2703" y="28129"/>
                      <a:pt x="0" y="28352"/>
                    </a:cubicBezTo>
                    <a:lnTo>
                      <a:pt x="9" y="28405"/>
                    </a:lnTo>
                    <a:cubicBezTo>
                      <a:pt x="2730" y="28173"/>
                      <a:pt x="4889" y="26362"/>
                      <a:pt x="6227" y="24882"/>
                    </a:cubicBezTo>
                    <a:cubicBezTo>
                      <a:pt x="6530" y="24551"/>
                      <a:pt x="6825" y="24195"/>
                      <a:pt x="7110" y="23820"/>
                    </a:cubicBezTo>
                    <a:cubicBezTo>
                      <a:pt x="7735" y="23017"/>
                      <a:pt x="8306" y="22134"/>
                      <a:pt x="8859" y="21286"/>
                    </a:cubicBezTo>
                    <a:cubicBezTo>
                      <a:pt x="9474" y="20350"/>
                      <a:pt x="10108" y="19377"/>
                      <a:pt x="10812" y="18485"/>
                    </a:cubicBezTo>
                    <a:cubicBezTo>
                      <a:pt x="10973" y="18280"/>
                      <a:pt x="11142" y="18075"/>
                      <a:pt x="11312" y="17887"/>
                    </a:cubicBezTo>
                    <a:cubicBezTo>
                      <a:pt x="12382" y="16678"/>
                      <a:pt x="14563" y="14672"/>
                      <a:pt x="17318" y="14672"/>
                    </a:cubicBezTo>
                    <a:cubicBezTo>
                      <a:pt x="17388" y="14672"/>
                      <a:pt x="17459" y="14673"/>
                      <a:pt x="17530" y="14676"/>
                    </a:cubicBezTo>
                    <a:cubicBezTo>
                      <a:pt x="18538" y="14721"/>
                      <a:pt x="19510" y="15024"/>
                      <a:pt x="20456" y="15327"/>
                    </a:cubicBezTo>
                    <a:cubicBezTo>
                      <a:pt x="21098" y="15532"/>
                      <a:pt x="21758" y="15738"/>
                      <a:pt x="22419" y="15862"/>
                    </a:cubicBezTo>
                    <a:cubicBezTo>
                      <a:pt x="22847" y="15943"/>
                      <a:pt x="23266" y="15987"/>
                      <a:pt x="23676" y="15987"/>
                    </a:cubicBezTo>
                    <a:cubicBezTo>
                      <a:pt x="23705" y="15988"/>
                      <a:pt x="23733" y="15988"/>
                      <a:pt x="23761" y="15988"/>
                    </a:cubicBezTo>
                    <a:cubicBezTo>
                      <a:pt x="25224" y="15988"/>
                      <a:pt x="26711" y="15533"/>
                      <a:pt x="28182" y="14640"/>
                    </a:cubicBezTo>
                    <a:cubicBezTo>
                      <a:pt x="29538" y="13819"/>
                      <a:pt x="30724" y="12695"/>
                      <a:pt x="31705" y="11705"/>
                    </a:cubicBezTo>
                    <a:cubicBezTo>
                      <a:pt x="32383" y="11027"/>
                      <a:pt x="33044" y="10331"/>
                      <a:pt x="33668" y="9636"/>
                    </a:cubicBezTo>
                    <a:cubicBezTo>
                      <a:pt x="35229" y="7896"/>
                      <a:pt x="36683" y="6139"/>
                      <a:pt x="38084" y="4435"/>
                    </a:cubicBezTo>
                    <a:cubicBezTo>
                      <a:pt x="39395" y="2838"/>
                      <a:pt x="40635" y="1330"/>
                      <a:pt x="41822" y="37"/>
                    </a:cubicBezTo>
                    <a:lnTo>
                      <a:pt x="4177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8" name="Google Shape;4958;p39"/>
              <p:cNvSpPr/>
              <p:nvPr/>
            </p:nvSpPr>
            <p:spPr>
              <a:xfrm>
                <a:off x="1176177" y="2569655"/>
                <a:ext cx="2484148" cy="1728239"/>
              </a:xfrm>
              <a:custGeom>
                <a:rect b="b" l="l" r="r" t="t"/>
                <a:pathLst>
                  <a:path extrusionOk="0" h="28780" w="41368">
                    <a:moveTo>
                      <a:pt x="41332" y="1"/>
                    </a:moveTo>
                    <a:cubicBezTo>
                      <a:pt x="40556" y="973"/>
                      <a:pt x="39771" y="2035"/>
                      <a:pt x="38923" y="3150"/>
                    </a:cubicBezTo>
                    <a:cubicBezTo>
                      <a:pt x="37326" y="5282"/>
                      <a:pt x="35507" y="7700"/>
                      <a:pt x="33490" y="9948"/>
                    </a:cubicBezTo>
                    <a:cubicBezTo>
                      <a:pt x="32866" y="10644"/>
                      <a:pt x="32206" y="11339"/>
                      <a:pt x="31528" y="12000"/>
                    </a:cubicBezTo>
                    <a:cubicBezTo>
                      <a:pt x="30172" y="13320"/>
                      <a:pt x="29074" y="14194"/>
                      <a:pt x="27950" y="14836"/>
                    </a:cubicBezTo>
                    <a:cubicBezTo>
                      <a:pt x="26505" y="15666"/>
                      <a:pt x="25042" y="16085"/>
                      <a:pt x="23624" y="16085"/>
                    </a:cubicBezTo>
                    <a:cubicBezTo>
                      <a:pt x="23561" y="16085"/>
                      <a:pt x="23499" y="16076"/>
                      <a:pt x="23436" y="16076"/>
                    </a:cubicBezTo>
                    <a:cubicBezTo>
                      <a:pt x="23035" y="16068"/>
                      <a:pt x="22616" y="16023"/>
                      <a:pt x="22187" y="15943"/>
                    </a:cubicBezTo>
                    <a:cubicBezTo>
                      <a:pt x="21536" y="15809"/>
                      <a:pt x="20885" y="15604"/>
                      <a:pt x="20260" y="15398"/>
                    </a:cubicBezTo>
                    <a:cubicBezTo>
                      <a:pt x="19315" y="15095"/>
                      <a:pt x="18334" y="14783"/>
                      <a:pt x="17317" y="14738"/>
                    </a:cubicBezTo>
                    <a:cubicBezTo>
                      <a:pt x="17233" y="14735"/>
                      <a:pt x="17150" y="14733"/>
                      <a:pt x="17067" y="14733"/>
                    </a:cubicBezTo>
                    <a:cubicBezTo>
                      <a:pt x="14312" y="14733"/>
                      <a:pt x="12137" y="16711"/>
                      <a:pt x="11072" y="17923"/>
                    </a:cubicBezTo>
                    <a:cubicBezTo>
                      <a:pt x="10902" y="18110"/>
                      <a:pt x="10733" y="18307"/>
                      <a:pt x="10572" y="18512"/>
                    </a:cubicBezTo>
                    <a:cubicBezTo>
                      <a:pt x="9814" y="19466"/>
                      <a:pt x="9154" y="20510"/>
                      <a:pt x="8511" y="21518"/>
                    </a:cubicBezTo>
                    <a:cubicBezTo>
                      <a:pt x="8003" y="22303"/>
                      <a:pt x="7486" y="23115"/>
                      <a:pt x="6932" y="23873"/>
                    </a:cubicBezTo>
                    <a:cubicBezTo>
                      <a:pt x="6656" y="24257"/>
                      <a:pt x="6370" y="24623"/>
                      <a:pt x="6085" y="24953"/>
                    </a:cubicBezTo>
                    <a:cubicBezTo>
                      <a:pt x="4782" y="26487"/>
                      <a:pt x="2677" y="28379"/>
                      <a:pt x="1" y="28726"/>
                    </a:cubicBezTo>
                    <a:lnTo>
                      <a:pt x="10" y="28780"/>
                    </a:lnTo>
                    <a:cubicBezTo>
                      <a:pt x="2695" y="28432"/>
                      <a:pt x="4818" y="26523"/>
                      <a:pt x="6121" y="24989"/>
                    </a:cubicBezTo>
                    <a:cubicBezTo>
                      <a:pt x="6406" y="24650"/>
                      <a:pt x="6692" y="24284"/>
                      <a:pt x="6968" y="23900"/>
                    </a:cubicBezTo>
                    <a:cubicBezTo>
                      <a:pt x="7530" y="23142"/>
                      <a:pt x="8048" y="22330"/>
                      <a:pt x="8547" y="21536"/>
                    </a:cubicBezTo>
                    <a:cubicBezTo>
                      <a:pt x="9189" y="20537"/>
                      <a:pt x="9859" y="19493"/>
                      <a:pt x="10608" y="18539"/>
                    </a:cubicBezTo>
                    <a:cubicBezTo>
                      <a:pt x="10768" y="18342"/>
                      <a:pt x="10938" y="18137"/>
                      <a:pt x="11107" y="17950"/>
                    </a:cubicBezTo>
                    <a:cubicBezTo>
                      <a:pt x="12169" y="16754"/>
                      <a:pt x="14328" y="14783"/>
                      <a:pt x="17076" y="14783"/>
                    </a:cubicBezTo>
                    <a:lnTo>
                      <a:pt x="17317" y="14783"/>
                    </a:lnTo>
                    <a:cubicBezTo>
                      <a:pt x="18325" y="14828"/>
                      <a:pt x="19297" y="15140"/>
                      <a:pt x="20243" y="15443"/>
                    </a:cubicBezTo>
                    <a:cubicBezTo>
                      <a:pt x="20876" y="15648"/>
                      <a:pt x="21527" y="15862"/>
                      <a:pt x="22178" y="15987"/>
                    </a:cubicBezTo>
                    <a:cubicBezTo>
                      <a:pt x="22607" y="16068"/>
                      <a:pt x="23026" y="16121"/>
                      <a:pt x="23436" y="16130"/>
                    </a:cubicBezTo>
                    <a:cubicBezTo>
                      <a:pt x="23495" y="16131"/>
                      <a:pt x="23554" y="16132"/>
                      <a:pt x="23613" y="16132"/>
                    </a:cubicBezTo>
                    <a:cubicBezTo>
                      <a:pt x="25055" y="16132"/>
                      <a:pt x="26520" y="15712"/>
                      <a:pt x="27968" y="14881"/>
                    </a:cubicBezTo>
                    <a:cubicBezTo>
                      <a:pt x="29101" y="14230"/>
                      <a:pt x="30207" y="13356"/>
                      <a:pt x="31563" y="12035"/>
                    </a:cubicBezTo>
                    <a:cubicBezTo>
                      <a:pt x="32241" y="11366"/>
                      <a:pt x="32902" y="10679"/>
                      <a:pt x="33526" y="9983"/>
                    </a:cubicBezTo>
                    <a:cubicBezTo>
                      <a:pt x="35542" y="7726"/>
                      <a:pt x="37362" y="5309"/>
                      <a:pt x="38968" y="3177"/>
                    </a:cubicBezTo>
                    <a:cubicBezTo>
                      <a:pt x="39806" y="2062"/>
                      <a:pt x="40600" y="1009"/>
                      <a:pt x="41368" y="37"/>
                    </a:cubicBezTo>
                    <a:lnTo>
                      <a:pt x="41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9" name="Google Shape;4959;p39"/>
              <p:cNvSpPr/>
              <p:nvPr/>
            </p:nvSpPr>
            <p:spPr>
              <a:xfrm>
                <a:off x="1218511" y="2556805"/>
                <a:ext cx="2457366" cy="1749677"/>
              </a:xfrm>
              <a:custGeom>
                <a:rect b="b" l="l" r="r" t="t"/>
                <a:pathLst>
                  <a:path extrusionOk="0" h="29137" w="40922">
                    <a:moveTo>
                      <a:pt x="40886" y="1"/>
                    </a:moveTo>
                    <a:cubicBezTo>
                      <a:pt x="40413" y="688"/>
                      <a:pt x="39931" y="1392"/>
                      <a:pt x="39423" y="2151"/>
                    </a:cubicBezTo>
                    <a:cubicBezTo>
                      <a:pt x="37683" y="4720"/>
                      <a:pt x="35711" y="7637"/>
                      <a:pt x="33356" y="10287"/>
                    </a:cubicBezTo>
                    <a:cubicBezTo>
                      <a:pt x="32732" y="10991"/>
                      <a:pt x="32072" y="11669"/>
                      <a:pt x="31394" y="12321"/>
                    </a:cubicBezTo>
                    <a:cubicBezTo>
                      <a:pt x="30064" y="13570"/>
                      <a:pt x="28905" y="14444"/>
                      <a:pt x="27736" y="15068"/>
                    </a:cubicBezTo>
                    <a:cubicBezTo>
                      <a:pt x="26304" y="15830"/>
                      <a:pt x="24872" y="16215"/>
                      <a:pt x="23469" y="16215"/>
                    </a:cubicBezTo>
                    <a:cubicBezTo>
                      <a:pt x="23378" y="16215"/>
                      <a:pt x="23287" y="16213"/>
                      <a:pt x="23195" y="16210"/>
                    </a:cubicBezTo>
                    <a:cubicBezTo>
                      <a:pt x="22794" y="16201"/>
                      <a:pt x="22375" y="16148"/>
                      <a:pt x="21955" y="16059"/>
                    </a:cubicBezTo>
                    <a:cubicBezTo>
                      <a:pt x="21304" y="15934"/>
                      <a:pt x="20662" y="15720"/>
                      <a:pt x="20046" y="15514"/>
                    </a:cubicBezTo>
                    <a:cubicBezTo>
                      <a:pt x="19092" y="15211"/>
                      <a:pt x="18110" y="14890"/>
                      <a:pt x="17102" y="14836"/>
                    </a:cubicBezTo>
                    <a:cubicBezTo>
                      <a:pt x="17012" y="14832"/>
                      <a:pt x="16922" y="14830"/>
                      <a:pt x="16833" y="14830"/>
                    </a:cubicBezTo>
                    <a:cubicBezTo>
                      <a:pt x="14088" y="14830"/>
                      <a:pt x="11929" y="16784"/>
                      <a:pt x="10866" y="17977"/>
                    </a:cubicBezTo>
                    <a:cubicBezTo>
                      <a:pt x="10706" y="18164"/>
                      <a:pt x="10536" y="18360"/>
                      <a:pt x="10376" y="18565"/>
                    </a:cubicBezTo>
                    <a:cubicBezTo>
                      <a:pt x="9564" y="19582"/>
                      <a:pt x="8877" y="20697"/>
                      <a:pt x="8199" y="21777"/>
                    </a:cubicBezTo>
                    <a:cubicBezTo>
                      <a:pt x="7753" y="22499"/>
                      <a:pt x="7289" y="23249"/>
                      <a:pt x="6798" y="23954"/>
                    </a:cubicBezTo>
                    <a:cubicBezTo>
                      <a:pt x="6522" y="24346"/>
                      <a:pt x="6245" y="24712"/>
                      <a:pt x="5978" y="25051"/>
                    </a:cubicBezTo>
                    <a:cubicBezTo>
                      <a:pt x="4158" y="27335"/>
                      <a:pt x="2088" y="28726"/>
                      <a:pt x="1" y="29092"/>
                    </a:cubicBezTo>
                    <a:lnTo>
                      <a:pt x="9" y="29137"/>
                    </a:lnTo>
                    <a:cubicBezTo>
                      <a:pt x="2106" y="28771"/>
                      <a:pt x="4185" y="27370"/>
                      <a:pt x="6013" y="25078"/>
                    </a:cubicBezTo>
                    <a:cubicBezTo>
                      <a:pt x="6281" y="24739"/>
                      <a:pt x="6558" y="24364"/>
                      <a:pt x="6834" y="23980"/>
                    </a:cubicBezTo>
                    <a:cubicBezTo>
                      <a:pt x="7325" y="23276"/>
                      <a:pt x="7789" y="22526"/>
                      <a:pt x="8235" y="21804"/>
                    </a:cubicBezTo>
                    <a:cubicBezTo>
                      <a:pt x="8913" y="20724"/>
                      <a:pt x="9600" y="19609"/>
                      <a:pt x="10411" y="18592"/>
                    </a:cubicBezTo>
                    <a:cubicBezTo>
                      <a:pt x="10572" y="18387"/>
                      <a:pt x="10733" y="18191"/>
                      <a:pt x="10902" y="18003"/>
                    </a:cubicBezTo>
                    <a:cubicBezTo>
                      <a:pt x="11956" y="16820"/>
                      <a:pt x="14106" y="14875"/>
                      <a:pt x="16834" y="14875"/>
                    </a:cubicBezTo>
                    <a:cubicBezTo>
                      <a:pt x="16923" y="14875"/>
                      <a:pt x="17012" y="14877"/>
                      <a:pt x="17102" y="14881"/>
                    </a:cubicBezTo>
                    <a:cubicBezTo>
                      <a:pt x="18110" y="14934"/>
                      <a:pt x="19083" y="15247"/>
                      <a:pt x="20028" y="15559"/>
                    </a:cubicBezTo>
                    <a:cubicBezTo>
                      <a:pt x="20653" y="15764"/>
                      <a:pt x="21295" y="15969"/>
                      <a:pt x="21946" y="16103"/>
                    </a:cubicBezTo>
                    <a:cubicBezTo>
                      <a:pt x="22366" y="16192"/>
                      <a:pt x="22785" y="16237"/>
                      <a:pt x="23195" y="16255"/>
                    </a:cubicBezTo>
                    <a:cubicBezTo>
                      <a:pt x="23287" y="16258"/>
                      <a:pt x="23379" y="16260"/>
                      <a:pt x="23471" y="16260"/>
                    </a:cubicBezTo>
                    <a:cubicBezTo>
                      <a:pt x="24882" y="16260"/>
                      <a:pt x="26322" y="15874"/>
                      <a:pt x="27763" y="15104"/>
                    </a:cubicBezTo>
                    <a:cubicBezTo>
                      <a:pt x="28931" y="14480"/>
                      <a:pt x="30091" y="13605"/>
                      <a:pt x="31420" y="12347"/>
                    </a:cubicBezTo>
                    <a:cubicBezTo>
                      <a:pt x="32107" y="11696"/>
                      <a:pt x="32768" y="11018"/>
                      <a:pt x="33392" y="10313"/>
                    </a:cubicBezTo>
                    <a:cubicBezTo>
                      <a:pt x="35738" y="7664"/>
                      <a:pt x="37719" y="4747"/>
                      <a:pt x="39458" y="2177"/>
                    </a:cubicBezTo>
                    <a:cubicBezTo>
                      <a:pt x="39967" y="1419"/>
                      <a:pt x="40449" y="714"/>
                      <a:pt x="40921" y="19"/>
                    </a:cubicBezTo>
                    <a:lnTo>
                      <a:pt x="408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0" name="Google Shape;4960;p39"/>
              <p:cNvSpPr/>
              <p:nvPr/>
            </p:nvSpPr>
            <p:spPr>
              <a:xfrm>
                <a:off x="1260846" y="2543414"/>
                <a:ext cx="2430584" cy="1771655"/>
              </a:xfrm>
              <a:custGeom>
                <a:rect b="b" l="l" r="r" t="t"/>
                <a:pathLst>
                  <a:path extrusionOk="0" h="29503" w="40476">
                    <a:moveTo>
                      <a:pt x="40448" y="1"/>
                    </a:moveTo>
                    <a:cubicBezTo>
                      <a:pt x="40172" y="447"/>
                      <a:pt x="39904" y="893"/>
                      <a:pt x="39619" y="1375"/>
                    </a:cubicBezTo>
                    <a:cubicBezTo>
                      <a:pt x="37834" y="4336"/>
                      <a:pt x="35818" y="7691"/>
                      <a:pt x="33222" y="10635"/>
                    </a:cubicBezTo>
                    <a:cubicBezTo>
                      <a:pt x="32607" y="11330"/>
                      <a:pt x="31938" y="12008"/>
                      <a:pt x="31251" y="12651"/>
                    </a:cubicBezTo>
                    <a:cubicBezTo>
                      <a:pt x="29957" y="13837"/>
                      <a:pt x="28744" y="14703"/>
                      <a:pt x="27531" y="15309"/>
                    </a:cubicBezTo>
                    <a:cubicBezTo>
                      <a:pt x="26129" y="16006"/>
                      <a:pt x="24736" y="16364"/>
                      <a:pt x="23369" y="16364"/>
                    </a:cubicBezTo>
                    <a:cubicBezTo>
                      <a:pt x="23231" y="16364"/>
                      <a:pt x="23092" y="16360"/>
                      <a:pt x="22954" y="16353"/>
                    </a:cubicBezTo>
                    <a:cubicBezTo>
                      <a:pt x="22553" y="16335"/>
                      <a:pt x="22133" y="16282"/>
                      <a:pt x="21714" y="16192"/>
                    </a:cubicBezTo>
                    <a:cubicBezTo>
                      <a:pt x="21081" y="16059"/>
                      <a:pt x="20438" y="15844"/>
                      <a:pt x="19832" y="15639"/>
                    </a:cubicBezTo>
                    <a:cubicBezTo>
                      <a:pt x="18877" y="15327"/>
                      <a:pt x="17896" y="15006"/>
                      <a:pt x="16888" y="14952"/>
                    </a:cubicBezTo>
                    <a:cubicBezTo>
                      <a:pt x="16785" y="14947"/>
                      <a:pt x="16683" y="14944"/>
                      <a:pt x="16582" y="14944"/>
                    </a:cubicBezTo>
                    <a:cubicBezTo>
                      <a:pt x="13856" y="14944"/>
                      <a:pt x="11719" y="16869"/>
                      <a:pt x="10670" y="18039"/>
                    </a:cubicBezTo>
                    <a:cubicBezTo>
                      <a:pt x="10500" y="18226"/>
                      <a:pt x="10340" y="18432"/>
                      <a:pt x="10179" y="18628"/>
                    </a:cubicBezTo>
                    <a:cubicBezTo>
                      <a:pt x="9314" y="19707"/>
                      <a:pt x="8591" y="20912"/>
                      <a:pt x="7887" y="22062"/>
                    </a:cubicBezTo>
                    <a:cubicBezTo>
                      <a:pt x="7494" y="22722"/>
                      <a:pt x="7084" y="23392"/>
                      <a:pt x="6664" y="24034"/>
                    </a:cubicBezTo>
                    <a:cubicBezTo>
                      <a:pt x="6388" y="24444"/>
                      <a:pt x="6129" y="24810"/>
                      <a:pt x="5870" y="25167"/>
                    </a:cubicBezTo>
                    <a:cubicBezTo>
                      <a:pt x="4068" y="27567"/>
                      <a:pt x="2097" y="29012"/>
                      <a:pt x="0" y="29467"/>
                    </a:cubicBezTo>
                    <a:lnTo>
                      <a:pt x="9" y="29502"/>
                    </a:lnTo>
                    <a:cubicBezTo>
                      <a:pt x="2115" y="29047"/>
                      <a:pt x="4095" y="27593"/>
                      <a:pt x="5897" y="25185"/>
                    </a:cubicBezTo>
                    <a:cubicBezTo>
                      <a:pt x="6165" y="24837"/>
                      <a:pt x="6423" y="24462"/>
                      <a:pt x="6691" y="24061"/>
                    </a:cubicBezTo>
                    <a:cubicBezTo>
                      <a:pt x="7119" y="23418"/>
                      <a:pt x="7530" y="22740"/>
                      <a:pt x="7922" y="22089"/>
                    </a:cubicBezTo>
                    <a:cubicBezTo>
                      <a:pt x="8627" y="20929"/>
                      <a:pt x="9350" y="19734"/>
                      <a:pt x="10206" y="18655"/>
                    </a:cubicBezTo>
                    <a:cubicBezTo>
                      <a:pt x="10367" y="18449"/>
                      <a:pt x="10527" y="18253"/>
                      <a:pt x="10697" y="18066"/>
                    </a:cubicBezTo>
                    <a:cubicBezTo>
                      <a:pt x="11746" y="16896"/>
                      <a:pt x="13865" y="14980"/>
                      <a:pt x="16582" y="14980"/>
                    </a:cubicBezTo>
                    <a:cubicBezTo>
                      <a:pt x="16683" y="14980"/>
                      <a:pt x="16785" y="14983"/>
                      <a:pt x="16888" y="14988"/>
                    </a:cubicBezTo>
                    <a:cubicBezTo>
                      <a:pt x="17896" y="15042"/>
                      <a:pt x="18868" y="15363"/>
                      <a:pt x="19814" y="15675"/>
                    </a:cubicBezTo>
                    <a:cubicBezTo>
                      <a:pt x="20429" y="15880"/>
                      <a:pt x="21072" y="16094"/>
                      <a:pt x="21705" y="16228"/>
                    </a:cubicBezTo>
                    <a:cubicBezTo>
                      <a:pt x="22124" y="16317"/>
                      <a:pt x="22544" y="16371"/>
                      <a:pt x="22954" y="16389"/>
                    </a:cubicBezTo>
                    <a:cubicBezTo>
                      <a:pt x="23092" y="16396"/>
                      <a:pt x="23231" y="16400"/>
                      <a:pt x="23369" y="16400"/>
                    </a:cubicBezTo>
                    <a:cubicBezTo>
                      <a:pt x="24737" y="16400"/>
                      <a:pt x="26139" y="16041"/>
                      <a:pt x="27548" y="15345"/>
                    </a:cubicBezTo>
                    <a:cubicBezTo>
                      <a:pt x="28762" y="14738"/>
                      <a:pt x="29984" y="13864"/>
                      <a:pt x="31277" y="12677"/>
                    </a:cubicBezTo>
                    <a:cubicBezTo>
                      <a:pt x="31964" y="12035"/>
                      <a:pt x="32633" y="11357"/>
                      <a:pt x="33249" y="10661"/>
                    </a:cubicBezTo>
                    <a:cubicBezTo>
                      <a:pt x="35854" y="7708"/>
                      <a:pt x="37870" y="4354"/>
                      <a:pt x="39645" y="1392"/>
                    </a:cubicBezTo>
                    <a:cubicBezTo>
                      <a:pt x="39931" y="920"/>
                      <a:pt x="40207" y="465"/>
                      <a:pt x="40475" y="19"/>
                    </a:cubicBezTo>
                    <a:lnTo>
                      <a:pt x="404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1" name="Google Shape;4961;p39"/>
              <p:cNvSpPr/>
              <p:nvPr/>
            </p:nvSpPr>
            <p:spPr>
              <a:xfrm>
                <a:off x="1303181" y="2530023"/>
                <a:ext cx="2403741" cy="1794174"/>
              </a:xfrm>
              <a:custGeom>
                <a:rect b="b" l="l" r="r" t="t"/>
                <a:pathLst>
                  <a:path extrusionOk="0" h="29878" w="40029">
                    <a:moveTo>
                      <a:pt x="40002" y="1"/>
                    </a:moveTo>
                    <a:cubicBezTo>
                      <a:pt x="39868" y="259"/>
                      <a:pt x="39725" y="518"/>
                      <a:pt x="39592" y="777"/>
                    </a:cubicBezTo>
                    <a:cubicBezTo>
                      <a:pt x="37843" y="4078"/>
                      <a:pt x="35854" y="7815"/>
                      <a:pt x="33088" y="10982"/>
                    </a:cubicBezTo>
                    <a:cubicBezTo>
                      <a:pt x="32473" y="11678"/>
                      <a:pt x="31813" y="12356"/>
                      <a:pt x="31108" y="12981"/>
                    </a:cubicBezTo>
                    <a:cubicBezTo>
                      <a:pt x="29841" y="14114"/>
                      <a:pt x="28592" y="14952"/>
                      <a:pt x="27316" y="15550"/>
                    </a:cubicBezTo>
                    <a:cubicBezTo>
                      <a:pt x="25938" y="16188"/>
                      <a:pt x="24574" y="16513"/>
                      <a:pt x="23242" y="16513"/>
                    </a:cubicBezTo>
                    <a:cubicBezTo>
                      <a:pt x="23065" y="16513"/>
                      <a:pt x="22889" y="16507"/>
                      <a:pt x="22713" y="16496"/>
                    </a:cubicBezTo>
                    <a:cubicBezTo>
                      <a:pt x="22303" y="16469"/>
                      <a:pt x="21892" y="16415"/>
                      <a:pt x="21473" y="16326"/>
                    </a:cubicBezTo>
                    <a:cubicBezTo>
                      <a:pt x="20849" y="16183"/>
                      <a:pt x="20215" y="15978"/>
                      <a:pt x="19609" y="15773"/>
                    </a:cubicBezTo>
                    <a:cubicBezTo>
                      <a:pt x="18663" y="15452"/>
                      <a:pt x="17682" y="15122"/>
                      <a:pt x="16673" y="15059"/>
                    </a:cubicBezTo>
                    <a:cubicBezTo>
                      <a:pt x="16567" y="15053"/>
                      <a:pt x="16461" y="15050"/>
                      <a:pt x="16354" y="15050"/>
                    </a:cubicBezTo>
                    <a:cubicBezTo>
                      <a:pt x="15333" y="15050"/>
                      <a:pt x="14300" y="15321"/>
                      <a:pt x="13275" y="15862"/>
                    </a:cubicBezTo>
                    <a:cubicBezTo>
                      <a:pt x="12293" y="16380"/>
                      <a:pt x="11321" y="17156"/>
                      <a:pt x="10473" y="18110"/>
                    </a:cubicBezTo>
                    <a:cubicBezTo>
                      <a:pt x="10304" y="18298"/>
                      <a:pt x="10134" y="18494"/>
                      <a:pt x="9974" y="18690"/>
                    </a:cubicBezTo>
                    <a:cubicBezTo>
                      <a:pt x="9064" y="19841"/>
                      <a:pt x="8306" y="21126"/>
                      <a:pt x="7574" y="22375"/>
                    </a:cubicBezTo>
                    <a:cubicBezTo>
                      <a:pt x="7235" y="22954"/>
                      <a:pt x="6887" y="23552"/>
                      <a:pt x="6521" y="24123"/>
                    </a:cubicBezTo>
                    <a:cubicBezTo>
                      <a:pt x="6263" y="24542"/>
                      <a:pt x="6013" y="24917"/>
                      <a:pt x="5763" y="25274"/>
                    </a:cubicBezTo>
                    <a:cubicBezTo>
                      <a:pt x="4015" y="27763"/>
                      <a:pt x="2070" y="29297"/>
                      <a:pt x="0" y="29841"/>
                    </a:cubicBezTo>
                    <a:lnTo>
                      <a:pt x="9" y="29877"/>
                    </a:lnTo>
                    <a:cubicBezTo>
                      <a:pt x="2088" y="29333"/>
                      <a:pt x="4032" y="27790"/>
                      <a:pt x="5790" y="25292"/>
                    </a:cubicBezTo>
                    <a:cubicBezTo>
                      <a:pt x="6040" y="24935"/>
                      <a:pt x="6289" y="24560"/>
                      <a:pt x="6548" y="24141"/>
                    </a:cubicBezTo>
                    <a:cubicBezTo>
                      <a:pt x="6914" y="23561"/>
                      <a:pt x="7262" y="22963"/>
                      <a:pt x="7601" y="22383"/>
                    </a:cubicBezTo>
                    <a:cubicBezTo>
                      <a:pt x="8332" y="21143"/>
                      <a:pt x="9091" y="19859"/>
                      <a:pt x="10001" y="18708"/>
                    </a:cubicBezTo>
                    <a:cubicBezTo>
                      <a:pt x="10161" y="18512"/>
                      <a:pt x="10331" y="18316"/>
                      <a:pt x="10491" y="18128"/>
                    </a:cubicBezTo>
                    <a:cubicBezTo>
                      <a:pt x="11529" y="16970"/>
                      <a:pt x="13640" y="15086"/>
                      <a:pt x="16347" y="15086"/>
                    </a:cubicBezTo>
                    <a:cubicBezTo>
                      <a:pt x="16455" y="15086"/>
                      <a:pt x="16564" y="15089"/>
                      <a:pt x="16673" y="15095"/>
                    </a:cubicBezTo>
                    <a:cubicBezTo>
                      <a:pt x="17682" y="15149"/>
                      <a:pt x="18654" y="15479"/>
                      <a:pt x="19600" y="15800"/>
                    </a:cubicBezTo>
                    <a:cubicBezTo>
                      <a:pt x="20206" y="16005"/>
                      <a:pt x="20840" y="16219"/>
                      <a:pt x="21473" y="16353"/>
                    </a:cubicBezTo>
                    <a:cubicBezTo>
                      <a:pt x="21883" y="16442"/>
                      <a:pt x="22303" y="16505"/>
                      <a:pt x="22713" y="16531"/>
                    </a:cubicBezTo>
                    <a:cubicBezTo>
                      <a:pt x="22879" y="16541"/>
                      <a:pt x="23046" y="16546"/>
                      <a:pt x="23213" y="16546"/>
                    </a:cubicBezTo>
                    <a:cubicBezTo>
                      <a:pt x="24556" y="16546"/>
                      <a:pt x="25938" y="16227"/>
                      <a:pt x="27334" y="15577"/>
                    </a:cubicBezTo>
                    <a:cubicBezTo>
                      <a:pt x="28610" y="14979"/>
                      <a:pt x="29859" y="14140"/>
                      <a:pt x="31135" y="12999"/>
                    </a:cubicBezTo>
                    <a:cubicBezTo>
                      <a:pt x="31830" y="12374"/>
                      <a:pt x="32499" y="11705"/>
                      <a:pt x="33115" y="11000"/>
                    </a:cubicBezTo>
                    <a:cubicBezTo>
                      <a:pt x="35881" y="7833"/>
                      <a:pt x="37870" y="4095"/>
                      <a:pt x="39618" y="795"/>
                    </a:cubicBezTo>
                    <a:cubicBezTo>
                      <a:pt x="39752" y="527"/>
                      <a:pt x="39895" y="268"/>
                      <a:pt x="40029" y="19"/>
                    </a:cubicBezTo>
                    <a:lnTo>
                      <a:pt x="4000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2" name="Google Shape;4962;p39"/>
              <p:cNvSpPr/>
              <p:nvPr/>
            </p:nvSpPr>
            <p:spPr>
              <a:xfrm>
                <a:off x="1345456" y="2516632"/>
                <a:ext cx="2377019" cy="1816092"/>
              </a:xfrm>
              <a:custGeom>
                <a:rect b="b" l="l" r="r" t="t"/>
                <a:pathLst>
                  <a:path extrusionOk="0" h="30243" w="39584">
                    <a:moveTo>
                      <a:pt x="39557" y="1"/>
                    </a:moveTo>
                    <a:lnTo>
                      <a:pt x="39405" y="340"/>
                    </a:lnTo>
                    <a:cubicBezTo>
                      <a:pt x="37648" y="4113"/>
                      <a:pt x="35828" y="8012"/>
                      <a:pt x="32955" y="11321"/>
                    </a:cubicBezTo>
                    <a:cubicBezTo>
                      <a:pt x="32349" y="12026"/>
                      <a:pt x="31679" y="12695"/>
                      <a:pt x="30975" y="13302"/>
                    </a:cubicBezTo>
                    <a:cubicBezTo>
                      <a:pt x="29717" y="14390"/>
                      <a:pt x="28423" y="15229"/>
                      <a:pt x="27112" y="15791"/>
                    </a:cubicBezTo>
                    <a:cubicBezTo>
                      <a:pt x="25761" y="16371"/>
                      <a:pt x="24430" y="16663"/>
                      <a:pt x="23130" y="16663"/>
                    </a:cubicBezTo>
                    <a:cubicBezTo>
                      <a:pt x="22910" y="16663"/>
                      <a:pt x="22691" y="16655"/>
                      <a:pt x="22473" y="16638"/>
                    </a:cubicBezTo>
                    <a:cubicBezTo>
                      <a:pt x="22063" y="16612"/>
                      <a:pt x="21652" y="16549"/>
                      <a:pt x="21242" y="16451"/>
                    </a:cubicBezTo>
                    <a:cubicBezTo>
                      <a:pt x="20617" y="16317"/>
                      <a:pt x="19993" y="16103"/>
                      <a:pt x="19395" y="15898"/>
                    </a:cubicBezTo>
                    <a:cubicBezTo>
                      <a:pt x="18450" y="15568"/>
                      <a:pt x="17468" y="15238"/>
                      <a:pt x="16451" y="15175"/>
                    </a:cubicBezTo>
                    <a:cubicBezTo>
                      <a:pt x="16331" y="15168"/>
                      <a:pt x="16210" y="15164"/>
                      <a:pt x="16089" y="15164"/>
                    </a:cubicBezTo>
                    <a:cubicBezTo>
                      <a:pt x="15091" y="15164"/>
                      <a:pt x="14081" y="15426"/>
                      <a:pt x="13070" y="15951"/>
                    </a:cubicBezTo>
                    <a:cubicBezTo>
                      <a:pt x="12089" y="16469"/>
                      <a:pt x="11116" y="17236"/>
                      <a:pt x="10269" y="18173"/>
                    </a:cubicBezTo>
                    <a:cubicBezTo>
                      <a:pt x="10108" y="18360"/>
                      <a:pt x="9939" y="18556"/>
                      <a:pt x="9778" y="18753"/>
                    </a:cubicBezTo>
                    <a:cubicBezTo>
                      <a:pt x="8806" y="19975"/>
                      <a:pt x="8021" y="21358"/>
                      <a:pt x="7263" y="22696"/>
                    </a:cubicBezTo>
                    <a:cubicBezTo>
                      <a:pt x="6977" y="23195"/>
                      <a:pt x="6692" y="23704"/>
                      <a:pt x="6388" y="24203"/>
                    </a:cubicBezTo>
                    <a:cubicBezTo>
                      <a:pt x="6130" y="24640"/>
                      <a:pt x="5889" y="25024"/>
                      <a:pt x="5657" y="25381"/>
                    </a:cubicBezTo>
                    <a:cubicBezTo>
                      <a:pt x="3926" y="28004"/>
                      <a:pt x="2079" y="29583"/>
                      <a:pt x="1" y="30216"/>
                    </a:cubicBezTo>
                    <a:lnTo>
                      <a:pt x="10" y="30243"/>
                    </a:lnTo>
                    <a:cubicBezTo>
                      <a:pt x="1125" y="29904"/>
                      <a:pt x="2204" y="29262"/>
                      <a:pt x="3212" y="28343"/>
                    </a:cubicBezTo>
                    <a:cubicBezTo>
                      <a:pt x="4069" y="27575"/>
                      <a:pt x="4898" y="26585"/>
                      <a:pt x="5675" y="25399"/>
                    </a:cubicBezTo>
                    <a:cubicBezTo>
                      <a:pt x="5915" y="25042"/>
                      <a:pt x="6156" y="24658"/>
                      <a:pt x="6415" y="24221"/>
                    </a:cubicBezTo>
                    <a:cubicBezTo>
                      <a:pt x="6709" y="23722"/>
                      <a:pt x="7004" y="23204"/>
                      <a:pt x="7289" y="22705"/>
                    </a:cubicBezTo>
                    <a:cubicBezTo>
                      <a:pt x="8048" y="21375"/>
                      <a:pt x="8824" y="19993"/>
                      <a:pt x="9796" y="18770"/>
                    </a:cubicBezTo>
                    <a:cubicBezTo>
                      <a:pt x="9957" y="18574"/>
                      <a:pt x="10126" y="18378"/>
                      <a:pt x="10296" y="18191"/>
                    </a:cubicBezTo>
                    <a:cubicBezTo>
                      <a:pt x="12024" y="16276"/>
                      <a:pt x="14120" y="15191"/>
                      <a:pt x="16107" y="15191"/>
                    </a:cubicBezTo>
                    <a:cubicBezTo>
                      <a:pt x="16222" y="15191"/>
                      <a:pt x="16337" y="15195"/>
                      <a:pt x="16451" y="15202"/>
                    </a:cubicBezTo>
                    <a:cubicBezTo>
                      <a:pt x="17468" y="15264"/>
                      <a:pt x="18441" y="15595"/>
                      <a:pt x="19386" y="15916"/>
                    </a:cubicBezTo>
                    <a:cubicBezTo>
                      <a:pt x="19993" y="16130"/>
                      <a:pt x="20608" y="16335"/>
                      <a:pt x="21233" y="16478"/>
                    </a:cubicBezTo>
                    <a:cubicBezTo>
                      <a:pt x="21643" y="16576"/>
                      <a:pt x="22063" y="16638"/>
                      <a:pt x="22473" y="16665"/>
                    </a:cubicBezTo>
                    <a:cubicBezTo>
                      <a:pt x="22691" y="16682"/>
                      <a:pt x="22910" y="16690"/>
                      <a:pt x="23131" y="16690"/>
                    </a:cubicBezTo>
                    <a:cubicBezTo>
                      <a:pt x="24433" y="16690"/>
                      <a:pt x="25770" y="16398"/>
                      <a:pt x="27121" y="15818"/>
                    </a:cubicBezTo>
                    <a:cubicBezTo>
                      <a:pt x="28432" y="15247"/>
                      <a:pt x="29735" y="14408"/>
                      <a:pt x="30993" y="13329"/>
                    </a:cubicBezTo>
                    <a:cubicBezTo>
                      <a:pt x="31697" y="12713"/>
                      <a:pt x="32366" y="12044"/>
                      <a:pt x="32982" y="11339"/>
                    </a:cubicBezTo>
                    <a:cubicBezTo>
                      <a:pt x="35855" y="8030"/>
                      <a:pt x="37665" y="4122"/>
                      <a:pt x="39423" y="349"/>
                    </a:cubicBezTo>
                    <a:lnTo>
                      <a:pt x="39584" y="10"/>
                    </a:lnTo>
                    <a:lnTo>
                      <a:pt x="395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3" name="Google Shape;4963;p39"/>
              <p:cNvSpPr/>
              <p:nvPr/>
            </p:nvSpPr>
            <p:spPr>
              <a:xfrm>
                <a:off x="1387790" y="2503241"/>
                <a:ext cx="2350237" cy="1838070"/>
              </a:xfrm>
              <a:custGeom>
                <a:rect b="b" l="l" r="r" t="t"/>
                <a:pathLst>
                  <a:path extrusionOk="0" h="30609" w="39138">
                    <a:moveTo>
                      <a:pt x="39110" y="1"/>
                    </a:moveTo>
                    <a:lnTo>
                      <a:pt x="39102" y="27"/>
                    </a:lnTo>
                    <a:cubicBezTo>
                      <a:pt x="37460" y="4078"/>
                      <a:pt x="35756" y="8261"/>
                      <a:pt x="32821" y="11669"/>
                    </a:cubicBezTo>
                    <a:cubicBezTo>
                      <a:pt x="32214" y="12374"/>
                      <a:pt x="31545" y="13034"/>
                      <a:pt x="30832" y="13632"/>
                    </a:cubicBezTo>
                    <a:cubicBezTo>
                      <a:pt x="29583" y="14685"/>
                      <a:pt x="28262" y="15496"/>
                      <a:pt x="26898" y="16041"/>
                    </a:cubicBezTo>
                    <a:cubicBezTo>
                      <a:pt x="25594" y="16556"/>
                      <a:pt x="24298" y="16816"/>
                      <a:pt x="23032" y="16816"/>
                    </a:cubicBezTo>
                    <a:cubicBezTo>
                      <a:pt x="22764" y="16816"/>
                      <a:pt x="22497" y="16804"/>
                      <a:pt x="22232" y="16781"/>
                    </a:cubicBezTo>
                    <a:cubicBezTo>
                      <a:pt x="21821" y="16745"/>
                      <a:pt x="21411" y="16683"/>
                      <a:pt x="21001" y="16585"/>
                    </a:cubicBezTo>
                    <a:cubicBezTo>
                      <a:pt x="20385" y="16442"/>
                      <a:pt x="19770" y="16228"/>
                      <a:pt x="19181" y="16023"/>
                    </a:cubicBezTo>
                    <a:cubicBezTo>
                      <a:pt x="18235" y="15693"/>
                      <a:pt x="17254" y="15354"/>
                      <a:pt x="16237" y="15282"/>
                    </a:cubicBezTo>
                    <a:cubicBezTo>
                      <a:pt x="16116" y="15275"/>
                      <a:pt x="15995" y="15271"/>
                      <a:pt x="15874" y="15271"/>
                    </a:cubicBezTo>
                    <a:cubicBezTo>
                      <a:pt x="14876" y="15271"/>
                      <a:pt x="13868" y="15532"/>
                      <a:pt x="12874" y="16041"/>
                    </a:cubicBezTo>
                    <a:cubicBezTo>
                      <a:pt x="11883" y="16549"/>
                      <a:pt x="10920" y="17307"/>
                      <a:pt x="10072" y="18235"/>
                    </a:cubicBezTo>
                    <a:cubicBezTo>
                      <a:pt x="9903" y="18423"/>
                      <a:pt x="9742" y="18619"/>
                      <a:pt x="9582" y="18815"/>
                    </a:cubicBezTo>
                    <a:cubicBezTo>
                      <a:pt x="8547" y="20117"/>
                      <a:pt x="7735" y="21598"/>
                      <a:pt x="6950" y="23035"/>
                    </a:cubicBezTo>
                    <a:cubicBezTo>
                      <a:pt x="6727" y="23454"/>
                      <a:pt x="6486" y="23873"/>
                      <a:pt x="6254" y="24293"/>
                    </a:cubicBezTo>
                    <a:cubicBezTo>
                      <a:pt x="6004" y="24739"/>
                      <a:pt x="5773" y="25131"/>
                      <a:pt x="5549" y="25488"/>
                    </a:cubicBezTo>
                    <a:cubicBezTo>
                      <a:pt x="3872" y="28209"/>
                      <a:pt x="2052" y="29877"/>
                      <a:pt x="1" y="30591"/>
                    </a:cubicBezTo>
                    <a:lnTo>
                      <a:pt x="10" y="30609"/>
                    </a:lnTo>
                    <a:cubicBezTo>
                      <a:pt x="2070" y="29895"/>
                      <a:pt x="3881" y="28218"/>
                      <a:pt x="5567" y="25497"/>
                    </a:cubicBezTo>
                    <a:cubicBezTo>
                      <a:pt x="5790" y="25140"/>
                      <a:pt x="6022" y="24747"/>
                      <a:pt x="6272" y="24301"/>
                    </a:cubicBezTo>
                    <a:cubicBezTo>
                      <a:pt x="6504" y="23882"/>
                      <a:pt x="6745" y="23463"/>
                      <a:pt x="6968" y="23044"/>
                    </a:cubicBezTo>
                    <a:cubicBezTo>
                      <a:pt x="7753" y="21616"/>
                      <a:pt x="8565" y="20126"/>
                      <a:pt x="9600" y="18833"/>
                    </a:cubicBezTo>
                    <a:cubicBezTo>
                      <a:pt x="9751" y="18637"/>
                      <a:pt x="9921" y="18440"/>
                      <a:pt x="10090" y="18253"/>
                    </a:cubicBezTo>
                    <a:cubicBezTo>
                      <a:pt x="11809" y="16357"/>
                      <a:pt x="13902" y="15289"/>
                      <a:pt x="15888" y="15289"/>
                    </a:cubicBezTo>
                    <a:cubicBezTo>
                      <a:pt x="16005" y="15289"/>
                      <a:pt x="16121" y="15293"/>
                      <a:pt x="16237" y="15300"/>
                    </a:cubicBezTo>
                    <a:cubicBezTo>
                      <a:pt x="17254" y="15372"/>
                      <a:pt x="18226" y="15711"/>
                      <a:pt x="19172" y="16041"/>
                    </a:cubicBezTo>
                    <a:cubicBezTo>
                      <a:pt x="19770" y="16246"/>
                      <a:pt x="20385" y="16460"/>
                      <a:pt x="21001" y="16603"/>
                    </a:cubicBezTo>
                    <a:cubicBezTo>
                      <a:pt x="21402" y="16701"/>
                      <a:pt x="21821" y="16772"/>
                      <a:pt x="22232" y="16808"/>
                    </a:cubicBezTo>
                    <a:cubicBezTo>
                      <a:pt x="22492" y="16831"/>
                      <a:pt x="22753" y="16842"/>
                      <a:pt x="23016" y="16842"/>
                    </a:cubicBezTo>
                    <a:cubicBezTo>
                      <a:pt x="24287" y="16842"/>
                      <a:pt x="25591" y="16576"/>
                      <a:pt x="26906" y="16058"/>
                    </a:cubicBezTo>
                    <a:cubicBezTo>
                      <a:pt x="28271" y="15514"/>
                      <a:pt x="29592" y="14702"/>
                      <a:pt x="30850" y="13650"/>
                    </a:cubicBezTo>
                    <a:cubicBezTo>
                      <a:pt x="31563" y="13052"/>
                      <a:pt x="32232" y="12392"/>
                      <a:pt x="32839" y="11687"/>
                    </a:cubicBezTo>
                    <a:cubicBezTo>
                      <a:pt x="35774" y="8270"/>
                      <a:pt x="37478" y="4086"/>
                      <a:pt x="39119" y="36"/>
                    </a:cubicBezTo>
                    <a:lnTo>
                      <a:pt x="39137" y="10"/>
                    </a:lnTo>
                    <a:lnTo>
                      <a:pt x="39110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4" name="Google Shape;4964;p39"/>
              <p:cNvSpPr/>
              <p:nvPr/>
            </p:nvSpPr>
            <p:spPr>
              <a:xfrm>
                <a:off x="1430125" y="2489850"/>
                <a:ext cx="2322854" cy="1860049"/>
              </a:xfrm>
              <a:custGeom>
                <a:rect b="b" l="l" r="r" t="t"/>
                <a:pathLst>
                  <a:path extrusionOk="0" h="30975" w="38682">
                    <a:moveTo>
                      <a:pt x="38673" y="1"/>
                    </a:moveTo>
                    <a:cubicBezTo>
                      <a:pt x="37255" y="4015"/>
                      <a:pt x="35649" y="8556"/>
                      <a:pt x="32687" y="12017"/>
                    </a:cubicBezTo>
                    <a:cubicBezTo>
                      <a:pt x="30004" y="15163"/>
                      <a:pt x="26352" y="16971"/>
                      <a:pt x="22924" y="16971"/>
                    </a:cubicBezTo>
                    <a:cubicBezTo>
                      <a:pt x="22191" y="16971"/>
                      <a:pt x="21469" y="16888"/>
                      <a:pt x="20769" y="16719"/>
                    </a:cubicBezTo>
                    <a:cubicBezTo>
                      <a:pt x="20153" y="16567"/>
                      <a:pt x="19546" y="16353"/>
                      <a:pt x="18966" y="16148"/>
                    </a:cubicBezTo>
                    <a:cubicBezTo>
                      <a:pt x="18021" y="15809"/>
                      <a:pt x="17040" y="15470"/>
                      <a:pt x="16023" y="15398"/>
                    </a:cubicBezTo>
                    <a:cubicBezTo>
                      <a:pt x="15884" y="15388"/>
                      <a:pt x="15745" y="15383"/>
                      <a:pt x="15605" y="15383"/>
                    </a:cubicBezTo>
                    <a:cubicBezTo>
                      <a:pt x="14519" y="15383"/>
                      <a:pt x="13421" y="15691"/>
                      <a:pt x="12338" y="16308"/>
                    </a:cubicBezTo>
                    <a:cubicBezTo>
                      <a:pt x="11259" y="16915"/>
                      <a:pt x="10242" y="17807"/>
                      <a:pt x="9385" y="18877"/>
                    </a:cubicBezTo>
                    <a:cubicBezTo>
                      <a:pt x="8279" y="20260"/>
                      <a:pt x="7441" y="21857"/>
                      <a:pt x="6638" y="23400"/>
                    </a:cubicBezTo>
                    <a:cubicBezTo>
                      <a:pt x="6254" y="24123"/>
                      <a:pt x="5861" y="24881"/>
                      <a:pt x="5442" y="25595"/>
                    </a:cubicBezTo>
                    <a:cubicBezTo>
                      <a:pt x="3810" y="28414"/>
                      <a:pt x="2034" y="30171"/>
                      <a:pt x="0" y="30965"/>
                    </a:cubicBezTo>
                    <a:lnTo>
                      <a:pt x="9" y="30974"/>
                    </a:lnTo>
                    <a:cubicBezTo>
                      <a:pt x="1124" y="30537"/>
                      <a:pt x="2186" y="29806"/>
                      <a:pt x="3149" y="28780"/>
                    </a:cubicBezTo>
                    <a:cubicBezTo>
                      <a:pt x="3952" y="27932"/>
                      <a:pt x="4711" y="26897"/>
                      <a:pt x="5460" y="25604"/>
                    </a:cubicBezTo>
                    <a:cubicBezTo>
                      <a:pt x="5870" y="24881"/>
                      <a:pt x="6263" y="24132"/>
                      <a:pt x="6647" y="23409"/>
                    </a:cubicBezTo>
                    <a:cubicBezTo>
                      <a:pt x="7458" y="21866"/>
                      <a:pt x="8297" y="20269"/>
                      <a:pt x="9394" y="18886"/>
                    </a:cubicBezTo>
                    <a:cubicBezTo>
                      <a:pt x="11152" y="16683"/>
                      <a:pt x="13462" y="15398"/>
                      <a:pt x="15639" y="15398"/>
                    </a:cubicBezTo>
                    <a:cubicBezTo>
                      <a:pt x="15764" y="15398"/>
                      <a:pt x="15898" y="15398"/>
                      <a:pt x="16023" y="15407"/>
                    </a:cubicBezTo>
                    <a:cubicBezTo>
                      <a:pt x="17040" y="15479"/>
                      <a:pt x="18012" y="15826"/>
                      <a:pt x="18958" y="16165"/>
                    </a:cubicBezTo>
                    <a:cubicBezTo>
                      <a:pt x="19546" y="16371"/>
                      <a:pt x="20153" y="16585"/>
                      <a:pt x="20760" y="16727"/>
                    </a:cubicBezTo>
                    <a:cubicBezTo>
                      <a:pt x="21468" y="16899"/>
                      <a:pt x="22198" y="16984"/>
                      <a:pt x="22941" y="16984"/>
                    </a:cubicBezTo>
                    <a:cubicBezTo>
                      <a:pt x="24361" y="16984"/>
                      <a:pt x="25829" y="16673"/>
                      <a:pt x="27281" y="16058"/>
                    </a:cubicBezTo>
                    <a:cubicBezTo>
                      <a:pt x="28298" y="15630"/>
                      <a:pt x="29288" y="15059"/>
                      <a:pt x="30216" y="14355"/>
                    </a:cubicBezTo>
                    <a:cubicBezTo>
                      <a:pt x="31126" y="13677"/>
                      <a:pt x="31964" y="12891"/>
                      <a:pt x="32705" y="12026"/>
                    </a:cubicBezTo>
                    <a:cubicBezTo>
                      <a:pt x="34016" y="10492"/>
                      <a:pt x="35167" y="8627"/>
                      <a:pt x="36229" y="6326"/>
                    </a:cubicBezTo>
                    <a:cubicBezTo>
                      <a:pt x="37192" y="4229"/>
                      <a:pt x="37986" y="1990"/>
                      <a:pt x="38682" y="10"/>
                    </a:cubicBezTo>
                    <a:lnTo>
                      <a:pt x="38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4965" name="Google Shape;4965;p39"/>
          <p:cNvSpPr/>
          <p:nvPr/>
        </p:nvSpPr>
        <p:spPr>
          <a:xfrm>
            <a:off x="5521088" y="35700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6" name="Google Shape;4966;p39"/>
          <p:cNvSpPr/>
          <p:nvPr/>
        </p:nvSpPr>
        <p:spPr>
          <a:xfrm>
            <a:off x="5453750" y="39490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7" name="Google Shape;4967;p39"/>
          <p:cNvSpPr/>
          <p:nvPr/>
        </p:nvSpPr>
        <p:spPr>
          <a:xfrm>
            <a:off x="1040600" y="35092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8" name="Google Shape;4968;p39"/>
          <p:cNvSpPr/>
          <p:nvPr/>
        </p:nvSpPr>
        <p:spPr>
          <a:xfrm>
            <a:off x="-384400" y="314152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9" name="Google Shape;4969;p39"/>
          <p:cNvSpPr/>
          <p:nvPr/>
        </p:nvSpPr>
        <p:spPr>
          <a:xfrm>
            <a:off x="2483200" y="3768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0" name="Google Shape;4970;p39"/>
          <p:cNvSpPr/>
          <p:nvPr/>
        </p:nvSpPr>
        <p:spPr>
          <a:xfrm>
            <a:off x="-579000" y="26764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1" name="Google Shape;4971;p39"/>
          <p:cNvSpPr/>
          <p:nvPr/>
        </p:nvSpPr>
        <p:spPr>
          <a:xfrm>
            <a:off x="7075675" y="35700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2" name="Google Shape;4972;p39"/>
          <p:cNvSpPr/>
          <p:nvPr/>
        </p:nvSpPr>
        <p:spPr>
          <a:xfrm>
            <a:off x="3653287" y="4080378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3" name="Google Shape;4973;p39"/>
          <p:cNvSpPr/>
          <p:nvPr/>
        </p:nvSpPr>
        <p:spPr>
          <a:xfrm>
            <a:off x="2828063" y="4273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4" name="Google Shape;4974;p39"/>
          <p:cNvSpPr/>
          <p:nvPr/>
        </p:nvSpPr>
        <p:spPr>
          <a:xfrm>
            <a:off x="2132800" y="4509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5" name="Google Shape;4975;p39"/>
          <p:cNvSpPr/>
          <p:nvPr/>
        </p:nvSpPr>
        <p:spPr>
          <a:xfrm>
            <a:off x="164913" y="3192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6" name="Google Shape;4976;p39"/>
          <p:cNvSpPr/>
          <p:nvPr/>
        </p:nvSpPr>
        <p:spPr>
          <a:xfrm>
            <a:off x="1430198" y="3760849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7" name="Google Shape;4977;p39"/>
          <p:cNvSpPr/>
          <p:nvPr/>
        </p:nvSpPr>
        <p:spPr>
          <a:xfrm>
            <a:off x="143438" y="4262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8" name="Google Shape;4978;p39"/>
          <p:cNvSpPr/>
          <p:nvPr/>
        </p:nvSpPr>
        <p:spPr>
          <a:xfrm>
            <a:off x="8487013" y="3883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9" name="Google Shape;4979;p39"/>
          <p:cNvSpPr/>
          <p:nvPr/>
        </p:nvSpPr>
        <p:spPr>
          <a:xfrm>
            <a:off x="1331563" y="4383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80" name="Google Shape;4980;p39"/>
          <p:cNvGrpSpPr/>
          <p:nvPr/>
        </p:nvGrpSpPr>
        <p:grpSpPr>
          <a:xfrm>
            <a:off x="367100" y="2392375"/>
            <a:ext cx="37200" cy="2435125"/>
            <a:chOff x="367100" y="2392375"/>
            <a:chExt cx="37200" cy="2435125"/>
          </a:xfrm>
        </p:grpSpPr>
        <p:sp>
          <p:nvSpPr>
            <p:cNvPr id="4981" name="Google Shape;4981;p3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3" name="Google Shape;4983;p39"/>
          <p:cNvGrpSpPr/>
          <p:nvPr/>
        </p:nvGrpSpPr>
        <p:grpSpPr>
          <a:xfrm>
            <a:off x="694500" y="3499725"/>
            <a:ext cx="37200" cy="833425"/>
            <a:chOff x="367100" y="2392375"/>
            <a:chExt cx="37200" cy="833425"/>
          </a:xfrm>
        </p:grpSpPr>
        <p:sp>
          <p:nvSpPr>
            <p:cNvPr id="4984" name="Google Shape;4984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6" name="Google Shape;4986;p39"/>
          <p:cNvGrpSpPr/>
          <p:nvPr/>
        </p:nvGrpSpPr>
        <p:grpSpPr>
          <a:xfrm>
            <a:off x="949750" y="3609950"/>
            <a:ext cx="37200" cy="1232425"/>
            <a:chOff x="367100" y="2392375"/>
            <a:chExt cx="37200" cy="1232425"/>
          </a:xfrm>
        </p:grpSpPr>
        <p:sp>
          <p:nvSpPr>
            <p:cNvPr id="4987" name="Google Shape;4987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9" name="Google Shape;4989;p39"/>
          <p:cNvGrpSpPr/>
          <p:nvPr/>
        </p:nvGrpSpPr>
        <p:grpSpPr>
          <a:xfrm>
            <a:off x="207600" y="3814875"/>
            <a:ext cx="37200" cy="1232425"/>
            <a:chOff x="367100" y="2392375"/>
            <a:chExt cx="37200" cy="1232425"/>
          </a:xfrm>
        </p:grpSpPr>
        <p:sp>
          <p:nvSpPr>
            <p:cNvPr id="4990" name="Google Shape;4990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2" name="Google Shape;4992;p39"/>
          <p:cNvGrpSpPr/>
          <p:nvPr/>
        </p:nvGrpSpPr>
        <p:grpSpPr>
          <a:xfrm>
            <a:off x="1304375" y="4187388"/>
            <a:ext cx="37200" cy="833425"/>
            <a:chOff x="367100" y="2392375"/>
            <a:chExt cx="37200" cy="833425"/>
          </a:xfrm>
        </p:grpSpPr>
        <p:sp>
          <p:nvSpPr>
            <p:cNvPr id="4993" name="Google Shape;4993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5" name="Google Shape;4995;p39"/>
          <p:cNvGrpSpPr/>
          <p:nvPr/>
        </p:nvGrpSpPr>
        <p:grpSpPr>
          <a:xfrm>
            <a:off x="1176575" y="1752275"/>
            <a:ext cx="37200" cy="2435125"/>
            <a:chOff x="367100" y="2392375"/>
            <a:chExt cx="37200" cy="2435125"/>
          </a:xfrm>
        </p:grpSpPr>
        <p:sp>
          <p:nvSpPr>
            <p:cNvPr id="4996" name="Google Shape;4996;p3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8" name="Google Shape;4998;p39"/>
          <p:cNvGrpSpPr/>
          <p:nvPr/>
        </p:nvGrpSpPr>
        <p:grpSpPr>
          <a:xfrm>
            <a:off x="582225" y="3814075"/>
            <a:ext cx="37200" cy="1232425"/>
            <a:chOff x="367100" y="2392375"/>
            <a:chExt cx="37200" cy="1232425"/>
          </a:xfrm>
        </p:grpSpPr>
        <p:sp>
          <p:nvSpPr>
            <p:cNvPr id="4999" name="Google Shape;4999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01" name="Google Shape;5001;p39"/>
          <p:cNvGrpSpPr/>
          <p:nvPr/>
        </p:nvGrpSpPr>
        <p:grpSpPr>
          <a:xfrm>
            <a:off x="3295625" y="4162125"/>
            <a:ext cx="37200" cy="833425"/>
            <a:chOff x="367100" y="2392375"/>
            <a:chExt cx="37200" cy="833425"/>
          </a:xfrm>
        </p:grpSpPr>
        <p:sp>
          <p:nvSpPr>
            <p:cNvPr id="5002" name="Google Shape;5002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04" name="Google Shape;5004;p39"/>
          <p:cNvGrpSpPr/>
          <p:nvPr/>
        </p:nvGrpSpPr>
        <p:grpSpPr>
          <a:xfrm>
            <a:off x="4478650" y="3990888"/>
            <a:ext cx="37200" cy="833425"/>
            <a:chOff x="367100" y="2392375"/>
            <a:chExt cx="37200" cy="833425"/>
          </a:xfrm>
        </p:grpSpPr>
        <p:sp>
          <p:nvSpPr>
            <p:cNvPr id="5005" name="Google Shape;5005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07" name="Google Shape;5007;p39"/>
          <p:cNvGrpSpPr/>
          <p:nvPr/>
        </p:nvGrpSpPr>
        <p:grpSpPr>
          <a:xfrm>
            <a:off x="2145550" y="4187388"/>
            <a:ext cx="37200" cy="833425"/>
            <a:chOff x="367100" y="2392375"/>
            <a:chExt cx="37200" cy="833425"/>
          </a:xfrm>
        </p:grpSpPr>
        <p:sp>
          <p:nvSpPr>
            <p:cNvPr id="5008" name="Google Shape;5008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0" name="Google Shape;5010;p39"/>
          <p:cNvGrpSpPr/>
          <p:nvPr/>
        </p:nvGrpSpPr>
        <p:grpSpPr>
          <a:xfrm>
            <a:off x="8262800" y="2520063"/>
            <a:ext cx="37200" cy="2435125"/>
            <a:chOff x="367100" y="2392375"/>
            <a:chExt cx="37200" cy="2435125"/>
          </a:xfrm>
        </p:grpSpPr>
        <p:sp>
          <p:nvSpPr>
            <p:cNvPr id="5011" name="Google Shape;5011;p3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3" name="Google Shape;5013;p39"/>
          <p:cNvGrpSpPr/>
          <p:nvPr/>
        </p:nvGrpSpPr>
        <p:grpSpPr>
          <a:xfrm>
            <a:off x="7740600" y="4121775"/>
            <a:ext cx="37200" cy="833425"/>
            <a:chOff x="367100" y="2392375"/>
            <a:chExt cx="37200" cy="833425"/>
          </a:xfrm>
        </p:grpSpPr>
        <p:sp>
          <p:nvSpPr>
            <p:cNvPr id="5014" name="Google Shape;5014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6" name="Google Shape;5016;p39"/>
          <p:cNvGrpSpPr/>
          <p:nvPr/>
        </p:nvGrpSpPr>
        <p:grpSpPr>
          <a:xfrm>
            <a:off x="8635600" y="3300225"/>
            <a:ext cx="37200" cy="1232425"/>
            <a:chOff x="367100" y="2392375"/>
            <a:chExt cx="37200" cy="1232425"/>
          </a:xfrm>
        </p:grpSpPr>
        <p:sp>
          <p:nvSpPr>
            <p:cNvPr id="5017" name="Google Shape;5017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9" name="Google Shape;5019;p39"/>
          <p:cNvGrpSpPr/>
          <p:nvPr/>
        </p:nvGrpSpPr>
        <p:grpSpPr>
          <a:xfrm>
            <a:off x="8872675" y="1608338"/>
            <a:ext cx="37200" cy="2435125"/>
            <a:chOff x="367100" y="2392375"/>
            <a:chExt cx="37200" cy="2435125"/>
          </a:xfrm>
        </p:grpSpPr>
        <p:sp>
          <p:nvSpPr>
            <p:cNvPr id="5020" name="Google Shape;5020;p3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22" name="Google Shape;5022;p39"/>
          <p:cNvGrpSpPr/>
          <p:nvPr/>
        </p:nvGrpSpPr>
        <p:grpSpPr>
          <a:xfrm>
            <a:off x="6006525" y="4220275"/>
            <a:ext cx="37200" cy="833425"/>
            <a:chOff x="367100" y="2392375"/>
            <a:chExt cx="37200" cy="833425"/>
          </a:xfrm>
        </p:grpSpPr>
        <p:sp>
          <p:nvSpPr>
            <p:cNvPr id="5023" name="Google Shape;5023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25" name="Google Shape;5025;p39"/>
          <p:cNvGrpSpPr/>
          <p:nvPr/>
        </p:nvGrpSpPr>
        <p:grpSpPr>
          <a:xfrm>
            <a:off x="5316300" y="4009713"/>
            <a:ext cx="37200" cy="833425"/>
            <a:chOff x="367100" y="2392375"/>
            <a:chExt cx="37200" cy="833425"/>
          </a:xfrm>
        </p:grpSpPr>
        <p:sp>
          <p:nvSpPr>
            <p:cNvPr id="5026" name="Google Shape;5026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28" name="Google Shape;5028;p39"/>
          <p:cNvGrpSpPr/>
          <p:nvPr/>
        </p:nvGrpSpPr>
        <p:grpSpPr>
          <a:xfrm>
            <a:off x="7269875" y="3483600"/>
            <a:ext cx="37200" cy="1232425"/>
            <a:chOff x="367100" y="2392375"/>
            <a:chExt cx="37200" cy="1232425"/>
          </a:xfrm>
        </p:grpSpPr>
        <p:sp>
          <p:nvSpPr>
            <p:cNvPr id="5029" name="Google Shape;5029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31" name="Google Shape;5031;p39"/>
          <p:cNvGrpSpPr/>
          <p:nvPr/>
        </p:nvGrpSpPr>
        <p:grpSpPr>
          <a:xfrm>
            <a:off x="8909875" y="4143300"/>
            <a:ext cx="37200" cy="833425"/>
            <a:chOff x="367100" y="2392375"/>
            <a:chExt cx="37200" cy="833425"/>
          </a:xfrm>
        </p:grpSpPr>
        <p:sp>
          <p:nvSpPr>
            <p:cNvPr id="5032" name="Google Shape;5032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34" name="Google Shape;5034;p39"/>
          <p:cNvGrpSpPr/>
          <p:nvPr/>
        </p:nvGrpSpPr>
        <p:grpSpPr>
          <a:xfrm>
            <a:off x="8487050" y="4543125"/>
            <a:ext cx="37200" cy="537325"/>
            <a:chOff x="367100" y="2392375"/>
            <a:chExt cx="37200" cy="537325"/>
          </a:xfrm>
        </p:grpSpPr>
        <p:sp>
          <p:nvSpPr>
            <p:cNvPr id="5035" name="Google Shape;5035;p39"/>
            <p:cNvSpPr/>
            <p:nvPr/>
          </p:nvSpPr>
          <p:spPr>
            <a:xfrm>
              <a:off x="382100" y="2424800"/>
              <a:ext cx="7200" cy="5049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37" name="Google Shape;5037;p39"/>
          <p:cNvGrpSpPr/>
          <p:nvPr/>
        </p:nvGrpSpPr>
        <p:grpSpPr>
          <a:xfrm>
            <a:off x="8071275" y="3858675"/>
            <a:ext cx="37200" cy="1232425"/>
            <a:chOff x="367100" y="2392375"/>
            <a:chExt cx="37200" cy="1232425"/>
          </a:xfrm>
        </p:grpSpPr>
        <p:sp>
          <p:nvSpPr>
            <p:cNvPr id="5038" name="Google Shape;5038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40" name="Google Shape;5040;p39"/>
          <p:cNvSpPr/>
          <p:nvPr/>
        </p:nvSpPr>
        <p:spPr>
          <a:xfrm>
            <a:off x="7556900" y="3788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1" name="Google Shape;5041;p39"/>
          <p:cNvSpPr/>
          <p:nvPr/>
        </p:nvSpPr>
        <p:spPr>
          <a:xfrm>
            <a:off x="6215491" y="3903819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2" name="Google Shape;5042;p39"/>
          <p:cNvSpPr/>
          <p:nvPr/>
        </p:nvSpPr>
        <p:spPr>
          <a:xfrm>
            <a:off x="6547866" y="4262431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3" name="Google Shape;5043;p39"/>
          <p:cNvSpPr/>
          <p:nvPr/>
        </p:nvSpPr>
        <p:spPr>
          <a:xfrm>
            <a:off x="2411725" y="404346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4" name="Google Shape;5044;p39"/>
          <p:cNvSpPr/>
          <p:nvPr/>
        </p:nvSpPr>
        <p:spPr>
          <a:xfrm>
            <a:off x="5559938" y="3858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5" name="Google Shape;5045;p39"/>
          <p:cNvSpPr txBox="1"/>
          <p:nvPr>
            <p:ph type="ctrTitle"/>
          </p:nvPr>
        </p:nvSpPr>
        <p:spPr>
          <a:xfrm>
            <a:off x="1403400" y="1324088"/>
            <a:ext cx="6337200" cy="182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solidFill>
                  <a:srgbClr val="D789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5046" name="Google Shape;5046;p39"/>
          <p:cNvSpPr txBox="1"/>
          <p:nvPr>
            <p:ph idx="1" type="subTitle"/>
          </p:nvPr>
        </p:nvSpPr>
        <p:spPr>
          <a:xfrm>
            <a:off x="2307550" y="3099750"/>
            <a:ext cx="4528800" cy="47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5047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40"/>
          <p:cNvSpPr txBox="1"/>
          <p:nvPr>
            <p:ph type="title"/>
          </p:nvPr>
        </p:nvSpPr>
        <p:spPr>
          <a:xfrm>
            <a:off x="713100" y="218031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049" name="Google Shape;5049;p40"/>
          <p:cNvSpPr txBox="1"/>
          <p:nvPr>
            <p:ph hasCustomPrompt="1" idx="2" type="title"/>
          </p:nvPr>
        </p:nvSpPr>
        <p:spPr>
          <a:xfrm>
            <a:off x="1956925" y="1070176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050" name="Google Shape;5050;p40"/>
          <p:cNvSpPr txBox="1"/>
          <p:nvPr>
            <p:ph idx="1" type="subTitle"/>
          </p:nvPr>
        </p:nvSpPr>
        <p:spPr>
          <a:xfrm>
            <a:off x="1157500" y="353159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051" name="Google Shape;5051;p40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5052" name="Google Shape;5052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4" name="Google Shape;5054;p40"/>
          <p:cNvGrpSpPr/>
          <p:nvPr/>
        </p:nvGrpSpPr>
        <p:grpSpPr>
          <a:xfrm rot="-1435600">
            <a:off x="-620293" y="2520429"/>
            <a:ext cx="11364881" cy="3576498"/>
            <a:chOff x="3025400" y="1754925"/>
            <a:chExt cx="7141649" cy="2247459"/>
          </a:xfrm>
        </p:grpSpPr>
        <p:sp>
          <p:nvSpPr>
            <p:cNvPr id="5055" name="Google Shape;5055;p4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4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4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4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4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4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4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4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4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4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4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4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4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4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4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4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4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4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4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4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4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4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4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4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4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4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4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82" name="Google Shape;5082;p40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3" name="Google Shape;5083;p40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84" name="Google Shape;5084;p40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5085" name="Google Shape;5085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87" name="Google Shape;5087;p40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5088" name="Google Shape;5088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0" name="Google Shape;5090;p40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5091" name="Google Shape;5091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3" name="Google Shape;5093;p40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5094" name="Google Shape;5094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6" name="Google Shape;5096;p40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5097" name="Google Shape;5097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9" name="Google Shape;5099;p40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5100" name="Google Shape;5100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2" name="Google Shape;5102;p40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5103" name="Google Shape;5103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5" name="Google Shape;5105;p40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5106" name="Google Shape;5106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8" name="Google Shape;5108;p40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5109" name="Google Shape;5109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11" name="Google Shape;5111;p40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12" name="Google Shape;5112;p40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13" name="Google Shape;5113;p40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5114" name="Google Shape;5114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6" name="Google Shape;5116;p40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5117" name="Google Shape;5117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9" name="Google Shape;5119;p40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5120" name="Google Shape;5120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22" name="Google Shape;5122;p40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5123" name="Google Shape;5123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25" name="Google Shape;5125;p40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5126" name="Google Shape;5126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28" name="Google Shape;5128;p40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9" name="Google Shape;5129;p40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30" name="Google Shape;5130;p40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5131" name="Google Shape;5131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3" name="Google Shape;5133;p40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5134" name="Google Shape;5134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6" name="Google Shape;5136;p40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5137" name="Google Shape;5137;p4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9" name="Google Shape;5139;p40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5140" name="Google Shape;5140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2" name="Google Shape;5142;p40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5143" name="Google Shape;5143;p4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5" name="Google Shape;5145;p40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5146" name="Google Shape;5146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8" name="Google Shape;5148;p40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5149" name="Google Shape;5149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51" name="Google Shape;5151;p40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52" name="Google Shape;5152;p40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5153" name="Google Shape;5153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55" name="Google Shape;5155;p40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5156" name="Google Shape;5156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58" name="Google Shape;5158;p40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5159" name="Google Shape;5159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1" name="Google Shape;5161;p40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5162" name="Google Shape;5162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4" name="Google Shape;5164;p40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5165" name="Google Shape;5165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7" name="Google Shape;5167;p40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5168" name="Google Shape;5168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0" name="Google Shape;5170;p40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5171" name="Google Shape;5171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3" name="Google Shape;5173;p40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5174" name="Google Shape;5174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6" name="Google Shape;5176;p40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5177" name="Google Shape;5177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9" name="Google Shape;5179;p40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5180" name="Google Shape;5180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2" name="Google Shape;5182;p40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5183" name="Google Shape;5183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5" name="Google Shape;5185;p40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5186" name="Google Shape;5186;p4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88" name="Google Shape;5188;p40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89" name="Google Shape;5189;p40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0" name="Google Shape;5190;p40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1" name="Google Shape;5191;p40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2" name="Google Shape;5192;p40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5193" name="Google Shape;5193;p4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194" name="Google Shape;5194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5195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96" name="Google Shape;5196;p41"/>
          <p:cNvGrpSpPr/>
          <p:nvPr/>
        </p:nvGrpSpPr>
        <p:grpSpPr>
          <a:xfrm rot="-2700000">
            <a:off x="2351911" y="2802654"/>
            <a:ext cx="8141463" cy="3321414"/>
            <a:chOff x="3025400" y="1754925"/>
            <a:chExt cx="7141649" cy="2247459"/>
          </a:xfrm>
        </p:grpSpPr>
        <p:sp>
          <p:nvSpPr>
            <p:cNvPr id="5197" name="Google Shape;5197;p41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41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41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41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41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41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41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41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41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41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41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41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41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41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41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41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41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41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41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41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41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41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41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41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41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41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41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4" name="Google Shape;5224;p41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5225" name="Google Shape;5225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27" name="Google Shape;5227;p41"/>
          <p:cNvSpPr/>
          <p:nvPr/>
        </p:nvSpPr>
        <p:spPr>
          <a:xfrm>
            <a:off x="4175563" y="4967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28" name="Google Shape;5228;p41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5229" name="Google Shape;5229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1" name="Google Shape;5231;p41"/>
          <p:cNvGrpSpPr/>
          <p:nvPr/>
        </p:nvGrpSpPr>
        <p:grpSpPr>
          <a:xfrm>
            <a:off x="4418513" y="4561725"/>
            <a:ext cx="37200" cy="833425"/>
            <a:chOff x="367100" y="2392375"/>
            <a:chExt cx="37200" cy="833425"/>
          </a:xfrm>
        </p:grpSpPr>
        <p:sp>
          <p:nvSpPr>
            <p:cNvPr id="5232" name="Google Shape;5232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4" name="Google Shape;5234;p41"/>
          <p:cNvGrpSpPr/>
          <p:nvPr/>
        </p:nvGrpSpPr>
        <p:grpSpPr>
          <a:xfrm>
            <a:off x="5976925" y="4847900"/>
            <a:ext cx="37200" cy="833425"/>
            <a:chOff x="367100" y="2392375"/>
            <a:chExt cx="37200" cy="833425"/>
          </a:xfrm>
        </p:grpSpPr>
        <p:sp>
          <p:nvSpPr>
            <p:cNvPr id="5235" name="Google Shape;5235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7" name="Google Shape;5237;p41"/>
          <p:cNvGrpSpPr/>
          <p:nvPr/>
        </p:nvGrpSpPr>
        <p:grpSpPr>
          <a:xfrm>
            <a:off x="5197725" y="4760113"/>
            <a:ext cx="37200" cy="833425"/>
            <a:chOff x="367100" y="2392375"/>
            <a:chExt cx="37200" cy="833425"/>
          </a:xfrm>
        </p:grpSpPr>
        <p:sp>
          <p:nvSpPr>
            <p:cNvPr id="5238" name="Google Shape;5238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0" name="Google Shape;5240;p41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5241" name="Google Shape;5241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3" name="Google Shape;5243;p41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5244" name="Google Shape;5244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6" name="Google Shape;5246;p41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5247" name="Google Shape;5247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9" name="Google Shape;5249;p41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5250" name="Google Shape;5250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52" name="Google Shape;5252;p41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3" name="Google Shape;5253;p41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54" name="Google Shape;5254;p41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5255" name="Google Shape;5255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57" name="Google Shape;5257;p41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5258" name="Google Shape;5258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0" name="Google Shape;5260;p41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5261" name="Google Shape;5261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3" name="Google Shape;5263;p41"/>
          <p:cNvGrpSpPr/>
          <p:nvPr/>
        </p:nvGrpSpPr>
        <p:grpSpPr>
          <a:xfrm>
            <a:off x="5580650" y="4561738"/>
            <a:ext cx="37200" cy="833425"/>
            <a:chOff x="367100" y="2392375"/>
            <a:chExt cx="37200" cy="833425"/>
          </a:xfrm>
        </p:grpSpPr>
        <p:sp>
          <p:nvSpPr>
            <p:cNvPr id="5264" name="Google Shape;5264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6" name="Google Shape;5266;p41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5267" name="Google Shape;5267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69" name="Google Shape;5269;p41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70" name="Google Shape;5270;p41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5271" name="Google Shape;5271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3" name="Google Shape;5273;p41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5274" name="Google Shape;5274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6" name="Google Shape;5276;p41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5277" name="Google Shape;5277;p4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9" name="Google Shape;5279;p41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5280" name="Google Shape;5280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2" name="Google Shape;5282;p41"/>
          <p:cNvGrpSpPr/>
          <p:nvPr/>
        </p:nvGrpSpPr>
        <p:grpSpPr>
          <a:xfrm>
            <a:off x="5778788" y="2912913"/>
            <a:ext cx="37200" cy="3553537"/>
            <a:chOff x="367100" y="2392375"/>
            <a:chExt cx="37200" cy="3553537"/>
          </a:xfrm>
        </p:grpSpPr>
        <p:sp>
          <p:nvSpPr>
            <p:cNvPr id="5283" name="Google Shape;5283;p4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5" name="Google Shape;5285;p41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5286" name="Google Shape;5286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8" name="Google Shape;5288;p41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5289" name="Google Shape;5289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91" name="Google Shape;5291;p41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92" name="Google Shape;5292;p41"/>
          <p:cNvGrpSpPr/>
          <p:nvPr/>
        </p:nvGrpSpPr>
        <p:grpSpPr>
          <a:xfrm>
            <a:off x="367100" y="3472113"/>
            <a:ext cx="37200" cy="2435125"/>
            <a:chOff x="367100" y="2392375"/>
            <a:chExt cx="37200" cy="2435125"/>
          </a:xfrm>
        </p:grpSpPr>
        <p:sp>
          <p:nvSpPr>
            <p:cNvPr id="5293" name="Google Shape;5293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5" name="Google Shape;5295;p41"/>
          <p:cNvGrpSpPr/>
          <p:nvPr/>
        </p:nvGrpSpPr>
        <p:grpSpPr>
          <a:xfrm>
            <a:off x="2977600" y="4851763"/>
            <a:ext cx="37200" cy="833425"/>
            <a:chOff x="367100" y="2392375"/>
            <a:chExt cx="37200" cy="833425"/>
          </a:xfrm>
        </p:grpSpPr>
        <p:sp>
          <p:nvSpPr>
            <p:cNvPr id="5296" name="Google Shape;5296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8" name="Google Shape;5298;p41"/>
          <p:cNvGrpSpPr/>
          <p:nvPr/>
        </p:nvGrpSpPr>
        <p:grpSpPr>
          <a:xfrm>
            <a:off x="1235175" y="4771713"/>
            <a:ext cx="37200" cy="833425"/>
            <a:chOff x="367100" y="2392375"/>
            <a:chExt cx="37200" cy="833425"/>
          </a:xfrm>
        </p:grpSpPr>
        <p:sp>
          <p:nvSpPr>
            <p:cNvPr id="5299" name="Google Shape;5299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1" name="Google Shape;5301;p41"/>
          <p:cNvGrpSpPr/>
          <p:nvPr/>
        </p:nvGrpSpPr>
        <p:grpSpPr>
          <a:xfrm>
            <a:off x="658425" y="4652275"/>
            <a:ext cx="37200" cy="1232425"/>
            <a:chOff x="367100" y="2392375"/>
            <a:chExt cx="37200" cy="1232425"/>
          </a:xfrm>
        </p:grpSpPr>
        <p:sp>
          <p:nvSpPr>
            <p:cNvPr id="5302" name="Google Shape;5302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4" name="Google Shape;5304;p41"/>
          <p:cNvGrpSpPr/>
          <p:nvPr/>
        </p:nvGrpSpPr>
        <p:grpSpPr>
          <a:xfrm>
            <a:off x="3482500" y="4937525"/>
            <a:ext cx="37200" cy="833425"/>
            <a:chOff x="367100" y="2392375"/>
            <a:chExt cx="37200" cy="833425"/>
          </a:xfrm>
        </p:grpSpPr>
        <p:sp>
          <p:nvSpPr>
            <p:cNvPr id="5305" name="Google Shape;5305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7" name="Google Shape;5307;p41"/>
          <p:cNvGrpSpPr/>
          <p:nvPr/>
        </p:nvGrpSpPr>
        <p:grpSpPr>
          <a:xfrm>
            <a:off x="4189913" y="4790325"/>
            <a:ext cx="37200" cy="833425"/>
            <a:chOff x="367100" y="2392375"/>
            <a:chExt cx="37200" cy="833425"/>
          </a:xfrm>
        </p:grpSpPr>
        <p:sp>
          <p:nvSpPr>
            <p:cNvPr id="5308" name="Google Shape;5308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0" name="Google Shape;5310;p41"/>
          <p:cNvGrpSpPr/>
          <p:nvPr/>
        </p:nvGrpSpPr>
        <p:grpSpPr>
          <a:xfrm>
            <a:off x="2119200" y="4912513"/>
            <a:ext cx="37200" cy="833425"/>
            <a:chOff x="367100" y="2392375"/>
            <a:chExt cx="37200" cy="833425"/>
          </a:xfrm>
        </p:grpSpPr>
        <p:sp>
          <p:nvSpPr>
            <p:cNvPr id="5311" name="Google Shape;5311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3" name="Google Shape;5313;p41"/>
          <p:cNvGrpSpPr/>
          <p:nvPr/>
        </p:nvGrpSpPr>
        <p:grpSpPr>
          <a:xfrm>
            <a:off x="179163" y="4234625"/>
            <a:ext cx="37200" cy="1232425"/>
            <a:chOff x="367100" y="2392375"/>
            <a:chExt cx="37200" cy="1232425"/>
          </a:xfrm>
        </p:grpSpPr>
        <p:sp>
          <p:nvSpPr>
            <p:cNvPr id="5314" name="Google Shape;5314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6" name="Google Shape;5316;p41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5317" name="Google Shape;5317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9" name="Google Shape;5319;p41"/>
          <p:cNvGrpSpPr/>
          <p:nvPr/>
        </p:nvGrpSpPr>
        <p:grpSpPr>
          <a:xfrm>
            <a:off x="8469638" y="1084388"/>
            <a:ext cx="37200" cy="3553537"/>
            <a:chOff x="367100" y="2392375"/>
            <a:chExt cx="37200" cy="3553537"/>
          </a:xfrm>
        </p:grpSpPr>
        <p:sp>
          <p:nvSpPr>
            <p:cNvPr id="5320" name="Google Shape;5320;p4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22" name="Google Shape;5322;p41"/>
          <p:cNvSpPr/>
          <p:nvPr/>
        </p:nvSpPr>
        <p:spPr>
          <a:xfrm>
            <a:off x="4720025" y="4020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3" name="Google Shape;5323;p41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4" name="Google Shape;5324;p41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5" name="Google Shape;5325;p41"/>
          <p:cNvSpPr/>
          <p:nvPr/>
        </p:nvSpPr>
        <p:spPr>
          <a:xfrm>
            <a:off x="862338" y="4636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6" name="Google Shape;5326;p41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7" name="Google Shape;5327;p41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28" name="Google Shape;5328;p41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/>
        </p:txBody>
      </p:sp>
      <p:pic>
        <p:nvPicPr>
          <p:cNvPr id="5329" name="Google Shape;5329;p4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330" name="Google Shape;5330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56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5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58" name="Google Shape;458;p5"/>
          <p:cNvSpPr txBox="1"/>
          <p:nvPr>
            <p:ph idx="2" type="title"/>
          </p:nvPr>
        </p:nvSpPr>
        <p:spPr>
          <a:xfrm>
            <a:off x="1187000" y="19244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0"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59" name="Google Shape;459;p5"/>
          <p:cNvSpPr txBox="1"/>
          <p:nvPr>
            <p:ph idx="3" type="title"/>
          </p:nvPr>
        </p:nvSpPr>
        <p:spPr>
          <a:xfrm>
            <a:off x="5214400" y="19244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0"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60" name="Google Shape;460;p5"/>
          <p:cNvSpPr txBox="1"/>
          <p:nvPr>
            <p:ph idx="1" type="subTitle"/>
          </p:nvPr>
        </p:nvSpPr>
        <p:spPr>
          <a:xfrm>
            <a:off x="5332897" y="2249710"/>
            <a:ext cx="2505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61" name="Google Shape;461;p5"/>
          <p:cNvSpPr txBox="1"/>
          <p:nvPr>
            <p:ph idx="4" type="subTitle"/>
          </p:nvPr>
        </p:nvSpPr>
        <p:spPr>
          <a:xfrm>
            <a:off x="1305500" y="2249710"/>
            <a:ext cx="2505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62" name="Google Shape;462;p5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" name="Google Shape;463;p5"/>
          <p:cNvSpPr/>
          <p:nvPr/>
        </p:nvSpPr>
        <p:spPr>
          <a:xfrm>
            <a:off x="3200263" y="3980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4" name="Google Shape;464;p5"/>
          <p:cNvSpPr/>
          <p:nvPr/>
        </p:nvSpPr>
        <p:spPr>
          <a:xfrm>
            <a:off x="524075" y="4211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5" name="Google Shape;465;p5"/>
          <p:cNvSpPr/>
          <p:nvPr/>
        </p:nvSpPr>
        <p:spPr>
          <a:xfrm>
            <a:off x="6039663" y="4398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6" name="Google Shape;466;p5"/>
          <p:cNvSpPr/>
          <p:nvPr/>
        </p:nvSpPr>
        <p:spPr>
          <a:xfrm>
            <a:off x="8027863" y="32604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7" name="Google Shape;467;p5"/>
          <p:cNvGrpSpPr/>
          <p:nvPr/>
        </p:nvGrpSpPr>
        <p:grpSpPr>
          <a:xfrm>
            <a:off x="3357125" y="4013775"/>
            <a:ext cx="7141649" cy="2247459"/>
            <a:chOff x="3025400" y="1754925"/>
            <a:chExt cx="7141649" cy="2247459"/>
          </a:xfrm>
        </p:grpSpPr>
        <p:sp>
          <p:nvSpPr>
            <p:cNvPr id="468" name="Google Shape;468;p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5" name="Google Shape;495;p5"/>
          <p:cNvGrpSpPr/>
          <p:nvPr/>
        </p:nvGrpSpPr>
        <p:grpSpPr>
          <a:xfrm rot="-9787080">
            <a:off x="-2612784" y="3849529"/>
            <a:ext cx="7141613" cy="2247447"/>
            <a:chOff x="3025400" y="1754925"/>
            <a:chExt cx="7141649" cy="2247459"/>
          </a:xfrm>
        </p:grpSpPr>
        <p:sp>
          <p:nvSpPr>
            <p:cNvPr id="496" name="Google Shape;496;p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3" name="Google Shape;523;p5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" name="Google Shape;524;p5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" name="Google Shape;525;p5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6" name="Google Shape;526;p5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527" name="Google Shape;527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" name="Google Shape;529;p5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530" name="Google Shape;530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" name="Google Shape;532;p5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533" name="Google Shape;533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5" name="Google Shape;535;p5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536" name="Google Shape;536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8" name="Google Shape;538;p5"/>
          <p:cNvGrpSpPr/>
          <p:nvPr/>
        </p:nvGrpSpPr>
        <p:grpSpPr>
          <a:xfrm>
            <a:off x="8663900" y="2917463"/>
            <a:ext cx="37200" cy="2435125"/>
            <a:chOff x="367100" y="2392375"/>
            <a:chExt cx="37200" cy="2435125"/>
          </a:xfrm>
        </p:grpSpPr>
        <p:sp>
          <p:nvSpPr>
            <p:cNvPr id="539" name="Google Shape;539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" name="Google Shape;541;p5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542" name="Google Shape;542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545" name="Google Shape;545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" name="Google Shape;547;p5"/>
          <p:cNvGrpSpPr/>
          <p:nvPr/>
        </p:nvGrpSpPr>
        <p:grpSpPr>
          <a:xfrm>
            <a:off x="4266113" y="4409325"/>
            <a:ext cx="37200" cy="833425"/>
            <a:chOff x="367100" y="2392375"/>
            <a:chExt cx="37200" cy="833425"/>
          </a:xfrm>
        </p:grpSpPr>
        <p:sp>
          <p:nvSpPr>
            <p:cNvPr id="548" name="Google Shape;548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" name="Google Shape;550;p5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551" name="Google Shape;551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3" name="Google Shape;553;p5"/>
          <p:cNvGrpSpPr/>
          <p:nvPr/>
        </p:nvGrpSpPr>
        <p:grpSpPr>
          <a:xfrm>
            <a:off x="7713288" y="4866550"/>
            <a:ext cx="37200" cy="833425"/>
            <a:chOff x="367100" y="2392375"/>
            <a:chExt cx="37200" cy="833425"/>
          </a:xfrm>
        </p:grpSpPr>
        <p:sp>
          <p:nvSpPr>
            <p:cNvPr id="554" name="Google Shape;554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6" name="Google Shape;556;p5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557" name="Google Shape;557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9" name="Google Shape;559;p5"/>
          <p:cNvGrpSpPr/>
          <p:nvPr/>
        </p:nvGrpSpPr>
        <p:grpSpPr>
          <a:xfrm>
            <a:off x="4541288" y="2941413"/>
            <a:ext cx="37200" cy="2435125"/>
            <a:chOff x="367100" y="2392375"/>
            <a:chExt cx="37200" cy="2435125"/>
          </a:xfrm>
        </p:grpSpPr>
        <p:sp>
          <p:nvSpPr>
            <p:cNvPr id="560" name="Google Shape;560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5316300" y="4543113"/>
            <a:ext cx="37200" cy="833425"/>
            <a:chOff x="367100" y="2392375"/>
            <a:chExt cx="37200" cy="833425"/>
          </a:xfrm>
        </p:grpSpPr>
        <p:sp>
          <p:nvSpPr>
            <p:cNvPr id="563" name="Google Shape;563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" name="Google Shape;565;p5"/>
          <p:cNvGrpSpPr/>
          <p:nvPr/>
        </p:nvGrpSpPr>
        <p:grpSpPr>
          <a:xfrm>
            <a:off x="6646700" y="4622300"/>
            <a:ext cx="37200" cy="1232425"/>
            <a:chOff x="367100" y="2392375"/>
            <a:chExt cx="37200" cy="1232425"/>
          </a:xfrm>
        </p:grpSpPr>
        <p:sp>
          <p:nvSpPr>
            <p:cNvPr id="566" name="Google Shape;566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" name="Google Shape;568;p5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569" name="Google Shape;569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" name="Google Shape;571;p5"/>
          <p:cNvGrpSpPr/>
          <p:nvPr/>
        </p:nvGrpSpPr>
        <p:grpSpPr>
          <a:xfrm>
            <a:off x="8333088" y="4546963"/>
            <a:ext cx="37200" cy="833425"/>
            <a:chOff x="367100" y="2392375"/>
            <a:chExt cx="37200" cy="833425"/>
          </a:xfrm>
        </p:grpSpPr>
        <p:sp>
          <p:nvSpPr>
            <p:cNvPr id="572" name="Google Shape;572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4" name="Google Shape;574;p5"/>
          <p:cNvGrpSpPr/>
          <p:nvPr/>
        </p:nvGrpSpPr>
        <p:grpSpPr>
          <a:xfrm>
            <a:off x="9008488" y="3926850"/>
            <a:ext cx="37200" cy="1232425"/>
            <a:chOff x="367100" y="2392375"/>
            <a:chExt cx="37200" cy="1232425"/>
          </a:xfrm>
        </p:grpSpPr>
        <p:sp>
          <p:nvSpPr>
            <p:cNvPr id="575" name="Google Shape;575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7" name="Google Shape;577;p5"/>
          <p:cNvSpPr/>
          <p:nvPr/>
        </p:nvSpPr>
        <p:spPr>
          <a:xfrm>
            <a:off x="7556900" y="47762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8" name="Google Shape;578;p5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9" name="Google Shape;579;p5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580" name="Google Shape;580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" name="Google Shape;582;p5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583" name="Google Shape;583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" name="Google Shape;585;p5"/>
          <p:cNvGrpSpPr/>
          <p:nvPr/>
        </p:nvGrpSpPr>
        <p:grpSpPr>
          <a:xfrm>
            <a:off x="4908325" y="3692475"/>
            <a:ext cx="37200" cy="1232425"/>
            <a:chOff x="367100" y="2392375"/>
            <a:chExt cx="37200" cy="1232425"/>
          </a:xfrm>
        </p:grpSpPr>
        <p:sp>
          <p:nvSpPr>
            <p:cNvPr id="586" name="Google Shape;586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" name="Google Shape;588;p5"/>
          <p:cNvGrpSpPr/>
          <p:nvPr/>
        </p:nvGrpSpPr>
        <p:grpSpPr>
          <a:xfrm>
            <a:off x="4126138" y="3438925"/>
            <a:ext cx="37200" cy="2435125"/>
            <a:chOff x="367100" y="2392375"/>
            <a:chExt cx="37200" cy="2435125"/>
          </a:xfrm>
        </p:grpSpPr>
        <p:sp>
          <p:nvSpPr>
            <p:cNvPr id="589" name="Google Shape;589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1" name="Google Shape;591;p5"/>
          <p:cNvGrpSpPr/>
          <p:nvPr/>
        </p:nvGrpSpPr>
        <p:grpSpPr>
          <a:xfrm>
            <a:off x="4786188" y="3919938"/>
            <a:ext cx="37200" cy="2435125"/>
            <a:chOff x="367100" y="2392375"/>
            <a:chExt cx="37200" cy="2435125"/>
          </a:xfrm>
        </p:grpSpPr>
        <p:sp>
          <p:nvSpPr>
            <p:cNvPr id="592" name="Google Shape;592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" name="Google Shape;594;p5"/>
          <p:cNvGrpSpPr/>
          <p:nvPr/>
        </p:nvGrpSpPr>
        <p:grpSpPr>
          <a:xfrm>
            <a:off x="4465100" y="2587988"/>
            <a:ext cx="37200" cy="2435125"/>
            <a:chOff x="367100" y="2392375"/>
            <a:chExt cx="37200" cy="2435125"/>
          </a:xfrm>
        </p:grpSpPr>
        <p:sp>
          <p:nvSpPr>
            <p:cNvPr id="595" name="Google Shape;595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" name="Google Shape;597;p5"/>
          <p:cNvGrpSpPr/>
          <p:nvPr/>
        </p:nvGrpSpPr>
        <p:grpSpPr>
          <a:xfrm>
            <a:off x="4403713" y="3987888"/>
            <a:ext cx="37200" cy="1232425"/>
            <a:chOff x="367100" y="2392375"/>
            <a:chExt cx="37200" cy="1232425"/>
          </a:xfrm>
        </p:grpSpPr>
        <p:sp>
          <p:nvSpPr>
            <p:cNvPr id="598" name="Google Shape;598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" name="Google Shape;600;p5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601" name="Google Shape;601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" name="Google Shape;603;p5"/>
          <p:cNvGrpSpPr/>
          <p:nvPr/>
        </p:nvGrpSpPr>
        <p:grpSpPr>
          <a:xfrm>
            <a:off x="8498500" y="3532275"/>
            <a:ext cx="37200" cy="2435125"/>
            <a:chOff x="367100" y="2392375"/>
            <a:chExt cx="37200" cy="2435125"/>
          </a:xfrm>
        </p:grpSpPr>
        <p:sp>
          <p:nvSpPr>
            <p:cNvPr id="604" name="Google Shape;604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606" name="Google Shape;606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07" name="Google Shape;607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5331" name="Shape 5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2" name="Google Shape;5332;p42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33" name="Google Shape;5333;p42"/>
          <p:cNvSpPr txBox="1"/>
          <p:nvPr>
            <p:ph idx="2" type="title"/>
          </p:nvPr>
        </p:nvSpPr>
        <p:spPr>
          <a:xfrm>
            <a:off x="1187000" y="19244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0"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34" name="Google Shape;5334;p42"/>
          <p:cNvSpPr txBox="1"/>
          <p:nvPr>
            <p:ph idx="3" type="title"/>
          </p:nvPr>
        </p:nvSpPr>
        <p:spPr>
          <a:xfrm>
            <a:off x="5214400" y="19244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0"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35" name="Google Shape;5335;p42"/>
          <p:cNvSpPr txBox="1"/>
          <p:nvPr>
            <p:ph idx="1" type="subTitle"/>
          </p:nvPr>
        </p:nvSpPr>
        <p:spPr>
          <a:xfrm>
            <a:off x="5332897" y="2249710"/>
            <a:ext cx="2505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336" name="Google Shape;5336;p42"/>
          <p:cNvSpPr txBox="1"/>
          <p:nvPr>
            <p:ph idx="4" type="subTitle"/>
          </p:nvPr>
        </p:nvSpPr>
        <p:spPr>
          <a:xfrm>
            <a:off x="1305500" y="2249710"/>
            <a:ext cx="2505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337" name="Google Shape;5337;p42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8" name="Google Shape;5338;p42"/>
          <p:cNvSpPr/>
          <p:nvPr/>
        </p:nvSpPr>
        <p:spPr>
          <a:xfrm>
            <a:off x="3200263" y="3980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9" name="Google Shape;5339;p42"/>
          <p:cNvSpPr/>
          <p:nvPr/>
        </p:nvSpPr>
        <p:spPr>
          <a:xfrm>
            <a:off x="524075" y="4211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0" name="Google Shape;5340;p42"/>
          <p:cNvSpPr/>
          <p:nvPr/>
        </p:nvSpPr>
        <p:spPr>
          <a:xfrm>
            <a:off x="6039663" y="4398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1" name="Google Shape;5341;p42"/>
          <p:cNvSpPr/>
          <p:nvPr/>
        </p:nvSpPr>
        <p:spPr>
          <a:xfrm>
            <a:off x="8027863" y="32604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42" name="Google Shape;5342;p42"/>
          <p:cNvGrpSpPr/>
          <p:nvPr/>
        </p:nvGrpSpPr>
        <p:grpSpPr>
          <a:xfrm>
            <a:off x="3357125" y="4013775"/>
            <a:ext cx="7141649" cy="2247459"/>
            <a:chOff x="3025400" y="1754925"/>
            <a:chExt cx="7141649" cy="2247459"/>
          </a:xfrm>
        </p:grpSpPr>
        <p:sp>
          <p:nvSpPr>
            <p:cNvPr id="5343" name="Google Shape;5343;p4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4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4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4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4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4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4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4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4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4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4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4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4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4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4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4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4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4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4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4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4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4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4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4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4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4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4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0" name="Google Shape;5370;p42"/>
          <p:cNvGrpSpPr/>
          <p:nvPr/>
        </p:nvGrpSpPr>
        <p:grpSpPr>
          <a:xfrm rot="-9787080">
            <a:off x="-2612784" y="3849529"/>
            <a:ext cx="7141613" cy="2247447"/>
            <a:chOff x="3025400" y="1754925"/>
            <a:chExt cx="7141649" cy="2247459"/>
          </a:xfrm>
        </p:grpSpPr>
        <p:sp>
          <p:nvSpPr>
            <p:cNvPr id="5371" name="Google Shape;5371;p4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4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4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4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4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4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4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4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4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4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4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4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4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4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4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4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4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4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4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4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4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4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4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4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4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4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4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98" name="Google Shape;5398;p42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9" name="Google Shape;5399;p42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0" name="Google Shape;5400;p42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01" name="Google Shape;5401;p42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5402" name="Google Shape;5402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4" name="Google Shape;5404;p42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5405" name="Google Shape;5405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7" name="Google Shape;5407;p42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5408" name="Google Shape;5408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0" name="Google Shape;5410;p42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5411" name="Google Shape;5411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3" name="Google Shape;5413;p42"/>
          <p:cNvGrpSpPr/>
          <p:nvPr/>
        </p:nvGrpSpPr>
        <p:grpSpPr>
          <a:xfrm>
            <a:off x="8663900" y="2917463"/>
            <a:ext cx="37200" cy="2435125"/>
            <a:chOff x="367100" y="2392375"/>
            <a:chExt cx="37200" cy="2435125"/>
          </a:xfrm>
        </p:grpSpPr>
        <p:sp>
          <p:nvSpPr>
            <p:cNvPr id="5414" name="Google Shape;5414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6" name="Google Shape;5416;p42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5417" name="Google Shape;5417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9" name="Google Shape;5419;p42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5420" name="Google Shape;5420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2" name="Google Shape;5422;p42"/>
          <p:cNvGrpSpPr/>
          <p:nvPr/>
        </p:nvGrpSpPr>
        <p:grpSpPr>
          <a:xfrm>
            <a:off x="4266113" y="4409325"/>
            <a:ext cx="37200" cy="833425"/>
            <a:chOff x="367100" y="2392375"/>
            <a:chExt cx="37200" cy="833425"/>
          </a:xfrm>
        </p:grpSpPr>
        <p:sp>
          <p:nvSpPr>
            <p:cNvPr id="5423" name="Google Shape;5423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5" name="Google Shape;5425;p42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5426" name="Google Shape;5426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8" name="Google Shape;5428;p42"/>
          <p:cNvGrpSpPr/>
          <p:nvPr/>
        </p:nvGrpSpPr>
        <p:grpSpPr>
          <a:xfrm>
            <a:off x="7713288" y="4866550"/>
            <a:ext cx="37200" cy="833425"/>
            <a:chOff x="367100" y="2392375"/>
            <a:chExt cx="37200" cy="833425"/>
          </a:xfrm>
        </p:grpSpPr>
        <p:sp>
          <p:nvSpPr>
            <p:cNvPr id="5429" name="Google Shape;5429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1" name="Google Shape;5431;p42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5432" name="Google Shape;5432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4" name="Google Shape;5434;p42"/>
          <p:cNvGrpSpPr/>
          <p:nvPr/>
        </p:nvGrpSpPr>
        <p:grpSpPr>
          <a:xfrm>
            <a:off x="4541288" y="2941413"/>
            <a:ext cx="37200" cy="2435125"/>
            <a:chOff x="367100" y="2392375"/>
            <a:chExt cx="37200" cy="2435125"/>
          </a:xfrm>
        </p:grpSpPr>
        <p:sp>
          <p:nvSpPr>
            <p:cNvPr id="5435" name="Google Shape;5435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7" name="Google Shape;5437;p42"/>
          <p:cNvGrpSpPr/>
          <p:nvPr/>
        </p:nvGrpSpPr>
        <p:grpSpPr>
          <a:xfrm>
            <a:off x="5316300" y="4543113"/>
            <a:ext cx="37200" cy="833425"/>
            <a:chOff x="367100" y="2392375"/>
            <a:chExt cx="37200" cy="833425"/>
          </a:xfrm>
        </p:grpSpPr>
        <p:sp>
          <p:nvSpPr>
            <p:cNvPr id="5438" name="Google Shape;5438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0" name="Google Shape;5440;p42"/>
          <p:cNvGrpSpPr/>
          <p:nvPr/>
        </p:nvGrpSpPr>
        <p:grpSpPr>
          <a:xfrm>
            <a:off x="6646700" y="4622300"/>
            <a:ext cx="37200" cy="1232425"/>
            <a:chOff x="367100" y="2392375"/>
            <a:chExt cx="37200" cy="1232425"/>
          </a:xfrm>
        </p:grpSpPr>
        <p:sp>
          <p:nvSpPr>
            <p:cNvPr id="5441" name="Google Shape;5441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3" name="Google Shape;5443;p42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5444" name="Google Shape;5444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6" name="Google Shape;5446;p42"/>
          <p:cNvGrpSpPr/>
          <p:nvPr/>
        </p:nvGrpSpPr>
        <p:grpSpPr>
          <a:xfrm>
            <a:off x="8333088" y="4546963"/>
            <a:ext cx="37200" cy="833425"/>
            <a:chOff x="367100" y="2392375"/>
            <a:chExt cx="37200" cy="833425"/>
          </a:xfrm>
        </p:grpSpPr>
        <p:sp>
          <p:nvSpPr>
            <p:cNvPr id="5447" name="Google Shape;5447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9" name="Google Shape;5449;p42"/>
          <p:cNvGrpSpPr/>
          <p:nvPr/>
        </p:nvGrpSpPr>
        <p:grpSpPr>
          <a:xfrm>
            <a:off x="9008488" y="3926850"/>
            <a:ext cx="37200" cy="1232425"/>
            <a:chOff x="367100" y="2392375"/>
            <a:chExt cx="37200" cy="1232425"/>
          </a:xfrm>
        </p:grpSpPr>
        <p:sp>
          <p:nvSpPr>
            <p:cNvPr id="5450" name="Google Shape;5450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52" name="Google Shape;5452;p42"/>
          <p:cNvSpPr/>
          <p:nvPr/>
        </p:nvSpPr>
        <p:spPr>
          <a:xfrm>
            <a:off x="7556900" y="47762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53" name="Google Shape;5453;p42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54" name="Google Shape;5454;p42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5455" name="Google Shape;5455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7" name="Google Shape;5457;p42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5458" name="Google Shape;5458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0" name="Google Shape;5460;p42"/>
          <p:cNvGrpSpPr/>
          <p:nvPr/>
        </p:nvGrpSpPr>
        <p:grpSpPr>
          <a:xfrm>
            <a:off x="4908325" y="3692475"/>
            <a:ext cx="37200" cy="1232425"/>
            <a:chOff x="367100" y="2392375"/>
            <a:chExt cx="37200" cy="1232425"/>
          </a:xfrm>
        </p:grpSpPr>
        <p:sp>
          <p:nvSpPr>
            <p:cNvPr id="5461" name="Google Shape;5461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3" name="Google Shape;5463;p42"/>
          <p:cNvGrpSpPr/>
          <p:nvPr/>
        </p:nvGrpSpPr>
        <p:grpSpPr>
          <a:xfrm>
            <a:off x="4126138" y="3438925"/>
            <a:ext cx="37200" cy="2435125"/>
            <a:chOff x="367100" y="2392375"/>
            <a:chExt cx="37200" cy="2435125"/>
          </a:xfrm>
        </p:grpSpPr>
        <p:sp>
          <p:nvSpPr>
            <p:cNvPr id="5464" name="Google Shape;5464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6" name="Google Shape;5466;p42"/>
          <p:cNvGrpSpPr/>
          <p:nvPr/>
        </p:nvGrpSpPr>
        <p:grpSpPr>
          <a:xfrm>
            <a:off x="4786188" y="3919938"/>
            <a:ext cx="37200" cy="2435125"/>
            <a:chOff x="367100" y="2392375"/>
            <a:chExt cx="37200" cy="2435125"/>
          </a:xfrm>
        </p:grpSpPr>
        <p:sp>
          <p:nvSpPr>
            <p:cNvPr id="5467" name="Google Shape;5467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9" name="Google Shape;5469;p42"/>
          <p:cNvGrpSpPr/>
          <p:nvPr/>
        </p:nvGrpSpPr>
        <p:grpSpPr>
          <a:xfrm>
            <a:off x="4465100" y="2587988"/>
            <a:ext cx="37200" cy="2435125"/>
            <a:chOff x="367100" y="2392375"/>
            <a:chExt cx="37200" cy="2435125"/>
          </a:xfrm>
        </p:grpSpPr>
        <p:sp>
          <p:nvSpPr>
            <p:cNvPr id="5470" name="Google Shape;5470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2" name="Google Shape;5472;p42"/>
          <p:cNvGrpSpPr/>
          <p:nvPr/>
        </p:nvGrpSpPr>
        <p:grpSpPr>
          <a:xfrm>
            <a:off x="4403713" y="3987888"/>
            <a:ext cx="37200" cy="1232425"/>
            <a:chOff x="367100" y="2392375"/>
            <a:chExt cx="37200" cy="1232425"/>
          </a:xfrm>
        </p:grpSpPr>
        <p:sp>
          <p:nvSpPr>
            <p:cNvPr id="5473" name="Google Shape;5473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5" name="Google Shape;5475;p42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5476" name="Google Shape;5476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8" name="Google Shape;5478;p42"/>
          <p:cNvGrpSpPr/>
          <p:nvPr/>
        </p:nvGrpSpPr>
        <p:grpSpPr>
          <a:xfrm>
            <a:off x="8498500" y="3532275"/>
            <a:ext cx="37200" cy="2435125"/>
            <a:chOff x="367100" y="2392375"/>
            <a:chExt cx="37200" cy="2435125"/>
          </a:xfrm>
        </p:grpSpPr>
        <p:sp>
          <p:nvSpPr>
            <p:cNvPr id="5479" name="Google Shape;5479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5481" name="Google Shape;5481;p4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82" name="Google Shape;5482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483" name="Shape 5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4" name="Google Shape;5484;p43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85" name="Google Shape;5485;p43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86" name="Google Shape;5486;p43"/>
          <p:cNvSpPr/>
          <p:nvPr/>
        </p:nvSpPr>
        <p:spPr>
          <a:xfrm>
            <a:off x="466413" y="43937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87" name="Google Shape;5487;p43"/>
          <p:cNvGrpSpPr/>
          <p:nvPr/>
        </p:nvGrpSpPr>
        <p:grpSpPr>
          <a:xfrm>
            <a:off x="367100" y="3776913"/>
            <a:ext cx="37200" cy="2435125"/>
            <a:chOff x="367100" y="2392375"/>
            <a:chExt cx="37200" cy="2435125"/>
          </a:xfrm>
        </p:grpSpPr>
        <p:sp>
          <p:nvSpPr>
            <p:cNvPr id="5488" name="Google Shape;5488;p4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0" name="Google Shape;5490;p43"/>
          <p:cNvGrpSpPr/>
          <p:nvPr/>
        </p:nvGrpSpPr>
        <p:grpSpPr>
          <a:xfrm>
            <a:off x="728875" y="4834013"/>
            <a:ext cx="37200" cy="833425"/>
            <a:chOff x="367100" y="2392375"/>
            <a:chExt cx="37200" cy="833425"/>
          </a:xfrm>
        </p:grpSpPr>
        <p:sp>
          <p:nvSpPr>
            <p:cNvPr id="5491" name="Google Shape;5491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3" name="Google Shape;5493;p43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5494" name="Google Shape;5494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6" name="Google Shape;5496;p43"/>
          <p:cNvGrpSpPr/>
          <p:nvPr/>
        </p:nvGrpSpPr>
        <p:grpSpPr>
          <a:xfrm>
            <a:off x="1123750" y="4847913"/>
            <a:ext cx="37200" cy="833425"/>
            <a:chOff x="367100" y="2392375"/>
            <a:chExt cx="37200" cy="833425"/>
          </a:xfrm>
        </p:grpSpPr>
        <p:sp>
          <p:nvSpPr>
            <p:cNvPr id="5497" name="Google Shape;5497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9" name="Google Shape;5499;p43"/>
          <p:cNvGrpSpPr/>
          <p:nvPr/>
        </p:nvGrpSpPr>
        <p:grpSpPr>
          <a:xfrm>
            <a:off x="8663900" y="3603263"/>
            <a:ext cx="37200" cy="2435125"/>
            <a:chOff x="367100" y="2392375"/>
            <a:chExt cx="37200" cy="2435125"/>
          </a:xfrm>
        </p:grpSpPr>
        <p:sp>
          <p:nvSpPr>
            <p:cNvPr id="5500" name="Google Shape;5500;p4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2" name="Google Shape;5502;p43"/>
          <p:cNvGrpSpPr/>
          <p:nvPr/>
        </p:nvGrpSpPr>
        <p:grpSpPr>
          <a:xfrm>
            <a:off x="506025" y="4423675"/>
            <a:ext cx="37200" cy="1232425"/>
            <a:chOff x="367100" y="2392375"/>
            <a:chExt cx="37200" cy="1232425"/>
          </a:xfrm>
        </p:grpSpPr>
        <p:sp>
          <p:nvSpPr>
            <p:cNvPr id="5503" name="Google Shape;5503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5" name="Google Shape;5505;p43"/>
          <p:cNvGrpSpPr/>
          <p:nvPr/>
        </p:nvGrpSpPr>
        <p:grpSpPr>
          <a:xfrm>
            <a:off x="3451700" y="4695525"/>
            <a:ext cx="37200" cy="833425"/>
            <a:chOff x="367100" y="2392375"/>
            <a:chExt cx="37200" cy="833425"/>
          </a:xfrm>
        </p:grpSpPr>
        <p:sp>
          <p:nvSpPr>
            <p:cNvPr id="5506" name="Google Shape;5506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8" name="Google Shape;5508;p43"/>
          <p:cNvGrpSpPr/>
          <p:nvPr/>
        </p:nvGrpSpPr>
        <p:grpSpPr>
          <a:xfrm>
            <a:off x="4418513" y="4714125"/>
            <a:ext cx="37200" cy="833425"/>
            <a:chOff x="367100" y="2392375"/>
            <a:chExt cx="37200" cy="833425"/>
          </a:xfrm>
        </p:grpSpPr>
        <p:sp>
          <p:nvSpPr>
            <p:cNvPr id="5509" name="Google Shape;5509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1" name="Google Shape;5511;p43"/>
          <p:cNvGrpSpPr/>
          <p:nvPr/>
        </p:nvGrpSpPr>
        <p:grpSpPr>
          <a:xfrm>
            <a:off x="1966800" y="4760113"/>
            <a:ext cx="37200" cy="833425"/>
            <a:chOff x="367100" y="2392375"/>
            <a:chExt cx="37200" cy="833425"/>
          </a:xfrm>
        </p:grpSpPr>
        <p:sp>
          <p:nvSpPr>
            <p:cNvPr id="5512" name="Google Shape;5512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4" name="Google Shape;5514;p43"/>
          <p:cNvGrpSpPr/>
          <p:nvPr/>
        </p:nvGrpSpPr>
        <p:grpSpPr>
          <a:xfrm>
            <a:off x="7789488" y="4866550"/>
            <a:ext cx="37200" cy="833425"/>
            <a:chOff x="367100" y="2392375"/>
            <a:chExt cx="37200" cy="833425"/>
          </a:xfrm>
        </p:grpSpPr>
        <p:sp>
          <p:nvSpPr>
            <p:cNvPr id="5515" name="Google Shape;5515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7" name="Google Shape;5517;p43"/>
          <p:cNvGrpSpPr/>
          <p:nvPr/>
        </p:nvGrpSpPr>
        <p:grpSpPr>
          <a:xfrm>
            <a:off x="5876450" y="4873188"/>
            <a:ext cx="37200" cy="833425"/>
            <a:chOff x="367100" y="2392375"/>
            <a:chExt cx="37200" cy="833425"/>
          </a:xfrm>
        </p:grpSpPr>
        <p:sp>
          <p:nvSpPr>
            <p:cNvPr id="5518" name="Google Shape;5518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0" name="Google Shape;5520;p43"/>
          <p:cNvGrpSpPr/>
          <p:nvPr/>
        </p:nvGrpSpPr>
        <p:grpSpPr>
          <a:xfrm>
            <a:off x="5316300" y="4695513"/>
            <a:ext cx="37200" cy="833425"/>
            <a:chOff x="367100" y="2392375"/>
            <a:chExt cx="37200" cy="833425"/>
          </a:xfrm>
        </p:grpSpPr>
        <p:sp>
          <p:nvSpPr>
            <p:cNvPr id="5521" name="Google Shape;5521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3" name="Google Shape;5523;p43"/>
          <p:cNvGrpSpPr/>
          <p:nvPr/>
        </p:nvGrpSpPr>
        <p:grpSpPr>
          <a:xfrm>
            <a:off x="6570500" y="4774700"/>
            <a:ext cx="37200" cy="1232425"/>
            <a:chOff x="367100" y="2392375"/>
            <a:chExt cx="37200" cy="1232425"/>
          </a:xfrm>
        </p:grpSpPr>
        <p:sp>
          <p:nvSpPr>
            <p:cNvPr id="5524" name="Google Shape;5524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6" name="Google Shape;5526;p43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5527" name="Google Shape;5527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9" name="Google Shape;5529;p43"/>
          <p:cNvGrpSpPr/>
          <p:nvPr/>
        </p:nvGrpSpPr>
        <p:grpSpPr>
          <a:xfrm>
            <a:off x="8409288" y="4623163"/>
            <a:ext cx="37200" cy="833425"/>
            <a:chOff x="367100" y="2392375"/>
            <a:chExt cx="37200" cy="833425"/>
          </a:xfrm>
        </p:grpSpPr>
        <p:sp>
          <p:nvSpPr>
            <p:cNvPr id="5530" name="Google Shape;5530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32" name="Google Shape;5532;p43"/>
          <p:cNvGrpSpPr/>
          <p:nvPr/>
        </p:nvGrpSpPr>
        <p:grpSpPr>
          <a:xfrm>
            <a:off x="8918488" y="4075088"/>
            <a:ext cx="37200" cy="1232425"/>
            <a:chOff x="367100" y="2392375"/>
            <a:chExt cx="37200" cy="1232425"/>
          </a:xfrm>
        </p:grpSpPr>
        <p:sp>
          <p:nvSpPr>
            <p:cNvPr id="5533" name="Google Shape;5533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35" name="Google Shape;5535;p43"/>
          <p:cNvSpPr/>
          <p:nvPr/>
        </p:nvSpPr>
        <p:spPr>
          <a:xfrm>
            <a:off x="6942350" y="47656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36" name="Google Shape;5536;p4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37" name="Google Shape;5537;p43"/>
          <p:cNvGrpSpPr/>
          <p:nvPr/>
        </p:nvGrpSpPr>
        <p:grpSpPr>
          <a:xfrm>
            <a:off x="179163" y="4006025"/>
            <a:ext cx="37200" cy="1232425"/>
            <a:chOff x="367100" y="2392375"/>
            <a:chExt cx="37200" cy="1232425"/>
          </a:xfrm>
        </p:grpSpPr>
        <p:sp>
          <p:nvSpPr>
            <p:cNvPr id="5538" name="Google Shape;5538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0" name="Google Shape;5540;p43"/>
          <p:cNvGrpSpPr/>
          <p:nvPr/>
        </p:nvGrpSpPr>
        <p:grpSpPr>
          <a:xfrm>
            <a:off x="4664063" y="4771700"/>
            <a:ext cx="37200" cy="833425"/>
            <a:chOff x="367100" y="2392375"/>
            <a:chExt cx="37200" cy="833425"/>
          </a:xfrm>
        </p:grpSpPr>
        <p:sp>
          <p:nvSpPr>
            <p:cNvPr id="5541" name="Google Shape;5541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3" name="Google Shape;5543;p43"/>
          <p:cNvGrpSpPr/>
          <p:nvPr/>
        </p:nvGrpSpPr>
        <p:grpSpPr>
          <a:xfrm>
            <a:off x="9029100" y="3755663"/>
            <a:ext cx="37200" cy="2435125"/>
            <a:chOff x="367100" y="2392375"/>
            <a:chExt cx="37200" cy="2435125"/>
          </a:xfrm>
        </p:grpSpPr>
        <p:sp>
          <p:nvSpPr>
            <p:cNvPr id="5544" name="Google Shape;5544;p4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6" name="Google Shape;5546;p43"/>
          <p:cNvGrpSpPr/>
          <p:nvPr/>
        </p:nvGrpSpPr>
        <p:grpSpPr>
          <a:xfrm rot="2007808">
            <a:off x="3622084" y="2017068"/>
            <a:ext cx="9160601" cy="6400834"/>
            <a:chOff x="3025400" y="640950"/>
            <a:chExt cx="2106950" cy="1472200"/>
          </a:xfrm>
        </p:grpSpPr>
        <p:sp>
          <p:nvSpPr>
            <p:cNvPr id="5547" name="Google Shape;5547;p43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43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43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43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43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43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43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43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43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43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43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43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43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43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43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43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43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43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43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43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43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43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43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43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43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72" name="Google Shape;5572;p43"/>
          <p:cNvGrpSpPr/>
          <p:nvPr/>
        </p:nvGrpSpPr>
        <p:grpSpPr>
          <a:xfrm rot="4102069">
            <a:off x="-2043392" y="3110283"/>
            <a:ext cx="8040943" cy="5618490"/>
            <a:chOff x="3025400" y="640950"/>
            <a:chExt cx="2106950" cy="1472200"/>
          </a:xfrm>
        </p:grpSpPr>
        <p:sp>
          <p:nvSpPr>
            <p:cNvPr id="5573" name="Google Shape;5573;p43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43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43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43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43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43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43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43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43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43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43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43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43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43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43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43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43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43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43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43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43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43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43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43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43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98" name="Google Shape;5598;p43"/>
          <p:cNvSpPr/>
          <p:nvPr/>
        </p:nvSpPr>
        <p:spPr>
          <a:xfrm>
            <a:off x="321437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9" name="Google Shape;5599;p43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0" name="Google Shape;5600;p43"/>
          <p:cNvSpPr/>
          <p:nvPr/>
        </p:nvSpPr>
        <p:spPr>
          <a:xfrm>
            <a:off x="8803300" y="1485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1" name="Google Shape;5601;p43"/>
          <p:cNvSpPr/>
          <p:nvPr/>
        </p:nvSpPr>
        <p:spPr>
          <a:xfrm>
            <a:off x="-378825" y="25748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2" name="Google Shape;5602;p43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5603" name="Google Shape;5603;p4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04" name="Google Shape;5604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5605" name="Shape 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6" name="Google Shape;5606;p44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7" name="Google Shape;5607;p44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8" name="Google Shape;5608;p44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09" name="Google Shape;5609;p44"/>
          <p:cNvGrpSpPr/>
          <p:nvPr/>
        </p:nvGrpSpPr>
        <p:grpSpPr>
          <a:xfrm rot="1338813">
            <a:off x="-596400" y="3478252"/>
            <a:ext cx="11364944" cy="3576518"/>
            <a:chOff x="3025400" y="1754925"/>
            <a:chExt cx="7141649" cy="2247459"/>
          </a:xfrm>
        </p:grpSpPr>
        <p:sp>
          <p:nvSpPr>
            <p:cNvPr id="5610" name="Google Shape;5610;p4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4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4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4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4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4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4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4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4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4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4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4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4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4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4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4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4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4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4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4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4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4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4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4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4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4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4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37" name="Google Shape;5637;p44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8" name="Google Shape;5638;p44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9" name="Google Shape;5639;p44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0" name="Google Shape;5640;p44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41" name="Google Shape;5641;p44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5642" name="Google Shape;5642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44" name="Google Shape;5644;p44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5645" name="Google Shape;5645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47" name="Google Shape;5647;p44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5648" name="Google Shape;5648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0" name="Google Shape;5650;p44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5651" name="Google Shape;5651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3" name="Google Shape;5653;p44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5654" name="Google Shape;5654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6" name="Google Shape;5656;p44"/>
          <p:cNvGrpSpPr/>
          <p:nvPr/>
        </p:nvGrpSpPr>
        <p:grpSpPr>
          <a:xfrm flipH="1">
            <a:off x="6034130" y="4390729"/>
            <a:ext cx="37200" cy="833425"/>
            <a:chOff x="367100" y="2392375"/>
            <a:chExt cx="37200" cy="833425"/>
          </a:xfrm>
        </p:grpSpPr>
        <p:sp>
          <p:nvSpPr>
            <p:cNvPr id="5657" name="Google Shape;5657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9" name="Google Shape;5659;p44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5660" name="Google Shape;5660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2" name="Google Shape;5662;p44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5663" name="Google Shape;5663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5" name="Google Shape;5665;p44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5666" name="Google Shape;5666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8" name="Google Shape;5668;p44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5669" name="Google Shape;5669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71" name="Google Shape;5671;p44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5672" name="Google Shape;5672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74" name="Google Shape;5674;p44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5675" name="Google Shape;5675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77" name="Google Shape;5677;p44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5678" name="Google Shape;5678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0" name="Google Shape;5680;p44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5681" name="Google Shape;5681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3" name="Google Shape;5683;p44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5684" name="Google Shape;5684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86" name="Google Shape;5686;p44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87" name="Google Shape;5687;p44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88" name="Google Shape;5688;p44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5689" name="Google Shape;5689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1" name="Google Shape;5691;p44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5692" name="Google Shape;5692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4" name="Google Shape;5694;p44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5695" name="Google Shape;5695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7" name="Google Shape;5697;p44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5698" name="Google Shape;5698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00" name="Google Shape;5700;p44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5701" name="Google Shape;5701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03" name="Google Shape;5703;p44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04" name="Google Shape;5704;p44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05" name="Google Shape;5705;p44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5706" name="Google Shape;5706;p4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08" name="Google Shape;5708;p44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5709" name="Google Shape;5709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1" name="Google Shape;5711;p44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5712" name="Google Shape;5712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4" name="Google Shape;5714;p44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5715" name="Google Shape;5715;p4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7" name="Google Shape;5717;p44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5718" name="Google Shape;5718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0" name="Google Shape;5720;p44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5721" name="Google Shape;5721;p4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3" name="Google Shape;5723;p44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5724" name="Google Shape;5724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6" name="Google Shape;5726;p44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5727" name="Google Shape;5727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9" name="Google Shape;5729;p44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5730" name="Google Shape;5730;p4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32" name="Google Shape;5732;p44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3" name="Google Shape;5733;p44"/>
          <p:cNvSpPr/>
          <p:nvPr/>
        </p:nvSpPr>
        <p:spPr>
          <a:xfrm>
            <a:off x="1968650" y="35984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4" name="Google Shape;5734;p44"/>
          <p:cNvSpPr txBox="1"/>
          <p:nvPr>
            <p:ph idx="1" type="body"/>
          </p:nvPr>
        </p:nvSpPr>
        <p:spPr>
          <a:xfrm flipH="1">
            <a:off x="4617285" y="1733316"/>
            <a:ext cx="3813600" cy="234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735" name="Google Shape;5735;p44"/>
          <p:cNvSpPr txBox="1"/>
          <p:nvPr>
            <p:ph type="title"/>
          </p:nvPr>
        </p:nvSpPr>
        <p:spPr>
          <a:xfrm flipH="1">
            <a:off x="4617275" y="1069288"/>
            <a:ext cx="3813600" cy="66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5736" name="Google Shape;5736;p4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737" name="Google Shape;5737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5738" name="Shape 5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9" name="Google Shape;5739;p45"/>
          <p:cNvGrpSpPr/>
          <p:nvPr/>
        </p:nvGrpSpPr>
        <p:grpSpPr>
          <a:xfrm>
            <a:off x="-12" y="3244571"/>
            <a:ext cx="9539815" cy="3002155"/>
            <a:chOff x="3025400" y="1754925"/>
            <a:chExt cx="7141649" cy="2247459"/>
          </a:xfrm>
        </p:grpSpPr>
        <p:sp>
          <p:nvSpPr>
            <p:cNvPr id="5740" name="Google Shape;5740;p4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4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4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4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4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4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4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4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4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4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4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4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4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4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4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4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4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4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4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4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4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4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4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4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4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4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4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67" name="Google Shape;5767;p45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8" name="Google Shape;5768;p45"/>
          <p:cNvSpPr/>
          <p:nvPr/>
        </p:nvSpPr>
        <p:spPr>
          <a:xfrm>
            <a:off x="2939425" y="41902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9" name="Google Shape;5769;p45"/>
          <p:cNvSpPr/>
          <p:nvPr/>
        </p:nvSpPr>
        <p:spPr>
          <a:xfrm>
            <a:off x="834050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0" name="Google Shape;5770;p45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1" name="Google Shape;5771;p45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2" name="Google Shape;5772;p45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3" name="Google Shape;5773;p45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4" name="Google Shape;5774;p45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75" name="Google Shape;5775;p45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5776" name="Google Shape;5776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78" name="Google Shape;5778;p45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5779" name="Google Shape;5779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1" name="Google Shape;5781;p45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5782" name="Google Shape;5782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4" name="Google Shape;5784;p45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5785" name="Google Shape;5785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7" name="Google Shape;5787;p45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5788" name="Google Shape;5788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0" name="Google Shape;5790;p45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5791" name="Google Shape;5791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3" name="Google Shape;5793;p45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5794" name="Google Shape;5794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6" name="Google Shape;5796;p45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5797" name="Google Shape;5797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9" name="Google Shape;5799;p45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5800" name="Google Shape;5800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2" name="Google Shape;5802;p45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5803" name="Google Shape;5803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5" name="Google Shape;5805;p45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5806" name="Google Shape;5806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8" name="Google Shape;5808;p45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5809" name="Google Shape;5809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1" name="Google Shape;5811;p45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5812" name="Google Shape;5812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4" name="Google Shape;5814;p45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5815" name="Google Shape;5815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7" name="Google Shape;5817;p45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5818" name="Google Shape;5818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20" name="Google Shape;5820;p45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21" name="Google Shape;5821;p45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22" name="Google Shape;5822;p45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5823" name="Google Shape;5823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5" name="Google Shape;5825;p45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5826" name="Google Shape;5826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8" name="Google Shape;5828;p45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5829" name="Google Shape;5829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1" name="Google Shape;5831;p45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5832" name="Google Shape;5832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4" name="Google Shape;5834;p45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5835" name="Google Shape;5835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37" name="Google Shape;5837;p45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38" name="Google Shape;5838;p45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39" name="Google Shape;5839;p45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5840" name="Google Shape;5840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2" name="Google Shape;5842;p45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5843" name="Google Shape;5843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5" name="Google Shape;5845;p45"/>
          <p:cNvGrpSpPr/>
          <p:nvPr/>
        </p:nvGrpSpPr>
        <p:grpSpPr>
          <a:xfrm>
            <a:off x="1257825" y="2031763"/>
            <a:ext cx="37200" cy="2435125"/>
            <a:chOff x="367100" y="2392375"/>
            <a:chExt cx="37200" cy="2435125"/>
          </a:xfrm>
        </p:grpSpPr>
        <p:sp>
          <p:nvSpPr>
            <p:cNvPr id="5846" name="Google Shape;5846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8" name="Google Shape;5848;p45"/>
          <p:cNvGrpSpPr/>
          <p:nvPr/>
        </p:nvGrpSpPr>
        <p:grpSpPr>
          <a:xfrm>
            <a:off x="6936275" y="2198888"/>
            <a:ext cx="37200" cy="2435125"/>
            <a:chOff x="367100" y="2392375"/>
            <a:chExt cx="37200" cy="2435125"/>
          </a:xfrm>
        </p:grpSpPr>
        <p:sp>
          <p:nvSpPr>
            <p:cNvPr id="5849" name="Google Shape;5849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1" name="Google Shape;5851;p45"/>
          <p:cNvGrpSpPr/>
          <p:nvPr/>
        </p:nvGrpSpPr>
        <p:grpSpPr>
          <a:xfrm>
            <a:off x="4761588" y="3966463"/>
            <a:ext cx="37200" cy="833425"/>
            <a:chOff x="367100" y="2392375"/>
            <a:chExt cx="37200" cy="833425"/>
          </a:xfrm>
        </p:grpSpPr>
        <p:sp>
          <p:nvSpPr>
            <p:cNvPr id="5852" name="Google Shape;5852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4" name="Google Shape;5854;p45"/>
          <p:cNvGrpSpPr/>
          <p:nvPr/>
        </p:nvGrpSpPr>
        <p:grpSpPr>
          <a:xfrm>
            <a:off x="3956488" y="4251725"/>
            <a:ext cx="37200" cy="833425"/>
            <a:chOff x="367100" y="2392375"/>
            <a:chExt cx="37200" cy="833425"/>
          </a:xfrm>
        </p:grpSpPr>
        <p:sp>
          <p:nvSpPr>
            <p:cNvPr id="5855" name="Google Shape;5855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7" name="Google Shape;5857;p45"/>
          <p:cNvGrpSpPr/>
          <p:nvPr/>
        </p:nvGrpSpPr>
        <p:grpSpPr>
          <a:xfrm>
            <a:off x="1814563" y="1917175"/>
            <a:ext cx="37200" cy="2435125"/>
            <a:chOff x="367100" y="2392375"/>
            <a:chExt cx="37200" cy="2435125"/>
          </a:xfrm>
        </p:grpSpPr>
        <p:sp>
          <p:nvSpPr>
            <p:cNvPr id="5858" name="Google Shape;5858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0" name="Google Shape;5860;p45"/>
          <p:cNvGrpSpPr/>
          <p:nvPr/>
        </p:nvGrpSpPr>
        <p:grpSpPr>
          <a:xfrm>
            <a:off x="1576800" y="2898750"/>
            <a:ext cx="37200" cy="833425"/>
            <a:chOff x="367100" y="2392375"/>
            <a:chExt cx="37200" cy="833425"/>
          </a:xfrm>
        </p:grpSpPr>
        <p:sp>
          <p:nvSpPr>
            <p:cNvPr id="5861" name="Google Shape;5861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3" name="Google Shape;5863;p45"/>
          <p:cNvGrpSpPr/>
          <p:nvPr/>
        </p:nvGrpSpPr>
        <p:grpSpPr>
          <a:xfrm>
            <a:off x="973650" y="3234475"/>
            <a:ext cx="37200" cy="1232425"/>
            <a:chOff x="367100" y="2392375"/>
            <a:chExt cx="37200" cy="1232425"/>
          </a:xfrm>
        </p:grpSpPr>
        <p:sp>
          <p:nvSpPr>
            <p:cNvPr id="5864" name="Google Shape;5864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6" name="Google Shape;5866;p45"/>
          <p:cNvGrpSpPr/>
          <p:nvPr/>
        </p:nvGrpSpPr>
        <p:grpSpPr>
          <a:xfrm>
            <a:off x="7362213" y="1487538"/>
            <a:ext cx="37200" cy="2435125"/>
            <a:chOff x="367100" y="2392375"/>
            <a:chExt cx="37200" cy="2435125"/>
          </a:xfrm>
        </p:grpSpPr>
        <p:sp>
          <p:nvSpPr>
            <p:cNvPr id="5867" name="Google Shape;5867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9" name="Google Shape;5869;p45"/>
          <p:cNvGrpSpPr/>
          <p:nvPr/>
        </p:nvGrpSpPr>
        <p:grpSpPr>
          <a:xfrm>
            <a:off x="7848413" y="2683713"/>
            <a:ext cx="37200" cy="2435125"/>
            <a:chOff x="367100" y="2392375"/>
            <a:chExt cx="37200" cy="2435125"/>
          </a:xfrm>
        </p:grpSpPr>
        <p:sp>
          <p:nvSpPr>
            <p:cNvPr id="5870" name="Google Shape;5870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72" name="Google Shape;5872;p45"/>
          <p:cNvGrpSpPr/>
          <p:nvPr/>
        </p:nvGrpSpPr>
        <p:grpSpPr>
          <a:xfrm>
            <a:off x="5489500" y="4085913"/>
            <a:ext cx="37200" cy="833425"/>
            <a:chOff x="367100" y="2392375"/>
            <a:chExt cx="37200" cy="833425"/>
          </a:xfrm>
        </p:grpSpPr>
        <p:sp>
          <p:nvSpPr>
            <p:cNvPr id="5873" name="Google Shape;5873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75" name="Google Shape;5875;p45"/>
          <p:cNvSpPr txBox="1"/>
          <p:nvPr>
            <p:ph type="title"/>
          </p:nvPr>
        </p:nvSpPr>
        <p:spPr>
          <a:xfrm>
            <a:off x="2317950" y="1307100"/>
            <a:ext cx="4508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pic>
        <p:nvPicPr>
          <p:cNvPr id="5876" name="Google Shape;5876;p4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7" name="Google Shape;5877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5878" name="Shape 5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9" name="Google Shape;5879;p46"/>
          <p:cNvSpPr txBox="1"/>
          <p:nvPr>
            <p:ph type="title"/>
          </p:nvPr>
        </p:nvSpPr>
        <p:spPr>
          <a:xfrm>
            <a:off x="2241450" y="1423117"/>
            <a:ext cx="46611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880" name="Google Shape;5880;p46"/>
          <p:cNvSpPr txBox="1"/>
          <p:nvPr>
            <p:ph idx="1" type="subTitle"/>
          </p:nvPr>
        </p:nvSpPr>
        <p:spPr>
          <a:xfrm>
            <a:off x="2502650" y="2264917"/>
            <a:ext cx="4138800" cy="14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881" name="Google Shape;5881;p46"/>
          <p:cNvGrpSpPr/>
          <p:nvPr/>
        </p:nvGrpSpPr>
        <p:grpSpPr>
          <a:xfrm>
            <a:off x="-2002207" y="3097671"/>
            <a:ext cx="12528867" cy="3405915"/>
            <a:chOff x="5171575" y="1460000"/>
            <a:chExt cx="1813675" cy="493025"/>
          </a:xfrm>
        </p:grpSpPr>
        <p:sp>
          <p:nvSpPr>
            <p:cNvPr id="5882" name="Google Shape;5882;p46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46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46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46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46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46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46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46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46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46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46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46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46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46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46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46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46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46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46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46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46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46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46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46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46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46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46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09" name="Google Shape;5909;p46"/>
          <p:cNvSpPr/>
          <p:nvPr/>
        </p:nvSpPr>
        <p:spPr>
          <a:xfrm>
            <a:off x="3057825" y="37339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0" name="Google Shape;5910;p46"/>
          <p:cNvSpPr/>
          <p:nvPr/>
        </p:nvSpPr>
        <p:spPr>
          <a:xfrm>
            <a:off x="2151500" y="410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1" name="Google Shape;5911;p46"/>
          <p:cNvSpPr/>
          <p:nvPr/>
        </p:nvSpPr>
        <p:spPr>
          <a:xfrm>
            <a:off x="746363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2" name="Google Shape;5912;p46"/>
          <p:cNvSpPr/>
          <p:nvPr/>
        </p:nvSpPr>
        <p:spPr>
          <a:xfrm>
            <a:off x="-99837" y="37339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3" name="Google Shape;5913;p46"/>
          <p:cNvSpPr/>
          <p:nvPr/>
        </p:nvSpPr>
        <p:spPr>
          <a:xfrm>
            <a:off x="8454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4" name="Google Shape;5914;p46"/>
          <p:cNvSpPr/>
          <p:nvPr/>
        </p:nvSpPr>
        <p:spPr>
          <a:xfrm>
            <a:off x="1441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15" name="Google Shape;5915;p46"/>
          <p:cNvGrpSpPr/>
          <p:nvPr/>
        </p:nvGrpSpPr>
        <p:grpSpPr>
          <a:xfrm>
            <a:off x="367100" y="1898025"/>
            <a:ext cx="37200" cy="2435125"/>
            <a:chOff x="367100" y="2392375"/>
            <a:chExt cx="37200" cy="2435125"/>
          </a:xfrm>
        </p:grpSpPr>
        <p:sp>
          <p:nvSpPr>
            <p:cNvPr id="5916" name="Google Shape;5916;p4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18" name="Google Shape;5918;p46"/>
          <p:cNvGrpSpPr/>
          <p:nvPr/>
        </p:nvGrpSpPr>
        <p:grpSpPr>
          <a:xfrm>
            <a:off x="881275" y="3614813"/>
            <a:ext cx="37200" cy="833425"/>
            <a:chOff x="367100" y="2392375"/>
            <a:chExt cx="37200" cy="833425"/>
          </a:xfrm>
        </p:grpSpPr>
        <p:sp>
          <p:nvSpPr>
            <p:cNvPr id="5919" name="Google Shape;5919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1" name="Google Shape;5921;p46"/>
          <p:cNvGrpSpPr/>
          <p:nvPr/>
        </p:nvGrpSpPr>
        <p:grpSpPr>
          <a:xfrm>
            <a:off x="1067913" y="2772300"/>
            <a:ext cx="37200" cy="1232425"/>
            <a:chOff x="367100" y="2392375"/>
            <a:chExt cx="37200" cy="1232425"/>
          </a:xfrm>
        </p:grpSpPr>
        <p:sp>
          <p:nvSpPr>
            <p:cNvPr id="5922" name="Google Shape;5922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4" name="Google Shape;5924;p46"/>
          <p:cNvGrpSpPr/>
          <p:nvPr/>
        </p:nvGrpSpPr>
        <p:grpSpPr>
          <a:xfrm>
            <a:off x="2586713" y="3738400"/>
            <a:ext cx="37200" cy="1232425"/>
            <a:chOff x="367100" y="2392375"/>
            <a:chExt cx="37200" cy="1232425"/>
          </a:xfrm>
        </p:grpSpPr>
        <p:sp>
          <p:nvSpPr>
            <p:cNvPr id="5925" name="Google Shape;5925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7" name="Google Shape;5927;p46"/>
          <p:cNvGrpSpPr/>
          <p:nvPr/>
        </p:nvGrpSpPr>
        <p:grpSpPr>
          <a:xfrm>
            <a:off x="1304375" y="4187388"/>
            <a:ext cx="37200" cy="833425"/>
            <a:chOff x="367100" y="2392375"/>
            <a:chExt cx="37200" cy="833425"/>
          </a:xfrm>
        </p:grpSpPr>
        <p:sp>
          <p:nvSpPr>
            <p:cNvPr id="5928" name="Google Shape;5928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0" name="Google Shape;5930;p46"/>
          <p:cNvGrpSpPr/>
          <p:nvPr/>
        </p:nvGrpSpPr>
        <p:grpSpPr>
          <a:xfrm>
            <a:off x="1659000" y="2318550"/>
            <a:ext cx="37200" cy="2435125"/>
            <a:chOff x="367100" y="2392375"/>
            <a:chExt cx="37200" cy="2435125"/>
          </a:xfrm>
        </p:grpSpPr>
        <p:sp>
          <p:nvSpPr>
            <p:cNvPr id="5931" name="Google Shape;5931;p4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3" name="Google Shape;5933;p46"/>
          <p:cNvGrpSpPr/>
          <p:nvPr/>
        </p:nvGrpSpPr>
        <p:grpSpPr>
          <a:xfrm>
            <a:off x="658425" y="3814075"/>
            <a:ext cx="37200" cy="1232425"/>
            <a:chOff x="367100" y="2392375"/>
            <a:chExt cx="37200" cy="1232425"/>
          </a:xfrm>
        </p:grpSpPr>
        <p:sp>
          <p:nvSpPr>
            <p:cNvPr id="5934" name="Google Shape;5934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6" name="Google Shape;5936;p46"/>
          <p:cNvGrpSpPr/>
          <p:nvPr/>
        </p:nvGrpSpPr>
        <p:grpSpPr>
          <a:xfrm>
            <a:off x="3161538" y="4187400"/>
            <a:ext cx="37200" cy="833425"/>
            <a:chOff x="367100" y="2392375"/>
            <a:chExt cx="37200" cy="833425"/>
          </a:xfrm>
        </p:grpSpPr>
        <p:sp>
          <p:nvSpPr>
            <p:cNvPr id="5937" name="Google Shape;5937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9" name="Google Shape;5939;p46"/>
          <p:cNvGrpSpPr/>
          <p:nvPr/>
        </p:nvGrpSpPr>
        <p:grpSpPr>
          <a:xfrm>
            <a:off x="3964175" y="4033113"/>
            <a:ext cx="37200" cy="833425"/>
            <a:chOff x="367100" y="2392375"/>
            <a:chExt cx="37200" cy="833425"/>
          </a:xfrm>
        </p:grpSpPr>
        <p:sp>
          <p:nvSpPr>
            <p:cNvPr id="5940" name="Google Shape;5940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2" name="Google Shape;5942;p46"/>
          <p:cNvGrpSpPr/>
          <p:nvPr/>
        </p:nvGrpSpPr>
        <p:grpSpPr>
          <a:xfrm>
            <a:off x="2151500" y="3499713"/>
            <a:ext cx="37200" cy="833425"/>
            <a:chOff x="367100" y="2392375"/>
            <a:chExt cx="37200" cy="833425"/>
          </a:xfrm>
        </p:grpSpPr>
        <p:sp>
          <p:nvSpPr>
            <p:cNvPr id="5943" name="Google Shape;5943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5" name="Google Shape;5945;p46"/>
          <p:cNvGrpSpPr/>
          <p:nvPr/>
        </p:nvGrpSpPr>
        <p:grpSpPr>
          <a:xfrm>
            <a:off x="7918375" y="2571738"/>
            <a:ext cx="37200" cy="2435125"/>
            <a:chOff x="367100" y="2392375"/>
            <a:chExt cx="37200" cy="2435125"/>
          </a:xfrm>
        </p:grpSpPr>
        <p:sp>
          <p:nvSpPr>
            <p:cNvPr id="5946" name="Google Shape;5946;p4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8" name="Google Shape;5948;p46"/>
          <p:cNvGrpSpPr/>
          <p:nvPr/>
        </p:nvGrpSpPr>
        <p:grpSpPr>
          <a:xfrm>
            <a:off x="7713288" y="4333150"/>
            <a:ext cx="37200" cy="833425"/>
            <a:chOff x="367100" y="2392375"/>
            <a:chExt cx="37200" cy="833425"/>
          </a:xfrm>
        </p:grpSpPr>
        <p:sp>
          <p:nvSpPr>
            <p:cNvPr id="5949" name="Google Shape;5949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51" name="Google Shape;5951;p46"/>
          <p:cNvGrpSpPr/>
          <p:nvPr/>
        </p:nvGrpSpPr>
        <p:grpSpPr>
          <a:xfrm>
            <a:off x="7349700" y="3263500"/>
            <a:ext cx="37200" cy="1232425"/>
            <a:chOff x="367100" y="2392375"/>
            <a:chExt cx="37200" cy="1232425"/>
          </a:xfrm>
        </p:grpSpPr>
        <p:sp>
          <p:nvSpPr>
            <p:cNvPr id="5952" name="Google Shape;5952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54" name="Google Shape;5954;p46"/>
          <p:cNvGrpSpPr/>
          <p:nvPr/>
        </p:nvGrpSpPr>
        <p:grpSpPr>
          <a:xfrm>
            <a:off x="8872675" y="1608338"/>
            <a:ext cx="37200" cy="2435125"/>
            <a:chOff x="367100" y="2392375"/>
            <a:chExt cx="37200" cy="2435125"/>
          </a:xfrm>
        </p:grpSpPr>
        <p:sp>
          <p:nvSpPr>
            <p:cNvPr id="5955" name="Google Shape;5955;p4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57" name="Google Shape;5957;p46"/>
          <p:cNvGrpSpPr/>
          <p:nvPr/>
        </p:nvGrpSpPr>
        <p:grpSpPr>
          <a:xfrm>
            <a:off x="5876450" y="4187388"/>
            <a:ext cx="37200" cy="833425"/>
            <a:chOff x="367100" y="2392375"/>
            <a:chExt cx="37200" cy="833425"/>
          </a:xfrm>
        </p:grpSpPr>
        <p:sp>
          <p:nvSpPr>
            <p:cNvPr id="5958" name="Google Shape;5958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0" name="Google Shape;5960;p46"/>
          <p:cNvGrpSpPr/>
          <p:nvPr/>
        </p:nvGrpSpPr>
        <p:grpSpPr>
          <a:xfrm>
            <a:off x="5316300" y="4085913"/>
            <a:ext cx="37200" cy="833425"/>
            <a:chOff x="367100" y="2392375"/>
            <a:chExt cx="37200" cy="833425"/>
          </a:xfrm>
        </p:grpSpPr>
        <p:sp>
          <p:nvSpPr>
            <p:cNvPr id="5961" name="Google Shape;5961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3" name="Google Shape;5963;p46"/>
          <p:cNvGrpSpPr/>
          <p:nvPr/>
        </p:nvGrpSpPr>
        <p:grpSpPr>
          <a:xfrm>
            <a:off x="6436600" y="3614825"/>
            <a:ext cx="37200" cy="1232425"/>
            <a:chOff x="367100" y="2392375"/>
            <a:chExt cx="37200" cy="1232425"/>
          </a:xfrm>
        </p:grpSpPr>
        <p:sp>
          <p:nvSpPr>
            <p:cNvPr id="5964" name="Google Shape;5964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6" name="Google Shape;5966;p46"/>
          <p:cNvGrpSpPr/>
          <p:nvPr/>
        </p:nvGrpSpPr>
        <p:grpSpPr>
          <a:xfrm>
            <a:off x="8909875" y="4143300"/>
            <a:ext cx="37200" cy="833425"/>
            <a:chOff x="367100" y="2392375"/>
            <a:chExt cx="37200" cy="833425"/>
          </a:xfrm>
        </p:grpSpPr>
        <p:sp>
          <p:nvSpPr>
            <p:cNvPr id="5967" name="Google Shape;5967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9" name="Google Shape;5969;p46"/>
          <p:cNvGrpSpPr/>
          <p:nvPr/>
        </p:nvGrpSpPr>
        <p:grpSpPr>
          <a:xfrm>
            <a:off x="8561688" y="3987913"/>
            <a:ext cx="37200" cy="833425"/>
            <a:chOff x="367100" y="2392375"/>
            <a:chExt cx="37200" cy="833425"/>
          </a:xfrm>
        </p:grpSpPr>
        <p:sp>
          <p:nvSpPr>
            <p:cNvPr id="5970" name="Google Shape;5970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2" name="Google Shape;5972;p46"/>
          <p:cNvGrpSpPr/>
          <p:nvPr/>
        </p:nvGrpSpPr>
        <p:grpSpPr>
          <a:xfrm>
            <a:off x="8250688" y="3614825"/>
            <a:ext cx="37200" cy="1232425"/>
            <a:chOff x="367100" y="2392375"/>
            <a:chExt cx="37200" cy="1232425"/>
          </a:xfrm>
        </p:grpSpPr>
        <p:sp>
          <p:nvSpPr>
            <p:cNvPr id="5973" name="Google Shape;5973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75" name="Google Shape;5975;p46"/>
          <p:cNvSpPr/>
          <p:nvPr/>
        </p:nvSpPr>
        <p:spPr>
          <a:xfrm>
            <a:off x="7070700" y="3858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6" name="Google Shape;5976;p46"/>
          <p:cNvSpPr/>
          <p:nvPr/>
        </p:nvSpPr>
        <p:spPr>
          <a:xfrm>
            <a:off x="6323266" y="44287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77" name="Google Shape;5977;p46"/>
          <p:cNvGrpSpPr/>
          <p:nvPr/>
        </p:nvGrpSpPr>
        <p:grpSpPr>
          <a:xfrm>
            <a:off x="179163" y="3701225"/>
            <a:ext cx="37200" cy="1232425"/>
            <a:chOff x="367100" y="2392375"/>
            <a:chExt cx="37200" cy="1232425"/>
          </a:xfrm>
        </p:grpSpPr>
        <p:sp>
          <p:nvSpPr>
            <p:cNvPr id="5978" name="Google Shape;5978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0" name="Google Shape;5980;p46"/>
          <p:cNvGrpSpPr/>
          <p:nvPr/>
        </p:nvGrpSpPr>
        <p:grpSpPr>
          <a:xfrm>
            <a:off x="4664063" y="3971538"/>
            <a:ext cx="37200" cy="833425"/>
            <a:chOff x="367100" y="2392375"/>
            <a:chExt cx="37200" cy="833425"/>
          </a:xfrm>
        </p:grpSpPr>
        <p:sp>
          <p:nvSpPr>
            <p:cNvPr id="5981" name="Google Shape;5981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83" name="Google Shape;5983;p46"/>
          <p:cNvSpPr/>
          <p:nvPr/>
        </p:nvSpPr>
        <p:spPr>
          <a:xfrm>
            <a:off x="8003700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84" name="Google Shape;5984;p46"/>
          <p:cNvGrpSpPr/>
          <p:nvPr/>
        </p:nvGrpSpPr>
        <p:grpSpPr>
          <a:xfrm>
            <a:off x="8561675" y="2681650"/>
            <a:ext cx="37200" cy="1232425"/>
            <a:chOff x="367100" y="2392375"/>
            <a:chExt cx="37200" cy="1232425"/>
          </a:xfrm>
        </p:grpSpPr>
        <p:sp>
          <p:nvSpPr>
            <p:cNvPr id="5985" name="Google Shape;5985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5987" name="Google Shape;5987;p4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988" name="Google Shape;5988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5989" name="Shape 5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0" name="Google Shape;5990;p47"/>
          <p:cNvGrpSpPr/>
          <p:nvPr/>
        </p:nvGrpSpPr>
        <p:grpSpPr>
          <a:xfrm>
            <a:off x="-3850468" y="3979508"/>
            <a:ext cx="10694788" cy="1705778"/>
            <a:chOff x="862259" y="3765588"/>
            <a:chExt cx="7268444" cy="1159289"/>
          </a:xfrm>
        </p:grpSpPr>
        <p:sp>
          <p:nvSpPr>
            <p:cNvPr id="5991" name="Google Shape;5991;p47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47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47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47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47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47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47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47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47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47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47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47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47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47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47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47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07" name="Google Shape;6007;p47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8" name="Google Shape;6008;p47"/>
          <p:cNvSpPr/>
          <p:nvPr/>
        </p:nvSpPr>
        <p:spPr>
          <a:xfrm>
            <a:off x="2799513" y="4428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9" name="Google Shape;6009;p47"/>
          <p:cNvSpPr/>
          <p:nvPr/>
        </p:nvSpPr>
        <p:spPr>
          <a:xfrm>
            <a:off x="316650" y="4044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0" name="Google Shape;6010;p47"/>
          <p:cNvSpPr/>
          <p:nvPr/>
        </p:nvSpPr>
        <p:spPr>
          <a:xfrm>
            <a:off x="4447888" y="4250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1" name="Google Shape;6011;p47"/>
          <p:cNvSpPr/>
          <p:nvPr/>
        </p:nvSpPr>
        <p:spPr>
          <a:xfrm>
            <a:off x="7132200" y="39971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2" name="Google Shape;6012;p47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3" name="Google Shape;6013;p47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14" name="Google Shape;6014;p47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6015" name="Google Shape;6015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17" name="Google Shape;6017;p47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6018" name="Google Shape;6018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0" name="Google Shape;6020;p47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6021" name="Google Shape;6021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3" name="Google Shape;6023;p47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6024" name="Google Shape;6024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6" name="Google Shape;6026;p47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6027" name="Google Shape;6027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9" name="Google Shape;6029;p47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6030" name="Google Shape;6030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2" name="Google Shape;6032;p47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6033" name="Google Shape;6033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5" name="Google Shape;6035;p47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6036" name="Google Shape;6036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8" name="Google Shape;6038;p47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6039" name="Google Shape;6039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1" name="Google Shape;6041;p47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6042" name="Google Shape;6042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4" name="Google Shape;6044;p47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6045" name="Google Shape;6045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7" name="Google Shape;6047;p47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6048" name="Google Shape;6048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0" name="Google Shape;6050;p47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6051" name="Google Shape;6051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3" name="Google Shape;6053;p47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6054" name="Google Shape;6054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6" name="Google Shape;6056;p47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6057" name="Google Shape;6057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59" name="Google Shape;6059;p47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60" name="Google Shape;6060;p47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61" name="Google Shape;6061;p47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6062" name="Google Shape;6062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4" name="Google Shape;6064;p47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6065" name="Google Shape;6065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7" name="Google Shape;6067;p47"/>
          <p:cNvGrpSpPr/>
          <p:nvPr/>
        </p:nvGrpSpPr>
        <p:grpSpPr>
          <a:xfrm>
            <a:off x="3195988" y="3987888"/>
            <a:ext cx="37200" cy="1232425"/>
            <a:chOff x="367100" y="2392375"/>
            <a:chExt cx="37200" cy="1232425"/>
          </a:xfrm>
        </p:grpSpPr>
        <p:sp>
          <p:nvSpPr>
            <p:cNvPr id="6068" name="Google Shape;6068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0" name="Google Shape;6070;p47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6071" name="Google Shape;6071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3" name="Google Shape;6073;p47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6074" name="Google Shape;6074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76" name="Google Shape;6076;p47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77" name="Google Shape;6077;p47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6078" name="Google Shape;6078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0" name="Google Shape;6080;p47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6081" name="Google Shape;6081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3" name="Google Shape;6083;p47"/>
          <p:cNvGrpSpPr/>
          <p:nvPr/>
        </p:nvGrpSpPr>
        <p:grpSpPr>
          <a:xfrm>
            <a:off x="1211400" y="3539275"/>
            <a:ext cx="37200" cy="1232425"/>
            <a:chOff x="367100" y="2392375"/>
            <a:chExt cx="37200" cy="1232425"/>
          </a:xfrm>
        </p:grpSpPr>
        <p:sp>
          <p:nvSpPr>
            <p:cNvPr id="6084" name="Google Shape;6084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6" name="Google Shape;6086;p47"/>
          <p:cNvGrpSpPr/>
          <p:nvPr/>
        </p:nvGrpSpPr>
        <p:grpSpPr>
          <a:xfrm>
            <a:off x="3987900" y="3423650"/>
            <a:ext cx="37200" cy="2435125"/>
            <a:chOff x="367100" y="2392375"/>
            <a:chExt cx="37200" cy="2435125"/>
          </a:xfrm>
        </p:grpSpPr>
        <p:sp>
          <p:nvSpPr>
            <p:cNvPr id="6087" name="Google Shape;6087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9" name="Google Shape;6089;p47"/>
          <p:cNvGrpSpPr/>
          <p:nvPr/>
        </p:nvGrpSpPr>
        <p:grpSpPr>
          <a:xfrm>
            <a:off x="4702175" y="4053113"/>
            <a:ext cx="37200" cy="833425"/>
            <a:chOff x="367100" y="2392375"/>
            <a:chExt cx="37200" cy="833425"/>
          </a:xfrm>
        </p:grpSpPr>
        <p:sp>
          <p:nvSpPr>
            <p:cNvPr id="6090" name="Google Shape;6090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92" name="Google Shape;6092;p47"/>
          <p:cNvSpPr txBox="1"/>
          <p:nvPr>
            <p:ph type="title"/>
          </p:nvPr>
        </p:nvSpPr>
        <p:spPr>
          <a:xfrm>
            <a:off x="713100" y="2014900"/>
            <a:ext cx="3393600" cy="110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6093" name="Google Shape;6093;p4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094" name="Google Shape;6094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6095" name="Shape 6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6" name="Google Shape;6096;p48"/>
          <p:cNvGrpSpPr/>
          <p:nvPr/>
        </p:nvGrpSpPr>
        <p:grpSpPr>
          <a:xfrm rot="10223896">
            <a:off x="3795173" y="3596445"/>
            <a:ext cx="7141715" cy="2247479"/>
            <a:chOff x="3025400" y="1754925"/>
            <a:chExt cx="7141649" cy="2247459"/>
          </a:xfrm>
        </p:grpSpPr>
        <p:sp>
          <p:nvSpPr>
            <p:cNvPr id="6097" name="Google Shape;6097;p48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48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48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48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48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48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48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48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48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48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48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48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48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48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48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24" name="Google Shape;6124;p48"/>
          <p:cNvGrpSpPr/>
          <p:nvPr/>
        </p:nvGrpSpPr>
        <p:grpSpPr>
          <a:xfrm rot="-9074154">
            <a:off x="-1366930" y="3863014"/>
            <a:ext cx="7141582" cy="2247437"/>
            <a:chOff x="3025400" y="1754925"/>
            <a:chExt cx="7141649" cy="2247459"/>
          </a:xfrm>
        </p:grpSpPr>
        <p:sp>
          <p:nvSpPr>
            <p:cNvPr id="6125" name="Google Shape;6125;p48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48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48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48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48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48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48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48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48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48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48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48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48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48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48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48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48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48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48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48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48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48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48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48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48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48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48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52" name="Google Shape;6152;p48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3" name="Google Shape;6153;p48"/>
          <p:cNvSpPr/>
          <p:nvPr/>
        </p:nvSpPr>
        <p:spPr>
          <a:xfrm>
            <a:off x="3326413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4" name="Google Shape;6154;p48"/>
          <p:cNvSpPr/>
          <p:nvPr/>
        </p:nvSpPr>
        <p:spPr>
          <a:xfrm>
            <a:off x="992500" y="3692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5" name="Google Shape;6155;p48"/>
          <p:cNvSpPr/>
          <p:nvPr/>
        </p:nvSpPr>
        <p:spPr>
          <a:xfrm>
            <a:off x="6164388" y="388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6" name="Google Shape;6156;p48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7" name="Google Shape;6157;p48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8" name="Google Shape;6158;p48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9" name="Google Shape;6159;p48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60" name="Google Shape;6160;p48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6161" name="Google Shape;6161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3" name="Google Shape;6163;p48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6164" name="Google Shape;6164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6" name="Google Shape;6166;p48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6167" name="Google Shape;6167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9" name="Google Shape;6169;p48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6170" name="Google Shape;6170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2" name="Google Shape;6172;p48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6173" name="Google Shape;6173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5" name="Google Shape;6175;p48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6176" name="Google Shape;6176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8" name="Google Shape;6178;p48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6179" name="Google Shape;6179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1" name="Google Shape;6181;p48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6182" name="Google Shape;6182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4" name="Google Shape;6184;p48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6185" name="Google Shape;6185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7" name="Google Shape;6187;p48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6188" name="Google Shape;6188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0" name="Google Shape;6190;p48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6191" name="Google Shape;6191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3" name="Google Shape;6193;p48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6194" name="Google Shape;6194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6" name="Google Shape;6196;p48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6197" name="Google Shape;6197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9" name="Google Shape;6199;p48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6200" name="Google Shape;6200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2" name="Google Shape;6202;p48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6203" name="Google Shape;6203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05" name="Google Shape;6205;p48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6" name="Google Shape;6206;p48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07" name="Google Shape;6207;p48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6208" name="Google Shape;6208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0" name="Google Shape;6210;p48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6211" name="Google Shape;6211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3" name="Google Shape;6213;p48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6214" name="Google Shape;6214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6" name="Google Shape;6216;p48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6217" name="Google Shape;6217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9" name="Google Shape;6219;p48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6220" name="Google Shape;6220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22" name="Google Shape;6222;p48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3" name="Google Shape;6223;p48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24" name="Google Shape;6224;p48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6225" name="Google Shape;6225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7" name="Google Shape;6227;p48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6228" name="Google Shape;6228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0" name="Google Shape;6230;p48"/>
          <p:cNvGrpSpPr/>
          <p:nvPr/>
        </p:nvGrpSpPr>
        <p:grpSpPr>
          <a:xfrm>
            <a:off x="1195888" y="2168975"/>
            <a:ext cx="37200" cy="2435125"/>
            <a:chOff x="367100" y="2392375"/>
            <a:chExt cx="37200" cy="2435125"/>
          </a:xfrm>
        </p:grpSpPr>
        <p:sp>
          <p:nvSpPr>
            <p:cNvPr id="6231" name="Google Shape;6231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3" name="Google Shape;6233;p48"/>
          <p:cNvGrpSpPr/>
          <p:nvPr/>
        </p:nvGrpSpPr>
        <p:grpSpPr>
          <a:xfrm>
            <a:off x="7389488" y="2198888"/>
            <a:ext cx="37200" cy="2435125"/>
            <a:chOff x="367100" y="2392375"/>
            <a:chExt cx="37200" cy="2435125"/>
          </a:xfrm>
        </p:grpSpPr>
        <p:sp>
          <p:nvSpPr>
            <p:cNvPr id="6234" name="Google Shape;6234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36" name="Google Shape;6236;p48"/>
          <p:cNvSpPr/>
          <p:nvPr/>
        </p:nvSpPr>
        <p:spPr>
          <a:xfrm>
            <a:off x="-416037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7" name="Google Shape;6237;p48"/>
          <p:cNvSpPr/>
          <p:nvPr/>
        </p:nvSpPr>
        <p:spPr>
          <a:xfrm>
            <a:off x="8803938" y="770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8" name="Google Shape;6238;p48"/>
          <p:cNvSpPr txBox="1"/>
          <p:nvPr>
            <p:ph hasCustomPrompt="1" type="title"/>
          </p:nvPr>
        </p:nvSpPr>
        <p:spPr>
          <a:xfrm>
            <a:off x="2402350" y="1705863"/>
            <a:ext cx="4339200" cy="1310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239" name="Google Shape;6239;p48"/>
          <p:cNvSpPr txBox="1"/>
          <p:nvPr>
            <p:ph idx="1" type="subTitle"/>
          </p:nvPr>
        </p:nvSpPr>
        <p:spPr>
          <a:xfrm>
            <a:off x="2402350" y="2940538"/>
            <a:ext cx="43392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6240" name="Google Shape;6240;p4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241" name="Google Shape;6241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lt1"/>
        </a:solidFill>
      </p:bgPr>
    </p:bg>
    <p:spTree>
      <p:nvGrpSpPr>
        <p:cNvPr id="6242" name="Shape 62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6243" name="Shape 6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4" name="Google Shape;6244;p50"/>
          <p:cNvSpPr/>
          <p:nvPr/>
        </p:nvSpPr>
        <p:spPr>
          <a:xfrm>
            <a:off x="-301350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45" name="Google Shape;6245;p50"/>
          <p:cNvSpPr/>
          <p:nvPr/>
        </p:nvSpPr>
        <p:spPr>
          <a:xfrm>
            <a:off x="8729500" y="136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46" name="Google Shape;6246;p50"/>
          <p:cNvGrpSpPr/>
          <p:nvPr/>
        </p:nvGrpSpPr>
        <p:grpSpPr>
          <a:xfrm>
            <a:off x="3276675" y="4340850"/>
            <a:ext cx="7141649" cy="2247459"/>
            <a:chOff x="3025400" y="1754925"/>
            <a:chExt cx="7141649" cy="2247459"/>
          </a:xfrm>
        </p:grpSpPr>
        <p:sp>
          <p:nvSpPr>
            <p:cNvPr id="6247" name="Google Shape;6247;p5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5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5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5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5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5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5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5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5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5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5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5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5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5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5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5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5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5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5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5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5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5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5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5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5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5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5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4" name="Google Shape;6274;p50"/>
          <p:cNvGrpSpPr/>
          <p:nvPr/>
        </p:nvGrpSpPr>
        <p:grpSpPr>
          <a:xfrm rot="-9787080">
            <a:off x="-2568209" y="4159542"/>
            <a:ext cx="7141613" cy="2247447"/>
            <a:chOff x="3025400" y="1754925"/>
            <a:chExt cx="7141649" cy="2247459"/>
          </a:xfrm>
        </p:grpSpPr>
        <p:sp>
          <p:nvSpPr>
            <p:cNvPr id="6275" name="Google Shape;6275;p5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5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5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5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5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5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5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5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5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5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5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5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5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5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5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5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5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5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5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5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5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5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5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5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5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5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5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02" name="Google Shape;6302;p50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3" name="Google Shape;6303;p50"/>
          <p:cNvSpPr/>
          <p:nvPr/>
        </p:nvSpPr>
        <p:spPr>
          <a:xfrm>
            <a:off x="3214375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4" name="Google Shape;6304;p50"/>
          <p:cNvSpPr/>
          <p:nvPr/>
        </p:nvSpPr>
        <p:spPr>
          <a:xfrm>
            <a:off x="794850" y="43622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5" name="Google Shape;6305;p50"/>
          <p:cNvSpPr/>
          <p:nvPr/>
        </p:nvSpPr>
        <p:spPr>
          <a:xfrm>
            <a:off x="5990238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6" name="Google Shape;6306;p50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7" name="Google Shape;6307;p50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8" name="Google Shape;6308;p50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9" name="Google Shape;6309;p50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10" name="Google Shape;6310;p50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6311" name="Google Shape;6311;p5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3" name="Google Shape;6313;p50"/>
          <p:cNvGrpSpPr/>
          <p:nvPr/>
        </p:nvGrpSpPr>
        <p:grpSpPr>
          <a:xfrm>
            <a:off x="881275" y="4986413"/>
            <a:ext cx="37200" cy="833425"/>
            <a:chOff x="367100" y="2392375"/>
            <a:chExt cx="37200" cy="833425"/>
          </a:xfrm>
        </p:grpSpPr>
        <p:sp>
          <p:nvSpPr>
            <p:cNvPr id="6314" name="Google Shape;6314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6" name="Google Shape;6316;p50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6317" name="Google Shape;6317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9" name="Google Shape;6319;p50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6320" name="Google Shape;6320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2" name="Google Shape;6322;p50"/>
          <p:cNvGrpSpPr/>
          <p:nvPr/>
        </p:nvGrpSpPr>
        <p:grpSpPr>
          <a:xfrm>
            <a:off x="8663900" y="2917463"/>
            <a:ext cx="37200" cy="2435125"/>
            <a:chOff x="367100" y="2392375"/>
            <a:chExt cx="37200" cy="2435125"/>
          </a:xfrm>
        </p:grpSpPr>
        <p:sp>
          <p:nvSpPr>
            <p:cNvPr id="6323" name="Google Shape;6323;p5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5" name="Google Shape;6325;p50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6326" name="Google Shape;6326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8" name="Google Shape;6328;p50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6329" name="Google Shape;6329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1" name="Google Shape;6331;p50"/>
          <p:cNvGrpSpPr/>
          <p:nvPr/>
        </p:nvGrpSpPr>
        <p:grpSpPr>
          <a:xfrm>
            <a:off x="4418513" y="4333125"/>
            <a:ext cx="37200" cy="833425"/>
            <a:chOff x="367100" y="2392375"/>
            <a:chExt cx="37200" cy="833425"/>
          </a:xfrm>
        </p:grpSpPr>
        <p:sp>
          <p:nvSpPr>
            <p:cNvPr id="6332" name="Google Shape;6332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4" name="Google Shape;6334;p50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6335" name="Google Shape;6335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7" name="Google Shape;6337;p50"/>
          <p:cNvGrpSpPr/>
          <p:nvPr/>
        </p:nvGrpSpPr>
        <p:grpSpPr>
          <a:xfrm>
            <a:off x="7713288" y="4866550"/>
            <a:ext cx="37200" cy="833425"/>
            <a:chOff x="367100" y="2392375"/>
            <a:chExt cx="37200" cy="833425"/>
          </a:xfrm>
        </p:grpSpPr>
        <p:sp>
          <p:nvSpPr>
            <p:cNvPr id="6338" name="Google Shape;6338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0" name="Google Shape;6340;p50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6341" name="Google Shape;6341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3" name="Google Shape;6343;p50"/>
          <p:cNvGrpSpPr/>
          <p:nvPr/>
        </p:nvGrpSpPr>
        <p:grpSpPr>
          <a:xfrm>
            <a:off x="4500363" y="2941413"/>
            <a:ext cx="37200" cy="2435125"/>
            <a:chOff x="367100" y="2392375"/>
            <a:chExt cx="37200" cy="2435125"/>
          </a:xfrm>
        </p:grpSpPr>
        <p:sp>
          <p:nvSpPr>
            <p:cNvPr id="6344" name="Google Shape;6344;p5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6" name="Google Shape;6346;p50"/>
          <p:cNvGrpSpPr/>
          <p:nvPr/>
        </p:nvGrpSpPr>
        <p:grpSpPr>
          <a:xfrm>
            <a:off x="5316300" y="4543113"/>
            <a:ext cx="37200" cy="833425"/>
            <a:chOff x="367100" y="2392375"/>
            <a:chExt cx="37200" cy="833425"/>
          </a:xfrm>
        </p:grpSpPr>
        <p:sp>
          <p:nvSpPr>
            <p:cNvPr id="6347" name="Google Shape;6347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9" name="Google Shape;6349;p50"/>
          <p:cNvGrpSpPr/>
          <p:nvPr/>
        </p:nvGrpSpPr>
        <p:grpSpPr>
          <a:xfrm>
            <a:off x="6646700" y="4622300"/>
            <a:ext cx="37200" cy="1232425"/>
            <a:chOff x="367100" y="2392375"/>
            <a:chExt cx="37200" cy="1232425"/>
          </a:xfrm>
        </p:grpSpPr>
        <p:sp>
          <p:nvSpPr>
            <p:cNvPr id="6350" name="Google Shape;6350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2" name="Google Shape;6352;p50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6353" name="Google Shape;6353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5" name="Google Shape;6355;p50"/>
          <p:cNvGrpSpPr/>
          <p:nvPr/>
        </p:nvGrpSpPr>
        <p:grpSpPr>
          <a:xfrm>
            <a:off x="8333088" y="4546963"/>
            <a:ext cx="37200" cy="833425"/>
            <a:chOff x="367100" y="2392375"/>
            <a:chExt cx="37200" cy="833425"/>
          </a:xfrm>
        </p:grpSpPr>
        <p:sp>
          <p:nvSpPr>
            <p:cNvPr id="6356" name="Google Shape;6356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8" name="Google Shape;6358;p50"/>
          <p:cNvGrpSpPr/>
          <p:nvPr/>
        </p:nvGrpSpPr>
        <p:grpSpPr>
          <a:xfrm>
            <a:off x="9008488" y="3926850"/>
            <a:ext cx="37200" cy="1232425"/>
            <a:chOff x="367100" y="2392375"/>
            <a:chExt cx="37200" cy="1232425"/>
          </a:xfrm>
        </p:grpSpPr>
        <p:sp>
          <p:nvSpPr>
            <p:cNvPr id="6359" name="Google Shape;6359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1" name="Google Shape;6361;p50"/>
          <p:cNvSpPr/>
          <p:nvPr/>
        </p:nvSpPr>
        <p:spPr>
          <a:xfrm>
            <a:off x="7556900" y="47762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2" name="Google Shape;6362;p50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63" name="Google Shape;6363;p50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6364" name="Google Shape;6364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6" name="Google Shape;6366;p50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6367" name="Google Shape;6367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9" name="Google Shape;6369;p50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370" name="Google Shape;6370;p50"/>
          <p:cNvSpPr txBox="1"/>
          <p:nvPr>
            <p:ph idx="2" type="title"/>
          </p:nvPr>
        </p:nvSpPr>
        <p:spPr>
          <a:xfrm>
            <a:off x="1957350" y="1436200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71" name="Google Shape;6371;p50"/>
          <p:cNvSpPr txBox="1"/>
          <p:nvPr>
            <p:ph idx="1" type="subTitle"/>
          </p:nvPr>
        </p:nvSpPr>
        <p:spPr>
          <a:xfrm>
            <a:off x="1957350" y="1696970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72" name="Google Shape;6372;p50"/>
          <p:cNvSpPr txBox="1"/>
          <p:nvPr>
            <p:ph hasCustomPrompt="1" idx="3" type="title"/>
          </p:nvPr>
        </p:nvSpPr>
        <p:spPr>
          <a:xfrm>
            <a:off x="1064566" y="1495488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73" name="Google Shape;6373;p50"/>
          <p:cNvSpPr txBox="1"/>
          <p:nvPr>
            <p:ph idx="4" type="title"/>
          </p:nvPr>
        </p:nvSpPr>
        <p:spPr>
          <a:xfrm>
            <a:off x="1957350" y="2506199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74" name="Google Shape;6374;p50"/>
          <p:cNvSpPr txBox="1"/>
          <p:nvPr>
            <p:ph idx="5" type="subTitle"/>
          </p:nvPr>
        </p:nvSpPr>
        <p:spPr>
          <a:xfrm>
            <a:off x="1957350" y="2766955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75" name="Google Shape;6375;p50"/>
          <p:cNvSpPr txBox="1"/>
          <p:nvPr>
            <p:ph hasCustomPrompt="1" idx="6" type="title"/>
          </p:nvPr>
        </p:nvSpPr>
        <p:spPr>
          <a:xfrm>
            <a:off x="1064566" y="2565482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76" name="Google Shape;6376;p50"/>
          <p:cNvSpPr txBox="1"/>
          <p:nvPr>
            <p:ph idx="7" type="title"/>
          </p:nvPr>
        </p:nvSpPr>
        <p:spPr>
          <a:xfrm>
            <a:off x="1957350" y="3576175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77" name="Google Shape;6377;p50"/>
          <p:cNvSpPr txBox="1"/>
          <p:nvPr>
            <p:ph idx="8" type="subTitle"/>
          </p:nvPr>
        </p:nvSpPr>
        <p:spPr>
          <a:xfrm>
            <a:off x="1957350" y="3836916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78" name="Google Shape;6378;p50"/>
          <p:cNvSpPr txBox="1"/>
          <p:nvPr>
            <p:ph hasCustomPrompt="1" idx="9" type="title"/>
          </p:nvPr>
        </p:nvSpPr>
        <p:spPr>
          <a:xfrm>
            <a:off x="1064566" y="3635463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79" name="Google Shape;6379;p50"/>
          <p:cNvSpPr txBox="1"/>
          <p:nvPr>
            <p:ph idx="13" type="title"/>
          </p:nvPr>
        </p:nvSpPr>
        <p:spPr>
          <a:xfrm>
            <a:off x="5721700" y="1436200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80" name="Google Shape;6380;p50"/>
          <p:cNvSpPr txBox="1"/>
          <p:nvPr>
            <p:ph idx="14" type="subTitle"/>
          </p:nvPr>
        </p:nvSpPr>
        <p:spPr>
          <a:xfrm>
            <a:off x="5721700" y="1696970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81" name="Google Shape;6381;p50"/>
          <p:cNvSpPr txBox="1"/>
          <p:nvPr>
            <p:ph hasCustomPrompt="1" idx="15" type="title"/>
          </p:nvPr>
        </p:nvSpPr>
        <p:spPr>
          <a:xfrm>
            <a:off x="4828916" y="1495475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82" name="Google Shape;6382;p50"/>
          <p:cNvSpPr txBox="1"/>
          <p:nvPr>
            <p:ph idx="16" type="title"/>
          </p:nvPr>
        </p:nvSpPr>
        <p:spPr>
          <a:xfrm>
            <a:off x="5721700" y="2506199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83" name="Google Shape;6383;p50"/>
          <p:cNvSpPr txBox="1"/>
          <p:nvPr>
            <p:ph idx="17" type="subTitle"/>
          </p:nvPr>
        </p:nvSpPr>
        <p:spPr>
          <a:xfrm>
            <a:off x="5721700" y="2766955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84" name="Google Shape;6384;p50"/>
          <p:cNvSpPr txBox="1"/>
          <p:nvPr>
            <p:ph hasCustomPrompt="1" idx="18" type="title"/>
          </p:nvPr>
        </p:nvSpPr>
        <p:spPr>
          <a:xfrm>
            <a:off x="4828916" y="2565469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85" name="Google Shape;6385;p50"/>
          <p:cNvSpPr txBox="1"/>
          <p:nvPr>
            <p:ph idx="19" type="title"/>
          </p:nvPr>
        </p:nvSpPr>
        <p:spPr>
          <a:xfrm>
            <a:off x="5721700" y="3576175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86" name="Google Shape;6386;p50"/>
          <p:cNvSpPr txBox="1"/>
          <p:nvPr>
            <p:ph idx="20" type="subTitle"/>
          </p:nvPr>
        </p:nvSpPr>
        <p:spPr>
          <a:xfrm>
            <a:off x="5721700" y="3836916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87" name="Google Shape;6387;p50"/>
          <p:cNvSpPr txBox="1"/>
          <p:nvPr>
            <p:ph hasCustomPrompt="1" idx="21" type="title"/>
          </p:nvPr>
        </p:nvSpPr>
        <p:spPr>
          <a:xfrm>
            <a:off x="4828916" y="3635463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pic>
        <p:nvPicPr>
          <p:cNvPr id="6388" name="Google Shape;6388;p5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389" name="Google Shape;6389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6390" name="Shape 6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1" name="Google Shape;6391;p51"/>
          <p:cNvGrpSpPr/>
          <p:nvPr/>
        </p:nvGrpSpPr>
        <p:grpSpPr>
          <a:xfrm rot="1090926">
            <a:off x="-545556" y="2930193"/>
            <a:ext cx="10235113" cy="3220964"/>
            <a:chOff x="3025400" y="1754925"/>
            <a:chExt cx="7141649" cy="2247459"/>
          </a:xfrm>
        </p:grpSpPr>
        <p:sp>
          <p:nvSpPr>
            <p:cNvPr id="6392" name="Google Shape;6392;p51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51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51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51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51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51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51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51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51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51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51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51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51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51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51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51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51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51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51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51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51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51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51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51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51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51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51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19" name="Google Shape;6419;p51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0" name="Google Shape;6420;p51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1" name="Google Shape;6421;p51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2" name="Google Shape;6422;p51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3" name="Google Shape;6423;p51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4" name="Google Shape;6424;p51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5" name="Google Shape;6425;p51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26" name="Google Shape;6426;p51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6427" name="Google Shape;6427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9" name="Google Shape;6429;p51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6430" name="Google Shape;6430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2" name="Google Shape;6432;p51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6433" name="Google Shape;6433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5" name="Google Shape;6435;p51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6436" name="Google Shape;6436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8" name="Google Shape;6438;p51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6439" name="Google Shape;6439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1" name="Google Shape;6441;p51"/>
          <p:cNvGrpSpPr/>
          <p:nvPr/>
        </p:nvGrpSpPr>
        <p:grpSpPr>
          <a:xfrm flipH="1">
            <a:off x="6034130" y="3900729"/>
            <a:ext cx="37200" cy="833425"/>
            <a:chOff x="367100" y="2392375"/>
            <a:chExt cx="37200" cy="833425"/>
          </a:xfrm>
        </p:grpSpPr>
        <p:sp>
          <p:nvSpPr>
            <p:cNvPr id="6442" name="Google Shape;6442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4" name="Google Shape;6444;p51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6445" name="Google Shape;6445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7" name="Google Shape;6447;p51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6448" name="Google Shape;6448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0" name="Google Shape;6450;p51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6451" name="Google Shape;6451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3" name="Google Shape;6453;p51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6454" name="Google Shape;6454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6" name="Google Shape;6456;p51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6457" name="Google Shape;6457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9" name="Google Shape;6459;p51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6460" name="Google Shape;6460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2" name="Google Shape;6462;p51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6463" name="Google Shape;6463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5" name="Google Shape;6465;p51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6466" name="Google Shape;6466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8" name="Google Shape;6468;p51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6469" name="Google Shape;6469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71" name="Google Shape;6471;p51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2" name="Google Shape;6472;p51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73" name="Google Shape;6473;p51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6474" name="Google Shape;6474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6" name="Google Shape;6476;p51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6477" name="Google Shape;6477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9" name="Google Shape;6479;p51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6480" name="Google Shape;6480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2" name="Google Shape;6482;p51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6483" name="Google Shape;6483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5" name="Google Shape;6485;p51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6486" name="Google Shape;6486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88" name="Google Shape;6488;p51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9" name="Google Shape;6489;p51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90" name="Google Shape;6490;p51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6491" name="Google Shape;6491;p51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3" name="Google Shape;6493;p51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6494" name="Google Shape;6494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6" name="Google Shape;6496;p51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6497" name="Google Shape;6497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9" name="Google Shape;6499;p51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6500" name="Google Shape;6500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2" name="Google Shape;6502;p51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6503" name="Google Shape;6503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5" name="Google Shape;6505;p51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6506" name="Google Shape;6506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8" name="Google Shape;6508;p51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6509" name="Google Shape;6509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1" name="Google Shape;6511;p51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6512" name="Google Shape;6512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4" name="Google Shape;6514;p51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6515" name="Google Shape;6515;p51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17" name="Google Shape;6517;p51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8" name="Google Shape;6518;p51"/>
          <p:cNvSpPr/>
          <p:nvPr/>
        </p:nvSpPr>
        <p:spPr>
          <a:xfrm>
            <a:off x="2537538" y="3449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19" name="Google Shape;6519;p51"/>
          <p:cNvGrpSpPr/>
          <p:nvPr/>
        </p:nvGrpSpPr>
        <p:grpSpPr>
          <a:xfrm flipH="1">
            <a:off x="847065" y="452484"/>
            <a:ext cx="37200" cy="3553537"/>
            <a:chOff x="367100" y="2392375"/>
            <a:chExt cx="37200" cy="3553537"/>
          </a:xfrm>
        </p:grpSpPr>
        <p:sp>
          <p:nvSpPr>
            <p:cNvPr id="6520" name="Google Shape;6520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2" name="Google Shape;6522;p51"/>
          <p:cNvGrpSpPr/>
          <p:nvPr/>
        </p:nvGrpSpPr>
        <p:grpSpPr>
          <a:xfrm flipH="1">
            <a:off x="4627090" y="3555984"/>
            <a:ext cx="37200" cy="3553537"/>
            <a:chOff x="367100" y="2392375"/>
            <a:chExt cx="37200" cy="3553537"/>
          </a:xfrm>
        </p:grpSpPr>
        <p:sp>
          <p:nvSpPr>
            <p:cNvPr id="6523" name="Google Shape;6523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5" name="Google Shape;6525;p51"/>
          <p:cNvGrpSpPr/>
          <p:nvPr/>
        </p:nvGrpSpPr>
        <p:grpSpPr>
          <a:xfrm flipH="1">
            <a:off x="5466890" y="3774609"/>
            <a:ext cx="37200" cy="3553537"/>
            <a:chOff x="367100" y="2392375"/>
            <a:chExt cx="37200" cy="3553537"/>
          </a:xfrm>
        </p:grpSpPr>
        <p:sp>
          <p:nvSpPr>
            <p:cNvPr id="6526" name="Google Shape;6526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28" name="Google Shape;6528;p51"/>
          <p:cNvSpPr/>
          <p:nvPr/>
        </p:nvSpPr>
        <p:spPr>
          <a:xfrm>
            <a:off x="4818913" y="37012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9" name="Google Shape;6529;p51"/>
          <p:cNvSpPr txBox="1"/>
          <p:nvPr>
            <p:ph type="title"/>
          </p:nvPr>
        </p:nvSpPr>
        <p:spPr>
          <a:xfrm>
            <a:off x="4070688" y="3024075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6530" name="Google Shape;6530;p51"/>
          <p:cNvSpPr txBox="1"/>
          <p:nvPr>
            <p:ph idx="1" type="subTitle"/>
          </p:nvPr>
        </p:nvSpPr>
        <p:spPr>
          <a:xfrm>
            <a:off x="3438588" y="1587513"/>
            <a:ext cx="4992300" cy="147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/>
        </p:txBody>
      </p:sp>
      <p:pic>
        <p:nvPicPr>
          <p:cNvPr id="6531" name="Google Shape;6531;p5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532" name="Google Shape;6532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08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6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0" name="Google Shape;610;p6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" name="Google Shape;611;p6"/>
          <p:cNvSpPr/>
          <p:nvPr/>
        </p:nvSpPr>
        <p:spPr>
          <a:xfrm>
            <a:off x="466413" y="43937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2" name="Google Shape;612;p6"/>
          <p:cNvGrpSpPr/>
          <p:nvPr/>
        </p:nvGrpSpPr>
        <p:grpSpPr>
          <a:xfrm>
            <a:off x="367100" y="3776913"/>
            <a:ext cx="37200" cy="2435125"/>
            <a:chOff x="367100" y="2392375"/>
            <a:chExt cx="37200" cy="2435125"/>
          </a:xfrm>
        </p:grpSpPr>
        <p:sp>
          <p:nvSpPr>
            <p:cNvPr id="613" name="Google Shape;613;p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" name="Google Shape;615;p6"/>
          <p:cNvGrpSpPr/>
          <p:nvPr/>
        </p:nvGrpSpPr>
        <p:grpSpPr>
          <a:xfrm>
            <a:off x="728875" y="4834013"/>
            <a:ext cx="37200" cy="833425"/>
            <a:chOff x="367100" y="2392375"/>
            <a:chExt cx="37200" cy="833425"/>
          </a:xfrm>
        </p:grpSpPr>
        <p:sp>
          <p:nvSpPr>
            <p:cNvPr id="616" name="Google Shape;616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" name="Google Shape;618;p6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619" name="Google Shape;619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" name="Google Shape;621;p6"/>
          <p:cNvGrpSpPr/>
          <p:nvPr/>
        </p:nvGrpSpPr>
        <p:grpSpPr>
          <a:xfrm>
            <a:off x="1123750" y="4847913"/>
            <a:ext cx="37200" cy="833425"/>
            <a:chOff x="367100" y="2392375"/>
            <a:chExt cx="37200" cy="833425"/>
          </a:xfrm>
        </p:grpSpPr>
        <p:sp>
          <p:nvSpPr>
            <p:cNvPr id="622" name="Google Shape;622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" name="Google Shape;624;p6"/>
          <p:cNvGrpSpPr/>
          <p:nvPr/>
        </p:nvGrpSpPr>
        <p:grpSpPr>
          <a:xfrm>
            <a:off x="8663900" y="3603263"/>
            <a:ext cx="37200" cy="2435125"/>
            <a:chOff x="367100" y="2392375"/>
            <a:chExt cx="37200" cy="2435125"/>
          </a:xfrm>
        </p:grpSpPr>
        <p:sp>
          <p:nvSpPr>
            <p:cNvPr id="625" name="Google Shape;625;p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" name="Google Shape;627;p6"/>
          <p:cNvGrpSpPr/>
          <p:nvPr/>
        </p:nvGrpSpPr>
        <p:grpSpPr>
          <a:xfrm>
            <a:off x="506025" y="4423675"/>
            <a:ext cx="37200" cy="1232425"/>
            <a:chOff x="367100" y="2392375"/>
            <a:chExt cx="37200" cy="1232425"/>
          </a:xfrm>
        </p:grpSpPr>
        <p:sp>
          <p:nvSpPr>
            <p:cNvPr id="628" name="Google Shape;628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" name="Google Shape;630;p6"/>
          <p:cNvGrpSpPr/>
          <p:nvPr/>
        </p:nvGrpSpPr>
        <p:grpSpPr>
          <a:xfrm>
            <a:off x="3451700" y="4695525"/>
            <a:ext cx="37200" cy="833425"/>
            <a:chOff x="367100" y="2392375"/>
            <a:chExt cx="37200" cy="833425"/>
          </a:xfrm>
        </p:grpSpPr>
        <p:sp>
          <p:nvSpPr>
            <p:cNvPr id="631" name="Google Shape;631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" name="Google Shape;633;p6"/>
          <p:cNvGrpSpPr/>
          <p:nvPr/>
        </p:nvGrpSpPr>
        <p:grpSpPr>
          <a:xfrm>
            <a:off x="4418513" y="4714125"/>
            <a:ext cx="37200" cy="833425"/>
            <a:chOff x="367100" y="2392375"/>
            <a:chExt cx="37200" cy="833425"/>
          </a:xfrm>
        </p:grpSpPr>
        <p:sp>
          <p:nvSpPr>
            <p:cNvPr id="634" name="Google Shape;634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" name="Google Shape;636;p6"/>
          <p:cNvGrpSpPr/>
          <p:nvPr/>
        </p:nvGrpSpPr>
        <p:grpSpPr>
          <a:xfrm>
            <a:off x="1966800" y="4760113"/>
            <a:ext cx="37200" cy="833425"/>
            <a:chOff x="367100" y="2392375"/>
            <a:chExt cx="37200" cy="833425"/>
          </a:xfrm>
        </p:grpSpPr>
        <p:sp>
          <p:nvSpPr>
            <p:cNvPr id="637" name="Google Shape;637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" name="Google Shape;639;p6"/>
          <p:cNvGrpSpPr/>
          <p:nvPr/>
        </p:nvGrpSpPr>
        <p:grpSpPr>
          <a:xfrm>
            <a:off x="7789488" y="4866550"/>
            <a:ext cx="37200" cy="833425"/>
            <a:chOff x="367100" y="2392375"/>
            <a:chExt cx="37200" cy="833425"/>
          </a:xfrm>
        </p:grpSpPr>
        <p:sp>
          <p:nvSpPr>
            <p:cNvPr id="640" name="Google Shape;640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" name="Google Shape;642;p6"/>
          <p:cNvGrpSpPr/>
          <p:nvPr/>
        </p:nvGrpSpPr>
        <p:grpSpPr>
          <a:xfrm>
            <a:off x="5876450" y="4873188"/>
            <a:ext cx="37200" cy="833425"/>
            <a:chOff x="367100" y="2392375"/>
            <a:chExt cx="37200" cy="833425"/>
          </a:xfrm>
        </p:grpSpPr>
        <p:sp>
          <p:nvSpPr>
            <p:cNvPr id="643" name="Google Shape;643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" name="Google Shape;645;p6"/>
          <p:cNvGrpSpPr/>
          <p:nvPr/>
        </p:nvGrpSpPr>
        <p:grpSpPr>
          <a:xfrm>
            <a:off x="5316300" y="4695513"/>
            <a:ext cx="37200" cy="833425"/>
            <a:chOff x="367100" y="2392375"/>
            <a:chExt cx="37200" cy="833425"/>
          </a:xfrm>
        </p:grpSpPr>
        <p:sp>
          <p:nvSpPr>
            <p:cNvPr id="646" name="Google Shape;646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" name="Google Shape;648;p6"/>
          <p:cNvGrpSpPr/>
          <p:nvPr/>
        </p:nvGrpSpPr>
        <p:grpSpPr>
          <a:xfrm>
            <a:off x="6570500" y="4774700"/>
            <a:ext cx="37200" cy="1232425"/>
            <a:chOff x="367100" y="2392375"/>
            <a:chExt cx="37200" cy="1232425"/>
          </a:xfrm>
        </p:grpSpPr>
        <p:sp>
          <p:nvSpPr>
            <p:cNvPr id="649" name="Google Shape;649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" name="Google Shape;651;p6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652" name="Google Shape;652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" name="Google Shape;654;p6"/>
          <p:cNvGrpSpPr/>
          <p:nvPr/>
        </p:nvGrpSpPr>
        <p:grpSpPr>
          <a:xfrm>
            <a:off x="8409288" y="4623163"/>
            <a:ext cx="37200" cy="833425"/>
            <a:chOff x="367100" y="2392375"/>
            <a:chExt cx="37200" cy="833425"/>
          </a:xfrm>
        </p:grpSpPr>
        <p:sp>
          <p:nvSpPr>
            <p:cNvPr id="655" name="Google Shape;655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" name="Google Shape;657;p6"/>
          <p:cNvGrpSpPr/>
          <p:nvPr/>
        </p:nvGrpSpPr>
        <p:grpSpPr>
          <a:xfrm>
            <a:off x="8918488" y="4075088"/>
            <a:ext cx="37200" cy="1232425"/>
            <a:chOff x="367100" y="2392375"/>
            <a:chExt cx="37200" cy="1232425"/>
          </a:xfrm>
        </p:grpSpPr>
        <p:sp>
          <p:nvSpPr>
            <p:cNvPr id="658" name="Google Shape;658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0" name="Google Shape;660;p6"/>
          <p:cNvSpPr/>
          <p:nvPr/>
        </p:nvSpPr>
        <p:spPr>
          <a:xfrm>
            <a:off x="6942350" y="47656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1" name="Google Shape;661;p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2" name="Google Shape;662;p6"/>
          <p:cNvGrpSpPr/>
          <p:nvPr/>
        </p:nvGrpSpPr>
        <p:grpSpPr>
          <a:xfrm>
            <a:off x="179163" y="4006025"/>
            <a:ext cx="37200" cy="1232425"/>
            <a:chOff x="367100" y="2392375"/>
            <a:chExt cx="37200" cy="1232425"/>
          </a:xfrm>
        </p:grpSpPr>
        <p:sp>
          <p:nvSpPr>
            <p:cNvPr id="663" name="Google Shape;663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" name="Google Shape;665;p6"/>
          <p:cNvGrpSpPr/>
          <p:nvPr/>
        </p:nvGrpSpPr>
        <p:grpSpPr>
          <a:xfrm>
            <a:off x="4664063" y="4771700"/>
            <a:ext cx="37200" cy="833425"/>
            <a:chOff x="367100" y="2392375"/>
            <a:chExt cx="37200" cy="833425"/>
          </a:xfrm>
        </p:grpSpPr>
        <p:sp>
          <p:nvSpPr>
            <p:cNvPr id="666" name="Google Shape;666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" name="Google Shape;668;p6"/>
          <p:cNvGrpSpPr/>
          <p:nvPr/>
        </p:nvGrpSpPr>
        <p:grpSpPr>
          <a:xfrm>
            <a:off x="9029100" y="3755663"/>
            <a:ext cx="37200" cy="2435125"/>
            <a:chOff x="367100" y="2392375"/>
            <a:chExt cx="37200" cy="2435125"/>
          </a:xfrm>
        </p:grpSpPr>
        <p:sp>
          <p:nvSpPr>
            <p:cNvPr id="669" name="Google Shape;669;p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" name="Google Shape;671;p6"/>
          <p:cNvGrpSpPr/>
          <p:nvPr/>
        </p:nvGrpSpPr>
        <p:grpSpPr>
          <a:xfrm rot="2007808">
            <a:off x="3622084" y="2017068"/>
            <a:ext cx="9160601" cy="6400834"/>
            <a:chOff x="3025400" y="640950"/>
            <a:chExt cx="2106950" cy="1472200"/>
          </a:xfrm>
        </p:grpSpPr>
        <p:sp>
          <p:nvSpPr>
            <p:cNvPr id="672" name="Google Shape;672;p6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6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6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6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6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6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6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6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6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6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6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6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6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6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6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6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6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6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6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6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6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6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6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6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6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" name="Google Shape;697;p6"/>
          <p:cNvGrpSpPr/>
          <p:nvPr/>
        </p:nvGrpSpPr>
        <p:grpSpPr>
          <a:xfrm rot="4102069">
            <a:off x="-2043392" y="3110283"/>
            <a:ext cx="8040943" cy="5618490"/>
            <a:chOff x="3025400" y="640950"/>
            <a:chExt cx="2106950" cy="1472200"/>
          </a:xfrm>
        </p:grpSpPr>
        <p:sp>
          <p:nvSpPr>
            <p:cNvPr id="698" name="Google Shape;698;p6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6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6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6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6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6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6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6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6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6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6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6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6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6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6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6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6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6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6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6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6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6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6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6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" name="Google Shape;723;p6"/>
          <p:cNvSpPr/>
          <p:nvPr/>
        </p:nvSpPr>
        <p:spPr>
          <a:xfrm>
            <a:off x="321437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4" name="Google Shape;724;p6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" name="Google Shape;725;p6"/>
          <p:cNvSpPr/>
          <p:nvPr/>
        </p:nvSpPr>
        <p:spPr>
          <a:xfrm>
            <a:off x="8803300" y="1485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6" name="Google Shape;726;p6"/>
          <p:cNvSpPr/>
          <p:nvPr/>
        </p:nvSpPr>
        <p:spPr>
          <a:xfrm>
            <a:off x="-378825" y="25748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7" name="Google Shape;727;p6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728" name="Google Shape;728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" name="Google Shape;729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0">
    <p:spTree>
      <p:nvGrpSpPr>
        <p:cNvPr id="6533" name="Shape 6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4" name="Google Shape;6534;p52"/>
          <p:cNvSpPr txBox="1"/>
          <p:nvPr>
            <p:ph type="title"/>
          </p:nvPr>
        </p:nvSpPr>
        <p:spPr>
          <a:xfrm>
            <a:off x="4597975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535" name="Google Shape;6535;p52"/>
          <p:cNvSpPr txBox="1"/>
          <p:nvPr>
            <p:ph hasCustomPrompt="1" idx="2" type="title"/>
          </p:nvPr>
        </p:nvSpPr>
        <p:spPr>
          <a:xfrm>
            <a:off x="58416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536" name="Google Shape;6536;p52"/>
          <p:cNvSpPr txBox="1"/>
          <p:nvPr>
            <p:ph idx="1" type="subTitle"/>
          </p:nvPr>
        </p:nvSpPr>
        <p:spPr>
          <a:xfrm>
            <a:off x="5042275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6537" name="Google Shape;6537;p52"/>
          <p:cNvGrpSpPr/>
          <p:nvPr/>
        </p:nvGrpSpPr>
        <p:grpSpPr>
          <a:xfrm rot="2320441">
            <a:off x="-2906731" y="1479042"/>
            <a:ext cx="10719355" cy="4711826"/>
            <a:chOff x="5270825" y="560825"/>
            <a:chExt cx="1890175" cy="830850"/>
          </a:xfrm>
        </p:grpSpPr>
        <p:sp>
          <p:nvSpPr>
            <p:cNvPr id="6538" name="Google Shape;6538;p52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52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52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52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52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52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52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52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52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52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52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52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52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52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52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52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52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52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52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52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52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52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52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52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52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52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52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65" name="Google Shape;6565;p52"/>
          <p:cNvSpPr/>
          <p:nvPr/>
        </p:nvSpPr>
        <p:spPr>
          <a:xfrm flipH="1">
            <a:off x="308795" y="3676193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66" name="Google Shape;6566;p52"/>
          <p:cNvSpPr/>
          <p:nvPr/>
        </p:nvSpPr>
        <p:spPr>
          <a:xfrm flipH="1">
            <a:off x="886611" y="145869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67" name="Google Shape;6567;p52"/>
          <p:cNvSpPr/>
          <p:nvPr/>
        </p:nvSpPr>
        <p:spPr>
          <a:xfrm flipH="1">
            <a:off x="4482113" y="4814616"/>
            <a:ext cx="5967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68" name="Google Shape;6568;p52"/>
          <p:cNvGrpSpPr/>
          <p:nvPr/>
        </p:nvGrpSpPr>
        <p:grpSpPr>
          <a:xfrm flipH="1">
            <a:off x="627170" y="3404661"/>
            <a:ext cx="37304" cy="2435125"/>
            <a:chOff x="367100" y="2392375"/>
            <a:chExt cx="37200" cy="2435125"/>
          </a:xfrm>
        </p:grpSpPr>
        <p:sp>
          <p:nvSpPr>
            <p:cNvPr id="6569" name="Google Shape;6569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1" name="Google Shape;6571;p52"/>
          <p:cNvGrpSpPr/>
          <p:nvPr/>
        </p:nvGrpSpPr>
        <p:grpSpPr>
          <a:xfrm flipH="1">
            <a:off x="4797875" y="4409322"/>
            <a:ext cx="37304" cy="833425"/>
            <a:chOff x="367100" y="2392375"/>
            <a:chExt cx="37200" cy="833425"/>
          </a:xfrm>
        </p:grpSpPr>
        <p:sp>
          <p:nvSpPr>
            <p:cNvPr id="6572" name="Google Shape;6572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4" name="Google Shape;6574;p52"/>
          <p:cNvGrpSpPr/>
          <p:nvPr/>
        </p:nvGrpSpPr>
        <p:grpSpPr>
          <a:xfrm flipH="1">
            <a:off x="1166217" y="3952148"/>
            <a:ext cx="37304" cy="833425"/>
            <a:chOff x="367100" y="2392375"/>
            <a:chExt cx="37200" cy="833425"/>
          </a:xfrm>
        </p:grpSpPr>
        <p:sp>
          <p:nvSpPr>
            <p:cNvPr id="6575" name="Google Shape;6575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7" name="Google Shape;6577;p52"/>
          <p:cNvGrpSpPr/>
          <p:nvPr/>
        </p:nvGrpSpPr>
        <p:grpSpPr>
          <a:xfrm flipH="1">
            <a:off x="3235142" y="4695496"/>
            <a:ext cx="37304" cy="833425"/>
            <a:chOff x="367100" y="2392375"/>
            <a:chExt cx="37200" cy="833425"/>
          </a:xfrm>
        </p:grpSpPr>
        <p:sp>
          <p:nvSpPr>
            <p:cNvPr id="6578" name="Google Shape;6578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0" name="Google Shape;6580;p52"/>
          <p:cNvGrpSpPr/>
          <p:nvPr/>
        </p:nvGrpSpPr>
        <p:grpSpPr>
          <a:xfrm flipH="1">
            <a:off x="4016502" y="4607709"/>
            <a:ext cx="37304" cy="833425"/>
            <a:chOff x="367100" y="2392375"/>
            <a:chExt cx="37200" cy="833425"/>
          </a:xfrm>
        </p:grpSpPr>
        <p:sp>
          <p:nvSpPr>
            <p:cNvPr id="6581" name="Google Shape;6581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3" name="Google Shape;6583;p52"/>
          <p:cNvGrpSpPr/>
          <p:nvPr/>
        </p:nvGrpSpPr>
        <p:grpSpPr>
          <a:xfrm flipH="1">
            <a:off x="2551427" y="4419822"/>
            <a:ext cx="37304" cy="1232425"/>
            <a:chOff x="367100" y="2392375"/>
            <a:chExt cx="37200" cy="1232425"/>
          </a:xfrm>
        </p:grpSpPr>
        <p:sp>
          <p:nvSpPr>
            <p:cNvPr id="6584" name="Google Shape;6584;p5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6" name="Google Shape;6586;p52"/>
          <p:cNvGrpSpPr/>
          <p:nvPr/>
        </p:nvGrpSpPr>
        <p:grpSpPr>
          <a:xfrm flipH="1">
            <a:off x="1372368" y="4642496"/>
            <a:ext cx="37304" cy="833425"/>
            <a:chOff x="367100" y="2392375"/>
            <a:chExt cx="37200" cy="833425"/>
          </a:xfrm>
        </p:grpSpPr>
        <p:sp>
          <p:nvSpPr>
            <p:cNvPr id="6587" name="Google Shape;6587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9" name="Google Shape;6589;p52"/>
          <p:cNvGrpSpPr/>
          <p:nvPr/>
        </p:nvGrpSpPr>
        <p:grpSpPr>
          <a:xfrm flipH="1">
            <a:off x="896728" y="4130697"/>
            <a:ext cx="37304" cy="833425"/>
            <a:chOff x="367100" y="2392375"/>
            <a:chExt cx="37200" cy="833425"/>
          </a:xfrm>
        </p:grpSpPr>
        <p:sp>
          <p:nvSpPr>
            <p:cNvPr id="6590" name="Google Shape;6590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2" name="Google Shape;6592;p52"/>
          <p:cNvGrpSpPr/>
          <p:nvPr/>
        </p:nvGrpSpPr>
        <p:grpSpPr>
          <a:xfrm flipH="1">
            <a:off x="357625" y="4433209"/>
            <a:ext cx="37304" cy="1232425"/>
            <a:chOff x="367100" y="2392375"/>
            <a:chExt cx="37200" cy="1232425"/>
          </a:xfrm>
        </p:grpSpPr>
        <p:sp>
          <p:nvSpPr>
            <p:cNvPr id="6593" name="Google Shape;6593;p5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95" name="Google Shape;6595;p52"/>
          <p:cNvSpPr/>
          <p:nvPr/>
        </p:nvSpPr>
        <p:spPr>
          <a:xfrm flipH="1">
            <a:off x="2030811" y="484187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96" name="Google Shape;6596;p52"/>
          <p:cNvSpPr/>
          <p:nvPr/>
        </p:nvSpPr>
        <p:spPr>
          <a:xfrm flipH="1">
            <a:off x="1933338" y="5049934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97" name="Google Shape;6597;p52"/>
          <p:cNvGrpSpPr/>
          <p:nvPr/>
        </p:nvGrpSpPr>
        <p:grpSpPr>
          <a:xfrm flipH="1">
            <a:off x="4551644" y="4390697"/>
            <a:ext cx="37304" cy="833425"/>
            <a:chOff x="367100" y="2392375"/>
            <a:chExt cx="37200" cy="833425"/>
          </a:xfrm>
        </p:grpSpPr>
        <p:sp>
          <p:nvSpPr>
            <p:cNvPr id="6598" name="Google Shape;6598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0" name="Google Shape;6600;p52"/>
          <p:cNvGrpSpPr/>
          <p:nvPr/>
        </p:nvGrpSpPr>
        <p:grpSpPr>
          <a:xfrm flipH="1">
            <a:off x="174506" y="3679461"/>
            <a:ext cx="37304" cy="2435125"/>
            <a:chOff x="367100" y="2392375"/>
            <a:chExt cx="37200" cy="2435125"/>
          </a:xfrm>
        </p:grpSpPr>
        <p:sp>
          <p:nvSpPr>
            <p:cNvPr id="6601" name="Google Shape;6601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3" name="Google Shape;6603;p52"/>
          <p:cNvGrpSpPr/>
          <p:nvPr/>
        </p:nvGrpSpPr>
        <p:grpSpPr>
          <a:xfrm flipH="1">
            <a:off x="2812637" y="4053597"/>
            <a:ext cx="37304" cy="833425"/>
            <a:chOff x="367100" y="2392375"/>
            <a:chExt cx="37200" cy="833425"/>
          </a:xfrm>
        </p:grpSpPr>
        <p:sp>
          <p:nvSpPr>
            <p:cNvPr id="6604" name="Google Shape;6604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6" name="Google Shape;6606;p52"/>
          <p:cNvGrpSpPr/>
          <p:nvPr/>
        </p:nvGrpSpPr>
        <p:grpSpPr>
          <a:xfrm flipH="1">
            <a:off x="3632516" y="4409334"/>
            <a:ext cx="37304" cy="833425"/>
            <a:chOff x="367100" y="2392375"/>
            <a:chExt cx="37200" cy="833425"/>
          </a:xfrm>
        </p:grpSpPr>
        <p:sp>
          <p:nvSpPr>
            <p:cNvPr id="6607" name="Google Shape;6607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9" name="Google Shape;6609;p52"/>
          <p:cNvGrpSpPr/>
          <p:nvPr/>
        </p:nvGrpSpPr>
        <p:grpSpPr>
          <a:xfrm flipH="1">
            <a:off x="2290230" y="3612598"/>
            <a:ext cx="37304" cy="1232425"/>
            <a:chOff x="367100" y="2392375"/>
            <a:chExt cx="37200" cy="1232425"/>
          </a:xfrm>
        </p:grpSpPr>
        <p:sp>
          <p:nvSpPr>
            <p:cNvPr id="6610" name="Google Shape;6610;p5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12" name="Google Shape;6612;p52"/>
          <p:cNvSpPr/>
          <p:nvPr/>
        </p:nvSpPr>
        <p:spPr>
          <a:xfrm flipH="1">
            <a:off x="1593239" y="3555331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13" name="Google Shape;6613;p52"/>
          <p:cNvSpPr/>
          <p:nvPr/>
        </p:nvSpPr>
        <p:spPr>
          <a:xfrm flipH="1">
            <a:off x="2313752" y="4318135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14" name="Google Shape;6614;p52"/>
          <p:cNvGrpSpPr/>
          <p:nvPr/>
        </p:nvGrpSpPr>
        <p:grpSpPr>
          <a:xfrm flipH="1">
            <a:off x="3850581" y="3248787"/>
            <a:ext cx="37304" cy="833425"/>
            <a:chOff x="367100" y="2392375"/>
            <a:chExt cx="37200" cy="833425"/>
          </a:xfrm>
        </p:grpSpPr>
        <p:sp>
          <p:nvSpPr>
            <p:cNvPr id="6615" name="Google Shape;6615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7" name="Google Shape;6617;p52"/>
          <p:cNvGrpSpPr/>
          <p:nvPr/>
        </p:nvGrpSpPr>
        <p:grpSpPr>
          <a:xfrm flipH="1">
            <a:off x="1072865" y="2659188"/>
            <a:ext cx="37304" cy="2435125"/>
            <a:chOff x="367100" y="2392375"/>
            <a:chExt cx="37200" cy="2435125"/>
          </a:xfrm>
        </p:grpSpPr>
        <p:sp>
          <p:nvSpPr>
            <p:cNvPr id="6618" name="Google Shape;6618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0" name="Google Shape;6620;p52"/>
          <p:cNvGrpSpPr/>
          <p:nvPr/>
        </p:nvGrpSpPr>
        <p:grpSpPr>
          <a:xfrm flipH="1">
            <a:off x="2087495" y="2318539"/>
            <a:ext cx="37304" cy="2435125"/>
            <a:chOff x="367100" y="2392375"/>
            <a:chExt cx="37200" cy="2435125"/>
          </a:xfrm>
        </p:grpSpPr>
        <p:sp>
          <p:nvSpPr>
            <p:cNvPr id="6621" name="Google Shape;6621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3" name="Google Shape;6623;p52"/>
          <p:cNvGrpSpPr/>
          <p:nvPr/>
        </p:nvGrpSpPr>
        <p:grpSpPr>
          <a:xfrm flipH="1">
            <a:off x="1709450" y="1200141"/>
            <a:ext cx="37304" cy="3553537"/>
            <a:chOff x="367100" y="2392375"/>
            <a:chExt cx="37200" cy="3553537"/>
          </a:xfrm>
        </p:grpSpPr>
        <p:sp>
          <p:nvSpPr>
            <p:cNvPr id="6624" name="Google Shape;6624;p52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6" name="Google Shape;6626;p52"/>
          <p:cNvGrpSpPr/>
          <p:nvPr/>
        </p:nvGrpSpPr>
        <p:grpSpPr>
          <a:xfrm flipH="1">
            <a:off x="1252737" y="3127337"/>
            <a:ext cx="37304" cy="2435125"/>
            <a:chOff x="367100" y="2392375"/>
            <a:chExt cx="37200" cy="2435125"/>
          </a:xfrm>
        </p:grpSpPr>
        <p:sp>
          <p:nvSpPr>
            <p:cNvPr id="6627" name="Google Shape;6627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9" name="Google Shape;6629;p52"/>
          <p:cNvGrpSpPr/>
          <p:nvPr/>
        </p:nvGrpSpPr>
        <p:grpSpPr>
          <a:xfrm flipH="1">
            <a:off x="3437476" y="2099989"/>
            <a:ext cx="37304" cy="3553537"/>
            <a:chOff x="367100" y="2392375"/>
            <a:chExt cx="37200" cy="3553537"/>
          </a:xfrm>
        </p:grpSpPr>
        <p:sp>
          <p:nvSpPr>
            <p:cNvPr id="6630" name="Google Shape;6630;p52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2" name="Google Shape;6632;p52"/>
          <p:cNvGrpSpPr/>
          <p:nvPr/>
        </p:nvGrpSpPr>
        <p:grpSpPr>
          <a:xfrm flipH="1">
            <a:off x="2985364" y="2711563"/>
            <a:ext cx="37304" cy="2435125"/>
            <a:chOff x="367100" y="2392375"/>
            <a:chExt cx="37200" cy="2435125"/>
          </a:xfrm>
        </p:grpSpPr>
        <p:sp>
          <p:nvSpPr>
            <p:cNvPr id="6633" name="Google Shape;6633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5" name="Google Shape;6635;p52"/>
          <p:cNvGrpSpPr/>
          <p:nvPr/>
        </p:nvGrpSpPr>
        <p:grpSpPr>
          <a:xfrm flipH="1">
            <a:off x="1755207" y="4175522"/>
            <a:ext cx="37304" cy="833425"/>
            <a:chOff x="367100" y="2392375"/>
            <a:chExt cx="37200" cy="833425"/>
          </a:xfrm>
        </p:grpSpPr>
        <p:sp>
          <p:nvSpPr>
            <p:cNvPr id="6636" name="Google Shape;6636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38" name="Google Shape;6638;p52"/>
          <p:cNvSpPr/>
          <p:nvPr/>
        </p:nvSpPr>
        <p:spPr>
          <a:xfrm flipH="1">
            <a:off x="4482113" y="4890815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39" name="Google Shape;6639;p52"/>
          <p:cNvGrpSpPr/>
          <p:nvPr/>
        </p:nvGrpSpPr>
        <p:grpSpPr>
          <a:xfrm flipH="1">
            <a:off x="4211027" y="2559163"/>
            <a:ext cx="37304" cy="2435125"/>
            <a:chOff x="367100" y="2392375"/>
            <a:chExt cx="37200" cy="2435125"/>
          </a:xfrm>
        </p:grpSpPr>
        <p:sp>
          <p:nvSpPr>
            <p:cNvPr id="6640" name="Google Shape;6640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2" name="Google Shape;6642;p52"/>
          <p:cNvGrpSpPr/>
          <p:nvPr/>
        </p:nvGrpSpPr>
        <p:grpSpPr>
          <a:xfrm flipH="1">
            <a:off x="436280" y="1759340"/>
            <a:ext cx="37304" cy="2435125"/>
            <a:chOff x="367100" y="2392375"/>
            <a:chExt cx="37200" cy="2435125"/>
          </a:xfrm>
        </p:grpSpPr>
        <p:sp>
          <p:nvSpPr>
            <p:cNvPr id="6643" name="Google Shape;6643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5" name="Google Shape;6645;p52"/>
          <p:cNvGrpSpPr/>
          <p:nvPr/>
        </p:nvGrpSpPr>
        <p:grpSpPr>
          <a:xfrm flipH="1">
            <a:off x="2420828" y="2568117"/>
            <a:ext cx="37304" cy="3553537"/>
            <a:chOff x="367100" y="2392375"/>
            <a:chExt cx="37200" cy="3553537"/>
          </a:xfrm>
        </p:grpSpPr>
        <p:sp>
          <p:nvSpPr>
            <p:cNvPr id="6646" name="Google Shape;6646;p52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48" name="Google Shape;6648;p52"/>
          <p:cNvSpPr/>
          <p:nvPr/>
        </p:nvSpPr>
        <p:spPr>
          <a:xfrm flipH="1">
            <a:off x="2143641" y="3867905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49" name="Google Shape;6649;p52"/>
          <p:cNvSpPr/>
          <p:nvPr/>
        </p:nvSpPr>
        <p:spPr>
          <a:xfrm flipH="1">
            <a:off x="140290" y="2839957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50" name="Google Shape;6650;p52"/>
          <p:cNvSpPr/>
          <p:nvPr/>
        </p:nvSpPr>
        <p:spPr>
          <a:xfrm flipH="1">
            <a:off x="-116733" y="1378436"/>
            <a:ext cx="23892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51" name="Google Shape;6651;p52"/>
          <p:cNvSpPr/>
          <p:nvPr/>
        </p:nvSpPr>
        <p:spPr>
          <a:xfrm flipH="1">
            <a:off x="672499" y="1275461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52" name="Google Shape;6652;p52"/>
          <p:cNvGrpSpPr/>
          <p:nvPr/>
        </p:nvGrpSpPr>
        <p:grpSpPr>
          <a:xfrm flipH="1">
            <a:off x="6158275" y="4642497"/>
            <a:ext cx="37304" cy="833425"/>
            <a:chOff x="367100" y="2392375"/>
            <a:chExt cx="37200" cy="833425"/>
          </a:xfrm>
        </p:grpSpPr>
        <p:sp>
          <p:nvSpPr>
            <p:cNvPr id="6653" name="Google Shape;6653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5" name="Google Shape;6655;p52"/>
          <p:cNvGrpSpPr/>
          <p:nvPr/>
        </p:nvGrpSpPr>
        <p:grpSpPr>
          <a:xfrm flipH="1">
            <a:off x="7821000" y="4480297"/>
            <a:ext cx="37304" cy="833425"/>
            <a:chOff x="367100" y="2392375"/>
            <a:chExt cx="37200" cy="833425"/>
          </a:xfrm>
        </p:grpSpPr>
        <p:sp>
          <p:nvSpPr>
            <p:cNvPr id="6656" name="Google Shape;6656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8" name="Google Shape;6658;p52"/>
          <p:cNvGrpSpPr/>
          <p:nvPr/>
        </p:nvGrpSpPr>
        <p:grpSpPr>
          <a:xfrm flipH="1">
            <a:off x="6610369" y="4390697"/>
            <a:ext cx="37304" cy="833425"/>
            <a:chOff x="367100" y="2392375"/>
            <a:chExt cx="37200" cy="833425"/>
          </a:xfrm>
        </p:grpSpPr>
        <p:sp>
          <p:nvSpPr>
            <p:cNvPr id="6659" name="Google Shape;6659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1" name="Google Shape;6661;p52"/>
          <p:cNvGrpSpPr/>
          <p:nvPr/>
        </p:nvGrpSpPr>
        <p:grpSpPr>
          <a:xfrm flipH="1">
            <a:off x="8300050" y="4722759"/>
            <a:ext cx="37304" cy="833425"/>
            <a:chOff x="367100" y="2392375"/>
            <a:chExt cx="37200" cy="833425"/>
          </a:xfrm>
        </p:grpSpPr>
        <p:sp>
          <p:nvSpPr>
            <p:cNvPr id="6662" name="Google Shape;6662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4" name="Google Shape;6664;p52"/>
          <p:cNvGrpSpPr/>
          <p:nvPr/>
        </p:nvGrpSpPr>
        <p:grpSpPr>
          <a:xfrm flipH="1">
            <a:off x="8779100" y="4390697"/>
            <a:ext cx="37304" cy="833425"/>
            <a:chOff x="367100" y="2392375"/>
            <a:chExt cx="37200" cy="833425"/>
          </a:xfrm>
        </p:grpSpPr>
        <p:sp>
          <p:nvSpPr>
            <p:cNvPr id="6665" name="Google Shape;6665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7" name="Google Shape;6667;p52"/>
          <p:cNvGrpSpPr/>
          <p:nvPr/>
        </p:nvGrpSpPr>
        <p:grpSpPr>
          <a:xfrm flipH="1">
            <a:off x="8592277" y="3184088"/>
            <a:ext cx="37304" cy="2435125"/>
            <a:chOff x="367100" y="2392375"/>
            <a:chExt cx="37200" cy="2435125"/>
          </a:xfrm>
        </p:grpSpPr>
        <p:sp>
          <p:nvSpPr>
            <p:cNvPr id="6668" name="Google Shape;6668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0" name="Google Shape;6670;p52"/>
          <p:cNvGrpSpPr/>
          <p:nvPr/>
        </p:nvGrpSpPr>
        <p:grpSpPr>
          <a:xfrm flipH="1">
            <a:off x="8965927" y="3493113"/>
            <a:ext cx="37304" cy="2435125"/>
            <a:chOff x="367100" y="2392375"/>
            <a:chExt cx="37200" cy="2435125"/>
          </a:xfrm>
        </p:grpSpPr>
        <p:sp>
          <p:nvSpPr>
            <p:cNvPr id="6671" name="Google Shape;6671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6673" name="Google Shape;6673;p5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674" name="Google Shape;6674;p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CUSTOM_10_2">
    <p:spTree>
      <p:nvGrpSpPr>
        <p:cNvPr id="6675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53"/>
          <p:cNvGrpSpPr/>
          <p:nvPr/>
        </p:nvGrpSpPr>
        <p:grpSpPr>
          <a:xfrm rot="-2555816">
            <a:off x="4319062" y="3173833"/>
            <a:ext cx="8730975" cy="3837809"/>
            <a:chOff x="5270825" y="560825"/>
            <a:chExt cx="1890175" cy="830850"/>
          </a:xfrm>
        </p:grpSpPr>
        <p:sp>
          <p:nvSpPr>
            <p:cNvPr id="6677" name="Google Shape;6677;p53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53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53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53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53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53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53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53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53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53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53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53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53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53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53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53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53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53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53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53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53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53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53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53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53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53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53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4" name="Google Shape;6704;p53"/>
          <p:cNvGrpSpPr/>
          <p:nvPr/>
        </p:nvGrpSpPr>
        <p:grpSpPr>
          <a:xfrm rot="-4318285">
            <a:off x="-2636892" y="1155191"/>
            <a:ext cx="8731081" cy="3196864"/>
            <a:chOff x="5270825" y="560825"/>
            <a:chExt cx="1890175" cy="830850"/>
          </a:xfrm>
        </p:grpSpPr>
        <p:sp>
          <p:nvSpPr>
            <p:cNvPr id="6705" name="Google Shape;6705;p53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53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53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53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53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53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53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53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53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53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53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53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53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53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53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53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53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53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53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53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53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53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53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53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53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53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53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32" name="Google Shape;6732;p53"/>
          <p:cNvSpPr/>
          <p:nvPr/>
        </p:nvSpPr>
        <p:spPr>
          <a:xfrm flipH="1">
            <a:off x="7407437" y="379913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3" name="Google Shape;6733;p53"/>
          <p:cNvSpPr/>
          <p:nvPr/>
        </p:nvSpPr>
        <p:spPr>
          <a:xfrm flipH="1">
            <a:off x="346266" y="28982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4" name="Google Shape;6734;p53"/>
          <p:cNvSpPr/>
          <p:nvPr/>
        </p:nvSpPr>
        <p:spPr>
          <a:xfrm flipH="1">
            <a:off x="6150542" y="452253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5" name="Google Shape;6735;p53"/>
          <p:cNvSpPr/>
          <p:nvPr/>
        </p:nvSpPr>
        <p:spPr>
          <a:xfrm flipH="1">
            <a:off x="1783713" y="-84807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6" name="Google Shape;6736;p53"/>
          <p:cNvSpPr/>
          <p:nvPr/>
        </p:nvSpPr>
        <p:spPr>
          <a:xfrm flipH="1">
            <a:off x="458291" y="3714301"/>
            <a:ext cx="3273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7" name="Google Shape;6737;p53"/>
          <p:cNvSpPr/>
          <p:nvPr/>
        </p:nvSpPr>
        <p:spPr>
          <a:xfrm flipH="1">
            <a:off x="4623227" y="4852721"/>
            <a:ext cx="5958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38" name="Google Shape;6738;p53"/>
          <p:cNvGrpSpPr/>
          <p:nvPr/>
        </p:nvGrpSpPr>
        <p:grpSpPr>
          <a:xfrm flipH="1">
            <a:off x="4938654" y="4447433"/>
            <a:ext cx="37230" cy="833425"/>
            <a:chOff x="367100" y="2392375"/>
            <a:chExt cx="37200" cy="833425"/>
          </a:xfrm>
        </p:grpSpPr>
        <p:sp>
          <p:nvSpPr>
            <p:cNvPr id="6739" name="Google Shape;6739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1" name="Google Shape;6741;p53"/>
          <p:cNvGrpSpPr/>
          <p:nvPr/>
        </p:nvGrpSpPr>
        <p:grpSpPr>
          <a:xfrm flipH="1">
            <a:off x="1314094" y="3990260"/>
            <a:ext cx="37230" cy="833425"/>
            <a:chOff x="367100" y="2392375"/>
            <a:chExt cx="37200" cy="833425"/>
          </a:xfrm>
        </p:grpSpPr>
        <p:sp>
          <p:nvSpPr>
            <p:cNvPr id="6742" name="Google Shape;6742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4" name="Google Shape;6744;p53"/>
          <p:cNvGrpSpPr/>
          <p:nvPr/>
        </p:nvGrpSpPr>
        <p:grpSpPr>
          <a:xfrm flipH="1">
            <a:off x="1045132" y="4168809"/>
            <a:ext cx="37230" cy="833425"/>
            <a:chOff x="367100" y="2392375"/>
            <a:chExt cx="37200" cy="833425"/>
          </a:xfrm>
        </p:grpSpPr>
        <p:sp>
          <p:nvSpPr>
            <p:cNvPr id="6745" name="Google Shape;6745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47" name="Google Shape;6747;p53"/>
          <p:cNvSpPr/>
          <p:nvPr/>
        </p:nvSpPr>
        <p:spPr>
          <a:xfrm flipH="1">
            <a:off x="2176716" y="4879984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48" name="Google Shape;6748;p53"/>
          <p:cNvSpPr/>
          <p:nvPr/>
        </p:nvSpPr>
        <p:spPr>
          <a:xfrm flipH="1">
            <a:off x="2079910" y="5088039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49" name="Google Shape;6749;p53"/>
          <p:cNvGrpSpPr/>
          <p:nvPr/>
        </p:nvGrpSpPr>
        <p:grpSpPr>
          <a:xfrm flipH="1">
            <a:off x="4692904" y="4428808"/>
            <a:ext cx="37230" cy="833425"/>
            <a:chOff x="367100" y="2392375"/>
            <a:chExt cx="37200" cy="833425"/>
          </a:xfrm>
        </p:grpSpPr>
        <p:sp>
          <p:nvSpPr>
            <p:cNvPr id="6750" name="Google Shape;6750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2" name="Google Shape;6752;p53"/>
          <p:cNvGrpSpPr/>
          <p:nvPr/>
        </p:nvGrpSpPr>
        <p:grpSpPr>
          <a:xfrm flipH="1">
            <a:off x="2957296" y="4091709"/>
            <a:ext cx="37230" cy="833425"/>
            <a:chOff x="367100" y="2392375"/>
            <a:chExt cx="37200" cy="833425"/>
          </a:xfrm>
        </p:grpSpPr>
        <p:sp>
          <p:nvSpPr>
            <p:cNvPr id="6753" name="Google Shape;6753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5" name="Google Shape;6755;p53"/>
          <p:cNvGrpSpPr/>
          <p:nvPr/>
        </p:nvGrpSpPr>
        <p:grpSpPr>
          <a:xfrm flipH="1">
            <a:off x="3775573" y="4447445"/>
            <a:ext cx="37230" cy="833425"/>
            <a:chOff x="367100" y="2392375"/>
            <a:chExt cx="37200" cy="833425"/>
          </a:xfrm>
        </p:grpSpPr>
        <p:sp>
          <p:nvSpPr>
            <p:cNvPr id="6756" name="Google Shape;6756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8" name="Google Shape;6758;p53"/>
          <p:cNvGrpSpPr/>
          <p:nvPr/>
        </p:nvGrpSpPr>
        <p:grpSpPr>
          <a:xfrm flipH="1">
            <a:off x="2435910" y="3650711"/>
            <a:ext cx="37230" cy="1232425"/>
            <a:chOff x="367100" y="2392375"/>
            <a:chExt cx="37200" cy="1232425"/>
          </a:xfrm>
        </p:grpSpPr>
        <p:sp>
          <p:nvSpPr>
            <p:cNvPr id="6759" name="Google Shape;6759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61" name="Google Shape;6761;p53"/>
          <p:cNvSpPr/>
          <p:nvPr/>
        </p:nvSpPr>
        <p:spPr>
          <a:xfrm flipH="1">
            <a:off x="1739999" y="3593439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62" name="Google Shape;6762;p53"/>
          <p:cNvSpPr/>
          <p:nvPr/>
        </p:nvSpPr>
        <p:spPr>
          <a:xfrm flipH="1">
            <a:off x="2459581" y="4356242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63" name="Google Shape;6763;p53"/>
          <p:cNvGrpSpPr/>
          <p:nvPr/>
        </p:nvGrpSpPr>
        <p:grpSpPr>
          <a:xfrm flipH="1">
            <a:off x="3627640" y="3799150"/>
            <a:ext cx="37230" cy="833425"/>
            <a:chOff x="367100" y="2392375"/>
            <a:chExt cx="37200" cy="833425"/>
          </a:xfrm>
        </p:grpSpPr>
        <p:sp>
          <p:nvSpPr>
            <p:cNvPr id="6764" name="Google Shape;6764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6" name="Google Shape;6766;p53"/>
          <p:cNvGrpSpPr/>
          <p:nvPr/>
        </p:nvGrpSpPr>
        <p:grpSpPr>
          <a:xfrm flipH="1">
            <a:off x="1220924" y="2697303"/>
            <a:ext cx="37230" cy="2435125"/>
            <a:chOff x="367100" y="2392375"/>
            <a:chExt cx="37200" cy="2435125"/>
          </a:xfrm>
        </p:grpSpPr>
        <p:sp>
          <p:nvSpPr>
            <p:cNvPr id="6767" name="Google Shape;6767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9" name="Google Shape;6769;p53"/>
          <p:cNvGrpSpPr/>
          <p:nvPr/>
        </p:nvGrpSpPr>
        <p:grpSpPr>
          <a:xfrm flipH="1">
            <a:off x="2233571" y="2356654"/>
            <a:ext cx="37230" cy="2435125"/>
            <a:chOff x="367100" y="2392375"/>
            <a:chExt cx="37200" cy="2435125"/>
          </a:xfrm>
        </p:grpSpPr>
        <p:sp>
          <p:nvSpPr>
            <p:cNvPr id="6770" name="Google Shape;6770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2" name="Google Shape;6772;p53"/>
          <p:cNvGrpSpPr/>
          <p:nvPr/>
        </p:nvGrpSpPr>
        <p:grpSpPr>
          <a:xfrm flipH="1">
            <a:off x="1856265" y="1695459"/>
            <a:ext cx="37230" cy="3553537"/>
            <a:chOff x="367100" y="2392375"/>
            <a:chExt cx="37200" cy="3553537"/>
          </a:xfrm>
        </p:grpSpPr>
        <p:sp>
          <p:nvSpPr>
            <p:cNvPr id="6773" name="Google Shape;6773;p5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5" name="Google Shape;6775;p53"/>
          <p:cNvGrpSpPr/>
          <p:nvPr/>
        </p:nvGrpSpPr>
        <p:grpSpPr>
          <a:xfrm flipH="1">
            <a:off x="3358472" y="2140080"/>
            <a:ext cx="37230" cy="2435125"/>
            <a:chOff x="367100" y="2392375"/>
            <a:chExt cx="37200" cy="2435125"/>
          </a:xfrm>
        </p:grpSpPr>
        <p:sp>
          <p:nvSpPr>
            <p:cNvPr id="6776" name="Google Shape;6776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8" name="Google Shape;6778;p53"/>
          <p:cNvGrpSpPr/>
          <p:nvPr/>
        </p:nvGrpSpPr>
        <p:grpSpPr>
          <a:xfrm flipH="1">
            <a:off x="1901933" y="4213634"/>
            <a:ext cx="37230" cy="833425"/>
            <a:chOff x="367100" y="2392375"/>
            <a:chExt cx="37200" cy="833425"/>
          </a:xfrm>
        </p:grpSpPr>
        <p:sp>
          <p:nvSpPr>
            <p:cNvPr id="6779" name="Google Shape;6779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81" name="Google Shape;6781;p53"/>
          <p:cNvSpPr/>
          <p:nvPr/>
        </p:nvSpPr>
        <p:spPr>
          <a:xfrm flipH="1">
            <a:off x="8355518" y="3713326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2" name="Google Shape;6782;p53"/>
          <p:cNvSpPr/>
          <p:nvPr/>
        </p:nvSpPr>
        <p:spPr>
          <a:xfrm flipH="1">
            <a:off x="4623227" y="492892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3" name="Google Shape;6783;p53"/>
          <p:cNvSpPr/>
          <p:nvPr/>
        </p:nvSpPr>
        <p:spPr>
          <a:xfrm flipH="1">
            <a:off x="8279619" y="440701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84" name="Google Shape;6784;p53"/>
          <p:cNvGrpSpPr/>
          <p:nvPr/>
        </p:nvGrpSpPr>
        <p:grpSpPr>
          <a:xfrm flipH="1">
            <a:off x="8993357" y="3357825"/>
            <a:ext cx="37230" cy="2435125"/>
            <a:chOff x="367100" y="2392375"/>
            <a:chExt cx="37200" cy="2435125"/>
          </a:xfrm>
        </p:grpSpPr>
        <p:sp>
          <p:nvSpPr>
            <p:cNvPr id="6785" name="Google Shape;6785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7" name="Google Shape;6787;p53"/>
          <p:cNvGrpSpPr/>
          <p:nvPr/>
        </p:nvGrpSpPr>
        <p:grpSpPr>
          <a:xfrm flipH="1">
            <a:off x="8599750" y="2660240"/>
            <a:ext cx="37230" cy="2435125"/>
            <a:chOff x="367100" y="2392375"/>
            <a:chExt cx="37200" cy="2435125"/>
          </a:xfrm>
        </p:grpSpPr>
        <p:sp>
          <p:nvSpPr>
            <p:cNvPr id="6788" name="Google Shape;6788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0" name="Google Shape;6790;p53"/>
          <p:cNvGrpSpPr/>
          <p:nvPr/>
        </p:nvGrpSpPr>
        <p:grpSpPr>
          <a:xfrm flipH="1">
            <a:off x="9181447" y="4120334"/>
            <a:ext cx="37230" cy="1232425"/>
            <a:chOff x="367100" y="2392375"/>
            <a:chExt cx="37200" cy="1232425"/>
          </a:xfrm>
        </p:grpSpPr>
        <p:sp>
          <p:nvSpPr>
            <p:cNvPr id="6791" name="Google Shape;6791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3" name="Google Shape;6793;p53"/>
          <p:cNvGrpSpPr/>
          <p:nvPr/>
        </p:nvGrpSpPr>
        <p:grpSpPr>
          <a:xfrm flipH="1">
            <a:off x="585584" y="1797457"/>
            <a:ext cx="37230" cy="2435125"/>
            <a:chOff x="367100" y="2392375"/>
            <a:chExt cx="37200" cy="2435125"/>
          </a:xfrm>
        </p:grpSpPr>
        <p:sp>
          <p:nvSpPr>
            <p:cNvPr id="6794" name="Google Shape;6794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6" name="Google Shape;6796;p53"/>
          <p:cNvGrpSpPr/>
          <p:nvPr/>
        </p:nvGrpSpPr>
        <p:grpSpPr>
          <a:xfrm flipH="1">
            <a:off x="2333462" y="1274910"/>
            <a:ext cx="37230" cy="3553537"/>
            <a:chOff x="367100" y="2392375"/>
            <a:chExt cx="37200" cy="3553537"/>
          </a:xfrm>
        </p:grpSpPr>
        <p:sp>
          <p:nvSpPr>
            <p:cNvPr id="6797" name="Google Shape;6797;p5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9" name="Google Shape;6799;p53"/>
          <p:cNvGrpSpPr/>
          <p:nvPr/>
        </p:nvGrpSpPr>
        <p:grpSpPr>
          <a:xfrm flipH="1">
            <a:off x="776101" y="3442775"/>
            <a:ext cx="37230" cy="2435125"/>
            <a:chOff x="367100" y="2392375"/>
            <a:chExt cx="37200" cy="2435125"/>
          </a:xfrm>
        </p:grpSpPr>
        <p:sp>
          <p:nvSpPr>
            <p:cNvPr id="6800" name="Google Shape;6800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02" name="Google Shape;6802;p53"/>
          <p:cNvSpPr/>
          <p:nvPr/>
        </p:nvSpPr>
        <p:spPr>
          <a:xfrm flipH="1">
            <a:off x="-612027" y="3439029"/>
            <a:ext cx="23844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03" name="Google Shape;6803;p53"/>
          <p:cNvGrpSpPr/>
          <p:nvPr/>
        </p:nvGrpSpPr>
        <p:grpSpPr>
          <a:xfrm flipH="1">
            <a:off x="3378976" y="4733607"/>
            <a:ext cx="37230" cy="833425"/>
            <a:chOff x="367100" y="2392375"/>
            <a:chExt cx="37200" cy="833425"/>
          </a:xfrm>
        </p:grpSpPr>
        <p:sp>
          <p:nvSpPr>
            <p:cNvPr id="6804" name="Google Shape;6804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6" name="Google Shape;6806;p53"/>
          <p:cNvGrpSpPr/>
          <p:nvPr/>
        </p:nvGrpSpPr>
        <p:grpSpPr>
          <a:xfrm flipH="1">
            <a:off x="4158809" y="4645820"/>
            <a:ext cx="37230" cy="833425"/>
            <a:chOff x="367100" y="2392375"/>
            <a:chExt cx="37200" cy="833425"/>
          </a:xfrm>
        </p:grpSpPr>
        <p:sp>
          <p:nvSpPr>
            <p:cNvPr id="6807" name="Google Shape;6807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9" name="Google Shape;6809;p53"/>
          <p:cNvGrpSpPr/>
          <p:nvPr/>
        </p:nvGrpSpPr>
        <p:grpSpPr>
          <a:xfrm flipH="1">
            <a:off x="2696597" y="4457933"/>
            <a:ext cx="37230" cy="1232425"/>
            <a:chOff x="367100" y="2392375"/>
            <a:chExt cx="37200" cy="1232425"/>
          </a:xfrm>
        </p:grpSpPr>
        <p:sp>
          <p:nvSpPr>
            <p:cNvPr id="6810" name="Google Shape;6810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2" name="Google Shape;6812;p53"/>
          <p:cNvGrpSpPr/>
          <p:nvPr/>
        </p:nvGrpSpPr>
        <p:grpSpPr>
          <a:xfrm flipH="1">
            <a:off x="1519842" y="4680607"/>
            <a:ext cx="37230" cy="833425"/>
            <a:chOff x="367100" y="2392375"/>
            <a:chExt cx="37200" cy="833425"/>
          </a:xfrm>
        </p:grpSpPr>
        <p:sp>
          <p:nvSpPr>
            <p:cNvPr id="6813" name="Google Shape;6813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5" name="Google Shape;6815;p53"/>
          <p:cNvGrpSpPr/>
          <p:nvPr/>
        </p:nvGrpSpPr>
        <p:grpSpPr>
          <a:xfrm flipH="1">
            <a:off x="507083" y="4471320"/>
            <a:ext cx="37230" cy="1232425"/>
            <a:chOff x="367100" y="2392375"/>
            <a:chExt cx="37200" cy="1232425"/>
          </a:xfrm>
        </p:grpSpPr>
        <p:sp>
          <p:nvSpPr>
            <p:cNvPr id="6816" name="Google Shape;6816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8" name="Google Shape;6818;p53"/>
          <p:cNvGrpSpPr/>
          <p:nvPr/>
        </p:nvGrpSpPr>
        <p:grpSpPr>
          <a:xfrm flipH="1">
            <a:off x="324322" y="3717574"/>
            <a:ext cx="37230" cy="2435125"/>
            <a:chOff x="367100" y="2392375"/>
            <a:chExt cx="37200" cy="2435125"/>
          </a:xfrm>
        </p:grpSpPr>
        <p:sp>
          <p:nvSpPr>
            <p:cNvPr id="6819" name="Google Shape;6819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1" name="Google Shape;6821;p53"/>
          <p:cNvGrpSpPr/>
          <p:nvPr/>
        </p:nvGrpSpPr>
        <p:grpSpPr>
          <a:xfrm flipH="1">
            <a:off x="1400445" y="3165451"/>
            <a:ext cx="37230" cy="2435125"/>
            <a:chOff x="367100" y="2392375"/>
            <a:chExt cx="37200" cy="2435125"/>
          </a:xfrm>
        </p:grpSpPr>
        <p:sp>
          <p:nvSpPr>
            <p:cNvPr id="6822" name="Google Shape;6822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4" name="Google Shape;6824;p53"/>
          <p:cNvGrpSpPr/>
          <p:nvPr/>
        </p:nvGrpSpPr>
        <p:grpSpPr>
          <a:xfrm flipH="1">
            <a:off x="2044918" y="3975385"/>
            <a:ext cx="37230" cy="833425"/>
            <a:chOff x="367100" y="2392375"/>
            <a:chExt cx="37200" cy="833425"/>
          </a:xfrm>
        </p:grpSpPr>
        <p:sp>
          <p:nvSpPr>
            <p:cNvPr id="6825" name="Google Shape;6825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7" name="Google Shape;6827;p53"/>
          <p:cNvGrpSpPr/>
          <p:nvPr/>
        </p:nvGrpSpPr>
        <p:grpSpPr>
          <a:xfrm flipH="1">
            <a:off x="6455360" y="4522533"/>
            <a:ext cx="37230" cy="1232425"/>
            <a:chOff x="367100" y="2392375"/>
            <a:chExt cx="37200" cy="1232425"/>
          </a:xfrm>
        </p:grpSpPr>
        <p:sp>
          <p:nvSpPr>
            <p:cNvPr id="6828" name="Google Shape;6828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0" name="Google Shape;6830;p53"/>
          <p:cNvGrpSpPr/>
          <p:nvPr/>
        </p:nvGrpSpPr>
        <p:grpSpPr>
          <a:xfrm flipH="1">
            <a:off x="8124577" y="4657420"/>
            <a:ext cx="37230" cy="833425"/>
            <a:chOff x="367100" y="2392375"/>
            <a:chExt cx="37200" cy="833425"/>
          </a:xfrm>
        </p:grpSpPr>
        <p:sp>
          <p:nvSpPr>
            <p:cNvPr id="6831" name="Google Shape;6831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3" name="Google Shape;6833;p53"/>
          <p:cNvGrpSpPr/>
          <p:nvPr/>
        </p:nvGrpSpPr>
        <p:grpSpPr>
          <a:xfrm flipH="1">
            <a:off x="8701795" y="4537983"/>
            <a:ext cx="37230" cy="1232425"/>
            <a:chOff x="367100" y="2392375"/>
            <a:chExt cx="37200" cy="1232425"/>
          </a:xfrm>
        </p:grpSpPr>
        <p:sp>
          <p:nvSpPr>
            <p:cNvPr id="6834" name="Google Shape;6834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6" name="Google Shape;6836;p53"/>
          <p:cNvGrpSpPr/>
          <p:nvPr/>
        </p:nvGrpSpPr>
        <p:grpSpPr>
          <a:xfrm flipH="1">
            <a:off x="5875427" y="4823231"/>
            <a:ext cx="37230" cy="833425"/>
            <a:chOff x="367100" y="2392375"/>
            <a:chExt cx="37200" cy="833425"/>
          </a:xfrm>
        </p:grpSpPr>
        <p:sp>
          <p:nvSpPr>
            <p:cNvPr id="6837" name="Google Shape;6837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9" name="Google Shape;6839;p53"/>
          <p:cNvGrpSpPr/>
          <p:nvPr/>
        </p:nvGrpSpPr>
        <p:grpSpPr>
          <a:xfrm flipH="1">
            <a:off x="5167440" y="4676032"/>
            <a:ext cx="37230" cy="833425"/>
            <a:chOff x="367100" y="2392375"/>
            <a:chExt cx="37200" cy="833425"/>
          </a:xfrm>
        </p:grpSpPr>
        <p:sp>
          <p:nvSpPr>
            <p:cNvPr id="6840" name="Google Shape;6840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2" name="Google Shape;6842;p53"/>
          <p:cNvGrpSpPr/>
          <p:nvPr/>
        </p:nvGrpSpPr>
        <p:grpSpPr>
          <a:xfrm flipH="1">
            <a:off x="7239834" y="4798219"/>
            <a:ext cx="37230" cy="833425"/>
            <a:chOff x="367100" y="2392375"/>
            <a:chExt cx="37200" cy="833425"/>
          </a:xfrm>
        </p:grpSpPr>
        <p:sp>
          <p:nvSpPr>
            <p:cNvPr id="6843" name="Google Shape;6843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5" name="Google Shape;6845;p53"/>
          <p:cNvGrpSpPr/>
          <p:nvPr/>
        </p:nvGrpSpPr>
        <p:grpSpPr>
          <a:xfrm flipH="1">
            <a:off x="949854" y="1797446"/>
            <a:ext cx="37230" cy="3553537"/>
            <a:chOff x="367100" y="2392375"/>
            <a:chExt cx="37200" cy="3553537"/>
          </a:xfrm>
        </p:grpSpPr>
        <p:sp>
          <p:nvSpPr>
            <p:cNvPr id="6846" name="Google Shape;6846;p5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8" name="Google Shape;6848;p53"/>
          <p:cNvGrpSpPr/>
          <p:nvPr/>
        </p:nvGrpSpPr>
        <p:grpSpPr>
          <a:xfrm flipH="1">
            <a:off x="3083087" y="2236608"/>
            <a:ext cx="37230" cy="3553537"/>
            <a:chOff x="367100" y="2392375"/>
            <a:chExt cx="37200" cy="3553537"/>
          </a:xfrm>
        </p:grpSpPr>
        <p:sp>
          <p:nvSpPr>
            <p:cNvPr id="6849" name="Google Shape;6849;p5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1" name="Google Shape;6851;p53"/>
          <p:cNvGrpSpPr/>
          <p:nvPr/>
        </p:nvGrpSpPr>
        <p:grpSpPr>
          <a:xfrm flipH="1">
            <a:off x="7786402" y="4158684"/>
            <a:ext cx="37230" cy="833425"/>
            <a:chOff x="367100" y="2392375"/>
            <a:chExt cx="37200" cy="833425"/>
          </a:xfrm>
        </p:grpSpPr>
        <p:sp>
          <p:nvSpPr>
            <p:cNvPr id="6852" name="Google Shape;6852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4" name="Google Shape;6854;p53"/>
          <p:cNvGrpSpPr/>
          <p:nvPr/>
        </p:nvGrpSpPr>
        <p:grpSpPr>
          <a:xfrm flipH="1">
            <a:off x="8413186" y="2417604"/>
            <a:ext cx="37230" cy="2435125"/>
            <a:chOff x="367100" y="2392375"/>
            <a:chExt cx="37200" cy="2435125"/>
          </a:xfrm>
        </p:grpSpPr>
        <p:sp>
          <p:nvSpPr>
            <p:cNvPr id="6855" name="Google Shape;6855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57" name="Google Shape;6857;p53"/>
          <p:cNvSpPr/>
          <p:nvPr/>
        </p:nvSpPr>
        <p:spPr>
          <a:xfrm flipH="1">
            <a:off x="1522954" y="10631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8" name="Google Shape;6858;p53"/>
          <p:cNvSpPr/>
          <p:nvPr/>
        </p:nvSpPr>
        <p:spPr>
          <a:xfrm flipH="1">
            <a:off x="7896054" y="3075606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59" name="Google Shape;6859;p53"/>
          <p:cNvGrpSpPr/>
          <p:nvPr/>
        </p:nvGrpSpPr>
        <p:grpSpPr>
          <a:xfrm rot="10800000">
            <a:off x="206550" y="4336332"/>
            <a:ext cx="8730907" cy="3837779"/>
            <a:chOff x="5270825" y="560825"/>
            <a:chExt cx="1890175" cy="830850"/>
          </a:xfrm>
        </p:grpSpPr>
        <p:sp>
          <p:nvSpPr>
            <p:cNvPr id="6860" name="Google Shape;6860;p53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53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53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53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53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53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53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53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53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53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53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53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53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53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53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53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53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53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53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53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53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53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53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53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53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53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53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7" name="Google Shape;6887;p53"/>
          <p:cNvGrpSpPr/>
          <p:nvPr/>
        </p:nvGrpSpPr>
        <p:grpSpPr>
          <a:xfrm flipH="1">
            <a:off x="7955486" y="3165454"/>
            <a:ext cx="37230" cy="2435125"/>
            <a:chOff x="367100" y="2392375"/>
            <a:chExt cx="37200" cy="2435125"/>
          </a:xfrm>
        </p:grpSpPr>
        <p:sp>
          <p:nvSpPr>
            <p:cNvPr id="6888" name="Google Shape;6888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90" name="Google Shape;6890;p53"/>
          <p:cNvSpPr txBox="1"/>
          <p:nvPr>
            <p:ph type="title"/>
          </p:nvPr>
        </p:nvSpPr>
        <p:spPr>
          <a:xfrm>
            <a:off x="3797875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891" name="Google Shape;6891;p53"/>
          <p:cNvSpPr txBox="1"/>
          <p:nvPr>
            <p:ph hasCustomPrompt="1" idx="2" type="title"/>
          </p:nvPr>
        </p:nvSpPr>
        <p:spPr>
          <a:xfrm>
            <a:off x="50415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892" name="Google Shape;6892;p53"/>
          <p:cNvSpPr txBox="1"/>
          <p:nvPr>
            <p:ph idx="1" type="subTitle"/>
          </p:nvPr>
        </p:nvSpPr>
        <p:spPr>
          <a:xfrm>
            <a:off x="4242175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6893" name="Google Shape;6893;p5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894" name="Google Shape;6894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10_1">
    <p:spTree>
      <p:nvGrpSpPr>
        <p:cNvPr id="6895" name="Shape 6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6" name="Google Shape;6896;p54"/>
          <p:cNvGrpSpPr/>
          <p:nvPr/>
        </p:nvGrpSpPr>
        <p:grpSpPr>
          <a:xfrm rot="-2558527">
            <a:off x="5776676" y="656619"/>
            <a:ext cx="9144542" cy="2877764"/>
            <a:chOff x="3025400" y="1754925"/>
            <a:chExt cx="7141649" cy="2247459"/>
          </a:xfrm>
        </p:grpSpPr>
        <p:sp>
          <p:nvSpPr>
            <p:cNvPr id="6897" name="Google Shape;6897;p5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5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5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5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5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5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5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5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5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5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5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5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5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5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5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5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5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5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5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5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5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5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5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5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5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5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5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4" name="Google Shape;6924;p54"/>
          <p:cNvGrpSpPr/>
          <p:nvPr/>
        </p:nvGrpSpPr>
        <p:grpSpPr>
          <a:xfrm rot="3372341">
            <a:off x="-4106799" y="656629"/>
            <a:ext cx="9144484" cy="2877746"/>
            <a:chOff x="3025400" y="1754925"/>
            <a:chExt cx="7141649" cy="2247459"/>
          </a:xfrm>
        </p:grpSpPr>
        <p:sp>
          <p:nvSpPr>
            <p:cNvPr id="6925" name="Google Shape;6925;p5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5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5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5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5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5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5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5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5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5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5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5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5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5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5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5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5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5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5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5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5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5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5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5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5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5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5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52" name="Google Shape;6952;p54"/>
          <p:cNvSpPr/>
          <p:nvPr/>
        </p:nvSpPr>
        <p:spPr>
          <a:xfrm>
            <a:off x="920463" y="2362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3" name="Google Shape;6953;p54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4" name="Google Shape;6954;p54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5" name="Google Shape;6955;p54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6" name="Google Shape;6956;p54"/>
          <p:cNvSpPr/>
          <p:nvPr/>
        </p:nvSpPr>
        <p:spPr>
          <a:xfrm>
            <a:off x="6524900" y="2312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7" name="Google Shape;6957;p54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8" name="Google Shape;6958;p54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9" name="Google Shape;6959;p54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60" name="Google Shape;6960;p54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6961" name="Google Shape;6961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3" name="Google Shape;6963;p54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6964" name="Google Shape;6964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6" name="Google Shape;6966;p54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6967" name="Google Shape;6967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9" name="Google Shape;6969;p54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6970" name="Google Shape;6970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2" name="Google Shape;6972;p54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6973" name="Google Shape;6973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5" name="Google Shape;6975;p54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6976" name="Google Shape;6976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8" name="Google Shape;6978;p54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6979" name="Google Shape;6979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1" name="Google Shape;6981;p54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6982" name="Google Shape;6982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4" name="Google Shape;6984;p54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6985" name="Google Shape;6985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7" name="Google Shape;6987;p54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6988" name="Google Shape;6988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0" name="Google Shape;6990;p54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6991" name="Google Shape;6991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3" name="Google Shape;6993;p54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6994" name="Google Shape;6994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6" name="Google Shape;6996;p54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6997" name="Google Shape;6997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9" name="Google Shape;6999;p54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7000" name="Google Shape;7000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02" name="Google Shape;7002;p54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7003" name="Google Shape;7003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05" name="Google Shape;7005;p54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6" name="Google Shape;7006;p54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7" name="Google Shape;7007;p54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008" name="Google Shape;7008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0" name="Google Shape;7010;p54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7011" name="Google Shape;7011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3" name="Google Shape;7013;p54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7014" name="Google Shape;7014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6" name="Google Shape;7016;p54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7017" name="Google Shape;7017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9" name="Google Shape;7019;p54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7020" name="Google Shape;7020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22" name="Google Shape;7022;p54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3" name="Google Shape;7023;p54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24" name="Google Shape;7024;p54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7025" name="Google Shape;7025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7" name="Google Shape;7027;p54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7028" name="Google Shape;7028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0" name="Google Shape;7030;p54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7031" name="Google Shape;7031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3" name="Google Shape;7033;p54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7034" name="Google Shape;7034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6" name="Google Shape;7036;p54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7037" name="Google Shape;7037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9" name="Google Shape;7039;p54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7040" name="Google Shape;7040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2" name="Google Shape;7042;p54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7043" name="Google Shape;7043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5" name="Google Shape;7045;p54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7046" name="Google Shape;7046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8" name="Google Shape;7048;p54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7049" name="Google Shape;7049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1" name="Google Shape;7051;p54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7052" name="Google Shape;7052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4" name="Google Shape;7054;p54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7055" name="Google Shape;7055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7" name="Google Shape;7057;p54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7058" name="Google Shape;7058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60" name="Google Shape;7060;p54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7061" name="Google Shape;7061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63" name="Google Shape;7063;p54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7064" name="Google Shape;7064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6" name="Google Shape;7066;p54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7" name="Google Shape;7067;p54"/>
          <p:cNvSpPr/>
          <p:nvPr/>
        </p:nvSpPr>
        <p:spPr>
          <a:xfrm>
            <a:off x="-1268137" y="40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8" name="Google Shape;7068;p54"/>
          <p:cNvSpPr txBox="1"/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069" name="Google Shape;7069;p54"/>
          <p:cNvSpPr txBox="1"/>
          <p:nvPr>
            <p:ph hasCustomPrompt="1"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070" name="Google Shape;7070;p54"/>
          <p:cNvSpPr txBox="1"/>
          <p:nvPr>
            <p:ph idx="1" type="subTitle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7071" name="Google Shape;7071;p5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2" name="Google Shape;7072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5">
  <p:cSld name="CUSTOM_10_1_2">
    <p:spTree>
      <p:nvGrpSpPr>
        <p:cNvPr id="7073" name="Shape 7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4" name="Google Shape;7074;p55"/>
          <p:cNvGrpSpPr/>
          <p:nvPr/>
        </p:nvGrpSpPr>
        <p:grpSpPr>
          <a:xfrm rot="-303308">
            <a:off x="-461355" y="3044478"/>
            <a:ext cx="11249719" cy="3540034"/>
            <a:chOff x="3025400" y="1754925"/>
            <a:chExt cx="7141649" cy="2247459"/>
          </a:xfrm>
        </p:grpSpPr>
        <p:sp>
          <p:nvSpPr>
            <p:cNvPr id="7075" name="Google Shape;7075;p5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5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5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5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5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5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5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5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5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5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5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5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5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5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5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5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5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5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5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5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5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5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5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5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5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5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5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02" name="Google Shape;7102;p55"/>
          <p:cNvSpPr/>
          <p:nvPr/>
        </p:nvSpPr>
        <p:spPr>
          <a:xfrm>
            <a:off x="-178237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3" name="Google Shape;7103;p55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4" name="Google Shape;7104;p55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5" name="Google Shape;7105;p55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6" name="Google Shape;7106;p55"/>
          <p:cNvSpPr/>
          <p:nvPr/>
        </p:nvSpPr>
        <p:spPr>
          <a:xfrm>
            <a:off x="6524900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7" name="Google Shape;7107;p55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8" name="Google Shape;7108;p55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9" name="Google Shape;7109;p55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10" name="Google Shape;7110;p55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7111" name="Google Shape;7111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3" name="Google Shape;7113;p55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7114" name="Google Shape;7114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6" name="Google Shape;7116;p55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7117" name="Google Shape;7117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9" name="Google Shape;7119;p55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7120" name="Google Shape;7120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2" name="Google Shape;7122;p55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7123" name="Google Shape;7123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5" name="Google Shape;7125;p55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7126" name="Google Shape;7126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8" name="Google Shape;7128;p55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7129" name="Google Shape;7129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1" name="Google Shape;7131;p55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7132" name="Google Shape;7132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4" name="Google Shape;7134;p55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7135" name="Google Shape;7135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7" name="Google Shape;7137;p55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7138" name="Google Shape;7138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0" name="Google Shape;7140;p55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7141" name="Google Shape;7141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3" name="Google Shape;7143;p55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7144" name="Google Shape;7144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6" name="Google Shape;7146;p55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7147" name="Google Shape;7147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9" name="Google Shape;7149;p55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7150" name="Google Shape;7150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2" name="Google Shape;7152;p55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7153" name="Google Shape;7153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55" name="Google Shape;7155;p55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56" name="Google Shape;7156;p55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57" name="Google Shape;7157;p55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158" name="Google Shape;7158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0" name="Google Shape;7160;p55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7161" name="Google Shape;7161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3" name="Google Shape;7163;p55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7164" name="Google Shape;7164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6" name="Google Shape;7166;p55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7167" name="Google Shape;7167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9" name="Google Shape;7169;p55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7170" name="Google Shape;7170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72" name="Google Shape;7172;p55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73" name="Google Shape;7173;p55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74" name="Google Shape;7174;p55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7175" name="Google Shape;7175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7" name="Google Shape;7177;p55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7178" name="Google Shape;7178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0" name="Google Shape;7180;p55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7181" name="Google Shape;7181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3" name="Google Shape;7183;p55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7184" name="Google Shape;7184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6" name="Google Shape;7186;p55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7187" name="Google Shape;7187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9" name="Google Shape;7189;p55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7190" name="Google Shape;7190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2" name="Google Shape;7192;p55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7193" name="Google Shape;7193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5" name="Google Shape;7195;p55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7196" name="Google Shape;7196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8" name="Google Shape;7198;p55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7199" name="Google Shape;7199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1" name="Google Shape;7201;p55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7202" name="Google Shape;7202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4" name="Google Shape;7204;p55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7205" name="Google Shape;7205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7" name="Google Shape;7207;p55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7208" name="Google Shape;7208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0" name="Google Shape;7210;p55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7211" name="Google Shape;7211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3" name="Google Shape;7213;p55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7214" name="Google Shape;7214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16" name="Google Shape;7216;p55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17" name="Google Shape;7217;p55"/>
          <p:cNvSpPr txBox="1"/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218" name="Google Shape;7218;p55"/>
          <p:cNvSpPr txBox="1"/>
          <p:nvPr>
            <p:ph hasCustomPrompt="1"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219" name="Google Shape;7219;p55"/>
          <p:cNvSpPr txBox="1"/>
          <p:nvPr>
            <p:ph idx="1" type="subTitle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7220" name="Google Shape;7220;p5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21" name="Google Shape;7221;p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10_1_1">
    <p:spTree>
      <p:nvGrpSpPr>
        <p:cNvPr id="7222" name="Shape 7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3" name="Google Shape;7223;p56"/>
          <p:cNvSpPr txBox="1"/>
          <p:nvPr>
            <p:ph type="title"/>
          </p:nvPr>
        </p:nvSpPr>
        <p:spPr>
          <a:xfrm>
            <a:off x="14667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224" name="Google Shape;7224;p56"/>
          <p:cNvSpPr txBox="1"/>
          <p:nvPr>
            <p:ph hasCustomPrompt="1" idx="2" type="title"/>
          </p:nvPr>
        </p:nvSpPr>
        <p:spPr>
          <a:xfrm>
            <a:off x="27535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225" name="Google Shape;7225;p56"/>
          <p:cNvSpPr txBox="1"/>
          <p:nvPr>
            <p:ph idx="1" type="subTitle"/>
          </p:nvPr>
        </p:nvSpPr>
        <p:spPr>
          <a:xfrm>
            <a:off x="19110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7226" name="Google Shape;7226;p56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27" name="Google Shape;7227;p56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7228" name="Google Shape;7228;p56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56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56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56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56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56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56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56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56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56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56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56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56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56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56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56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56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56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56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56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56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56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56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56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56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56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56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55" name="Google Shape;7255;p56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6" name="Google Shape;7256;p56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7" name="Google Shape;7257;p56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8" name="Google Shape;7258;p56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9" name="Google Shape;7259;p56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60" name="Google Shape;7260;p56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7261" name="Google Shape;7261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3" name="Google Shape;7263;p56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7264" name="Google Shape;7264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6" name="Google Shape;7266;p56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7267" name="Google Shape;7267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69" name="Google Shape;7269;p56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70" name="Google Shape;7270;p5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71" name="Google Shape;7271;p56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7272" name="Google Shape;7272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4" name="Google Shape;7274;p56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7275" name="Google Shape;7275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7" name="Google Shape;7277;p56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7278" name="Google Shape;7278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0" name="Google Shape;7280;p56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7281" name="Google Shape;7281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83" name="Google Shape;7283;p56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84" name="Google Shape;7284;p56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85" name="Google Shape;7285;p56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7286" name="Google Shape;7286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8" name="Google Shape;7288;p56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7289" name="Google Shape;7289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1" name="Google Shape;7291;p56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7292" name="Google Shape;7292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4" name="Google Shape;7294;p56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7295" name="Google Shape;7295;p5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7" name="Google Shape;7297;p56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7298" name="Google Shape;7298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0" name="Google Shape;7300;p56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7301" name="Google Shape;7301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03" name="Google Shape;7303;p56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4" name="Google Shape;7304;p56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5" name="Google Shape;7305;p56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06" name="Google Shape;7306;p56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7307" name="Google Shape;7307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9" name="Google Shape;7309;p56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7310" name="Google Shape;7310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2" name="Google Shape;7312;p56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313" name="Google Shape;7313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5" name="Google Shape;7315;p56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7316" name="Google Shape;7316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8" name="Google Shape;7318;p56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7319" name="Google Shape;7319;p5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1" name="Google Shape;7321;p56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7322" name="Google Shape;7322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24" name="Google Shape;7324;p56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25" name="Google Shape;7325;p56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7326" name="Google Shape;7326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8" name="Google Shape;7328;p56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7329" name="Google Shape;7329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1" name="Google Shape;7331;p56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7332" name="Google Shape;7332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4" name="Google Shape;7334;p56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7335" name="Google Shape;7335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7" name="Google Shape;7337;p56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7338" name="Google Shape;7338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0" name="Google Shape;7340;p56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7341" name="Google Shape;7341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3" name="Google Shape;7343;p56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7344" name="Google Shape;7344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6" name="Google Shape;7346;p56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7347" name="Google Shape;7347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9" name="Google Shape;7349;p56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7350" name="Google Shape;7350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2" name="Google Shape;7352;p56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7353" name="Google Shape;7353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5" name="Google Shape;7355;p56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7356" name="Google Shape;7356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8" name="Google Shape;7358;p56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7359" name="Google Shape;7359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1" name="Google Shape;7361;p56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7362" name="Google Shape;7362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4" name="Google Shape;7364;p56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7365" name="Google Shape;7365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7" name="Google Shape;7367;p56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7368" name="Google Shape;7368;p5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0" name="Google Shape;7370;p56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7371" name="Google Shape;7371;p5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3" name="Google Shape;7373;p56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7374" name="Google Shape;7374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6" name="Google Shape;7376;p56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7377" name="Google Shape;7377;p56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56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56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56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56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56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56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56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56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56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56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56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56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56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56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56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56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56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56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56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56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56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56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56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56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56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56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4" name="Google Shape;7404;p56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7405" name="Google Shape;7405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407" name="Google Shape;7407;p5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408" name="Google Shape;7408;p5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">
    <p:spTree>
      <p:nvGrpSpPr>
        <p:cNvPr id="7409" name="Shape 7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10" name="Google Shape;7410;p57"/>
          <p:cNvGrpSpPr/>
          <p:nvPr/>
        </p:nvGrpSpPr>
        <p:grpSpPr>
          <a:xfrm>
            <a:off x="-2310327" y="4178778"/>
            <a:ext cx="12327280" cy="1460124"/>
            <a:chOff x="862259" y="3765588"/>
            <a:chExt cx="7268444" cy="1159289"/>
          </a:xfrm>
        </p:grpSpPr>
        <p:sp>
          <p:nvSpPr>
            <p:cNvPr id="7411" name="Google Shape;7411;p57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57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57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57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57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57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57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57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57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57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57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57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57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57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57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57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27" name="Google Shape;7427;p57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28" name="Google Shape;7428;p57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29" name="Google Shape;7429;p57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0" name="Google Shape;7430;p57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1" name="Google Shape;7431;p57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2" name="Google Shape;7432;p57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3" name="Google Shape;7433;p57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34" name="Google Shape;7434;p57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7435" name="Google Shape;7435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7" name="Google Shape;7437;p57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7438" name="Google Shape;7438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0" name="Google Shape;7440;p57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7441" name="Google Shape;7441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3" name="Google Shape;7443;p57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7444" name="Google Shape;7444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6" name="Google Shape;7446;p57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7447" name="Google Shape;7447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9" name="Google Shape;7449;p57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7450" name="Google Shape;7450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2" name="Google Shape;7452;p57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7453" name="Google Shape;7453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5" name="Google Shape;7455;p57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7456" name="Google Shape;7456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8" name="Google Shape;7458;p57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7459" name="Google Shape;7459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1" name="Google Shape;7461;p57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7462" name="Google Shape;7462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4" name="Google Shape;7464;p57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7465" name="Google Shape;7465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7" name="Google Shape;7467;p57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7468" name="Google Shape;7468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0" name="Google Shape;7470;p57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7471" name="Google Shape;7471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3" name="Google Shape;7473;p57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7474" name="Google Shape;7474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6" name="Google Shape;7476;p57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7477" name="Google Shape;7477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79" name="Google Shape;7479;p57"/>
          <p:cNvSpPr/>
          <p:nvPr/>
        </p:nvSpPr>
        <p:spPr>
          <a:xfrm>
            <a:off x="7713300" y="4468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80" name="Google Shape;7480;p57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81" name="Google Shape;7481;p57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7482" name="Google Shape;7482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4" name="Google Shape;7484;p57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7485" name="Google Shape;7485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7" name="Google Shape;7487;p57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7488" name="Google Shape;7488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0" name="Google Shape;7490;p57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7491" name="Google Shape;7491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3" name="Google Shape;7493;p57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7494" name="Google Shape;7494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96" name="Google Shape;7496;p57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97" name="Google Shape;7497;p57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7498" name="Google Shape;7498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0" name="Google Shape;7500;p57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7501" name="Google Shape;7501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03" name="Google Shape;7503;p57"/>
          <p:cNvSpPr txBox="1"/>
          <p:nvPr>
            <p:ph type="title"/>
          </p:nvPr>
        </p:nvSpPr>
        <p:spPr>
          <a:xfrm>
            <a:off x="713100" y="902838"/>
            <a:ext cx="2943600" cy="2411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504" name="Google Shape;7504;p57"/>
          <p:cNvSpPr txBox="1"/>
          <p:nvPr>
            <p:ph idx="1" type="subTitle"/>
          </p:nvPr>
        </p:nvSpPr>
        <p:spPr>
          <a:xfrm>
            <a:off x="713100" y="3313950"/>
            <a:ext cx="3852000" cy="92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7505" name="Google Shape;7505;p5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506" name="Google Shape;7506;p5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4">
    <p:spTree>
      <p:nvGrpSpPr>
        <p:cNvPr id="7507" name="Shape 7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8" name="Google Shape;7508;p58"/>
          <p:cNvGrpSpPr/>
          <p:nvPr/>
        </p:nvGrpSpPr>
        <p:grpSpPr>
          <a:xfrm rot="-10307579">
            <a:off x="-7541369" y="3323803"/>
            <a:ext cx="12403428" cy="1705735"/>
            <a:chOff x="862259" y="3765588"/>
            <a:chExt cx="7268444" cy="1159289"/>
          </a:xfrm>
        </p:grpSpPr>
        <p:sp>
          <p:nvSpPr>
            <p:cNvPr id="7509" name="Google Shape;7509;p58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58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58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58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58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58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58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58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58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58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58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58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58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58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58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58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5" name="Google Shape;7525;p58"/>
          <p:cNvGrpSpPr/>
          <p:nvPr/>
        </p:nvGrpSpPr>
        <p:grpSpPr>
          <a:xfrm rot="10616999">
            <a:off x="2038144" y="4131874"/>
            <a:ext cx="12403725" cy="1705760"/>
            <a:chOff x="862259" y="3765588"/>
            <a:chExt cx="7268444" cy="1159289"/>
          </a:xfrm>
        </p:grpSpPr>
        <p:sp>
          <p:nvSpPr>
            <p:cNvPr id="7526" name="Google Shape;7526;p58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58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58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58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58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58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58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58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58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58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58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58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58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58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58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58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42" name="Google Shape;7542;p58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3" name="Google Shape;7543;p58"/>
          <p:cNvSpPr/>
          <p:nvPr/>
        </p:nvSpPr>
        <p:spPr>
          <a:xfrm>
            <a:off x="3352663" y="4056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4" name="Google Shape;7544;p58"/>
          <p:cNvSpPr/>
          <p:nvPr/>
        </p:nvSpPr>
        <p:spPr>
          <a:xfrm>
            <a:off x="1804375" y="44520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5" name="Google Shape;7545;p58"/>
          <p:cNvSpPr/>
          <p:nvPr/>
        </p:nvSpPr>
        <p:spPr>
          <a:xfrm>
            <a:off x="6192063" y="4474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6" name="Google Shape;7546;p58"/>
          <p:cNvSpPr/>
          <p:nvPr/>
        </p:nvSpPr>
        <p:spPr>
          <a:xfrm>
            <a:off x="8180263" y="33366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7" name="Google Shape;7547;p58"/>
          <p:cNvSpPr/>
          <p:nvPr/>
        </p:nvSpPr>
        <p:spPr>
          <a:xfrm>
            <a:off x="80246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8" name="Google Shape;7548;p58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9" name="Google Shape;7549;p58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50" name="Google Shape;7550;p58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7551" name="Google Shape;7551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3" name="Google Shape;7553;p58"/>
          <p:cNvGrpSpPr/>
          <p:nvPr/>
        </p:nvGrpSpPr>
        <p:grpSpPr>
          <a:xfrm>
            <a:off x="1621463" y="4409325"/>
            <a:ext cx="37200" cy="833425"/>
            <a:chOff x="367100" y="2392375"/>
            <a:chExt cx="37200" cy="833425"/>
          </a:xfrm>
        </p:grpSpPr>
        <p:sp>
          <p:nvSpPr>
            <p:cNvPr id="7554" name="Google Shape;7554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6" name="Google Shape;7556;p58"/>
          <p:cNvGrpSpPr/>
          <p:nvPr/>
        </p:nvGrpSpPr>
        <p:grpSpPr>
          <a:xfrm>
            <a:off x="2579388" y="4229263"/>
            <a:ext cx="37200" cy="1232425"/>
            <a:chOff x="367100" y="2392375"/>
            <a:chExt cx="37200" cy="1232425"/>
          </a:xfrm>
        </p:grpSpPr>
        <p:sp>
          <p:nvSpPr>
            <p:cNvPr id="7557" name="Google Shape;7557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9" name="Google Shape;7559;p58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7560" name="Google Shape;7560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2" name="Google Shape;7562;p58"/>
          <p:cNvGrpSpPr/>
          <p:nvPr/>
        </p:nvGrpSpPr>
        <p:grpSpPr>
          <a:xfrm>
            <a:off x="8816300" y="2993663"/>
            <a:ext cx="37200" cy="2435125"/>
            <a:chOff x="367100" y="2392375"/>
            <a:chExt cx="37200" cy="2435125"/>
          </a:xfrm>
        </p:grpSpPr>
        <p:sp>
          <p:nvSpPr>
            <p:cNvPr id="7563" name="Google Shape;7563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5" name="Google Shape;7565;p58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7566" name="Google Shape;7566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8" name="Google Shape;7568;p58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7569" name="Google Shape;7569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1" name="Google Shape;7571;p58"/>
          <p:cNvGrpSpPr/>
          <p:nvPr/>
        </p:nvGrpSpPr>
        <p:grpSpPr>
          <a:xfrm>
            <a:off x="4418513" y="4485525"/>
            <a:ext cx="37200" cy="833425"/>
            <a:chOff x="367100" y="2392375"/>
            <a:chExt cx="37200" cy="833425"/>
          </a:xfrm>
        </p:grpSpPr>
        <p:sp>
          <p:nvSpPr>
            <p:cNvPr id="7572" name="Google Shape;7572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4" name="Google Shape;7574;p58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7575" name="Google Shape;7575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7" name="Google Shape;7577;p58"/>
          <p:cNvGrpSpPr/>
          <p:nvPr/>
        </p:nvGrpSpPr>
        <p:grpSpPr>
          <a:xfrm>
            <a:off x="7865688" y="4942750"/>
            <a:ext cx="37200" cy="833425"/>
            <a:chOff x="367100" y="2392375"/>
            <a:chExt cx="37200" cy="833425"/>
          </a:xfrm>
        </p:grpSpPr>
        <p:sp>
          <p:nvSpPr>
            <p:cNvPr id="7578" name="Google Shape;7578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0" name="Google Shape;7580;p58"/>
          <p:cNvGrpSpPr/>
          <p:nvPr/>
        </p:nvGrpSpPr>
        <p:grpSpPr>
          <a:xfrm>
            <a:off x="6028850" y="4796988"/>
            <a:ext cx="37200" cy="833425"/>
            <a:chOff x="367100" y="2392375"/>
            <a:chExt cx="37200" cy="833425"/>
          </a:xfrm>
        </p:grpSpPr>
        <p:sp>
          <p:nvSpPr>
            <p:cNvPr id="7581" name="Google Shape;7581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3" name="Google Shape;7583;p58"/>
          <p:cNvGrpSpPr/>
          <p:nvPr/>
        </p:nvGrpSpPr>
        <p:grpSpPr>
          <a:xfrm>
            <a:off x="4716975" y="3336588"/>
            <a:ext cx="37200" cy="2435125"/>
            <a:chOff x="367100" y="2392375"/>
            <a:chExt cx="37200" cy="2435125"/>
          </a:xfrm>
        </p:grpSpPr>
        <p:sp>
          <p:nvSpPr>
            <p:cNvPr id="7584" name="Google Shape;7584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6" name="Google Shape;7586;p58"/>
          <p:cNvGrpSpPr/>
          <p:nvPr/>
        </p:nvGrpSpPr>
        <p:grpSpPr>
          <a:xfrm>
            <a:off x="5468700" y="4619313"/>
            <a:ext cx="37200" cy="833425"/>
            <a:chOff x="367100" y="2392375"/>
            <a:chExt cx="37200" cy="833425"/>
          </a:xfrm>
        </p:grpSpPr>
        <p:sp>
          <p:nvSpPr>
            <p:cNvPr id="7587" name="Google Shape;7587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9" name="Google Shape;7589;p58"/>
          <p:cNvGrpSpPr/>
          <p:nvPr/>
        </p:nvGrpSpPr>
        <p:grpSpPr>
          <a:xfrm>
            <a:off x="6799100" y="4698500"/>
            <a:ext cx="37200" cy="1232425"/>
            <a:chOff x="367100" y="2392375"/>
            <a:chExt cx="37200" cy="1232425"/>
          </a:xfrm>
        </p:grpSpPr>
        <p:sp>
          <p:nvSpPr>
            <p:cNvPr id="7590" name="Google Shape;7590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2" name="Google Shape;7592;p58"/>
          <p:cNvGrpSpPr/>
          <p:nvPr/>
        </p:nvGrpSpPr>
        <p:grpSpPr>
          <a:xfrm>
            <a:off x="8918500" y="4504950"/>
            <a:ext cx="37200" cy="833425"/>
            <a:chOff x="367100" y="2392375"/>
            <a:chExt cx="37200" cy="833425"/>
          </a:xfrm>
        </p:grpSpPr>
        <p:sp>
          <p:nvSpPr>
            <p:cNvPr id="7593" name="Google Shape;7593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5" name="Google Shape;7595;p58"/>
          <p:cNvGrpSpPr/>
          <p:nvPr/>
        </p:nvGrpSpPr>
        <p:grpSpPr>
          <a:xfrm>
            <a:off x="8485488" y="4623163"/>
            <a:ext cx="37200" cy="833425"/>
            <a:chOff x="367100" y="2392375"/>
            <a:chExt cx="37200" cy="833425"/>
          </a:xfrm>
        </p:grpSpPr>
        <p:sp>
          <p:nvSpPr>
            <p:cNvPr id="7596" name="Google Shape;7596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8" name="Google Shape;7598;p58"/>
          <p:cNvGrpSpPr/>
          <p:nvPr/>
        </p:nvGrpSpPr>
        <p:grpSpPr>
          <a:xfrm>
            <a:off x="8175588" y="3815025"/>
            <a:ext cx="37200" cy="1232425"/>
            <a:chOff x="367100" y="2392375"/>
            <a:chExt cx="37200" cy="1232425"/>
          </a:xfrm>
        </p:grpSpPr>
        <p:sp>
          <p:nvSpPr>
            <p:cNvPr id="7599" name="Google Shape;7599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01" name="Google Shape;7601;p58"/>
          <p:cNvSpPr/>
          <p:nvPr/>
        </p:nvSpPr>
        <p:spPr>
          <a:xfrm>
            <a:off x="7709300" y="48524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02" name="Google Shape;7602;p58"/>
          <p:cNvSpPr/>
          <p:nvPr/>
        </p:nvSpPr>
        <p:spPr>
          <a:xfrm>
            <a:off x="69597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03" name="Google Shape;7603;p58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604" name="Google Shape;7604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6" name="Google Shape;7606;p58"/>
          <p:cNvGrpSpPr/>
          <p:nvPr/>
        </p:nvGrpSpPr>
        <p:grpSpPr>
          <a:xfrm>
            <a:off x="4816463" y="4619300"/>
            <a:ext cx="37200" cy="833425"/>
            <a:chOff x="367100" y="2392375"/>
            <a:chExt cx="37200" cy="833425"/>
          </a:xfrm>
        </p:grpSpPr>
        <p:sp>
          <p:nvSpPr>
            <p:cNvPr id="7607" name="Google Shape;7607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9" name="Google Shape;7609;p58"/>
          <p:cNvGrpSpPr/>
          <p:nvPr/>
        </p:nvGrpSpPr>
        <p:grpSpPr>
          <a:xfrm>
            <a:off x="5060725" y="3768675"/>
            <a:ext cx="37200" cy="1232425"/>
            <a:chOff x="367100" y="2392375"/>
            <a:chExt cx="37200" cy="1232425"/>
          </a:xfrm>
        </p:grpSpPr>
        <p:sp>
          <p:nvSpPr>
            <p:cNvPr id="7610" name="Google Shape;7610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2" name="Google Shape;7612;p58"/>
          <p:cNvGrpSpPr/>
          <p:nvPr/>
        </p:nvGrpSpPr>
        <p:grpSpPr>
          <a:xfrm>
            <a:off x="3935100" y="3996150"/>
            <a:ext cx="37200" cy="2435125"/>
            <a:chOff x="367100" y="2392375"/>
            <a:chExt cx="37200" cy="2435125"/>
          </a:xfrm>
        </p:grpSpPr>
        <p:sp>
          <p:nvSpPr>
            <p:cNvPr id="7613" name="Google Shape;7613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5" name="Google Shape;7615;p58"/>
          <p:cNvGrpSpPr/>
          <p:nvPr/>
        </p:nvGrpSpPr>
        <p:grpSpPr>
          <a:xfrm>
            <a:off x="4938588" y="3996138"/>
            <a:ext cx="37200" cy="2435125"/>
            <a:chOff x="367100" y="2392375"/>
            <a:chExt cx="37200" cy="2435125"/>
          </a:xfrm>
        </p:grpSpPr>
        <p:sp>
          <p:nvSpPr>
            <p:cNvPr id="7616" name="Google Shape;7616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8" name="Google Shape;7618;p58"/>
          <p:cNvGrpSpPr/>
          <p:nvPr/>
        </p:nvGrpSpPr>
        <p:grpSpPr>
          <a:xfrm>
            <a:off x="4617500" y="2664188"/>
            <a:ext cx="37200" cy="2435125"/>
            <a:chOff x="367100" y="2392375"/>
            <a:chExt cx="37200" cy="2435125"/>
          </a:xfrm>
        </p:grpSpPr>
        <p:sp>
          <p:nvSpPr>
            <p:cNvPr id="7619" name="Google Shape;7619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1" name="Google Shape;7621;p58"/>
          <p:cNvGrpSpPr/>
          <p:nvPr/>
        </p:nvGrpSpPr>
        <p:grpSpPr>
          <a:xfrm>
            <a:off x="4556113" y="4064088"/>
            <a:ext cx="37200" cy="1232425"/>
            <a:chOff x="367100" y="2392375"/>
            <a:chExt cx="37200" cy="1232425"/>
          </a:xfrm>
        </p:grpSpPr>
        <p:sp>
          <p:nvSpPr>
            <p:cNvPr id="7622" name="Google Shape;7622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4" name="Google Shape;7624;p58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7625" name="Google Shape;7625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7" name="Google Shape;7627;p58"/>
          <p:cNvGrpSpPr/>
          <p:nvPr/>
        </p:nvGrpSpPr>
        <p:grpSpPr>
          <a:xfrm>
            <a:off x="8650900" y="3608475"/>
            <a:ext cx="37200" cy="2435125"/>
            <a:chOff x="367100" y="2392375"/>
            <a:chExt cx="37200" cy="2435125"/>
          </a:xfrm>
        </p:grpSpPr>
        <p:sp>
          <p:nvSpPr>
            <p:cNvPr id="7628" name="Google Shape;7628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0" name="Google Shape;7630;p58"/>
          <p:cNvGrpSpPr/>
          <p:nvPr/>
        </p:nvGrpSpPr>
        <p:grpSpPr>
          <a:xfrm>
            <a:off x="6413975" y="3853625"/>
            <a:ext cx="37200" cy="1232425"/>
            <a:chOff x="367100" y="2392375"/>
            <a:chExt cx="37200" cy="1232425"/>
          </a:xfrm>
        </p:grpSpPr>
        <p:sp>
          <p:nvSpPr>
            <p:cNvPr id="7631" name="Google Shape;7631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3" name="Google Shape;7633;p58"/>
          <p:cNvGrpSpPr/>
          <p:nvPr/>
        </p:nvGrpSpPr>
        <p:grpSpPr>
          <a:xfrm>
            <a:off x="7642300" y="4409313"/>
            <a:ext cx="37200" cy="833425"/>
            <a:chOff x="367100" y="2392375"/>
            <a:chExt cx="37200" cy="833425"/>
          </a:xfrm>
        </p:grpSpPr>
        <p:sp>
          <p:nvSpPr>
            <p:cNvPr id="7634" name="Google Shape;7634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6" name="Google Shape;7636;p58"/>
          <p:cNvGrpSpPr/>
          <p:nvPr/>
        </p:nvGrpSpPr>
        <p:grpSpPr>
          <a:xfrm>
            <a:off x="7139838" y="3669913"/>
            <a:ext cx="37200" cy="2435125"/>
            <a:chOff x="367100" y="2392375"/>
            <a:chExt cx="37200" cy="2435125"/>
          </a:xfrm>
        </p:grpSpPr>
        <p:sp>
          <p:nvSpPr>
            <p:cNvPr id="7637" name="Google Shape;7637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39" name="Google Shape;7639;p58"/>
          <p:cNvSpPr txBox="1"/>
          <p:nvPr>
            <p:ph type="title"/>
          </p:nvPr>
        </p:nvSpPr>
        <p:spPr>
          <a:xfrm>
            <a:off x="4809450" y="1874550"/>
            <a:ext cx="3491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640" name="Google Shape;7640;p58"/>
          <p:cNvSpPr txBox="1"/>
          <p:nvPr>
            <p:ph idx="1" type="subTitle"/>
          </p:nvPr>
        </p:nvSpPr>
        <p:spPr>
          <a:xfrm>
            <a:off x="4809450" y="2447250"/>
            <a:ext cx="3491100" cy="8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7641" name="Google Shape;7641;p5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642" name="Google Shape;7642;p5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7643" name="Shape 7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44" name="Google Shape;7644;p59"/>
          <p:cNvGrpSpPr/>
          <p:nvPr/>
        </p:nvGrpSpPr>
        <p:grpSpPr>
          <a:xfrm rot="-713369">
            <a:off x="2037146" y="4010454"/>
            <a:ext cx="7698892" cy="2422821"/>
            <a:chOff x="3025400" y="1754925"/>
            <a:chExt cx="7141649" cy="2247459"/>
          </a:xfrm>
        </p:grpSpPr>
        <p:sp>
          <p:nvSpPr>
            <p:cNvPr id="7645" name="Google Shape;7645;p59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59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59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59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59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59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59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59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59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59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59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59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59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59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59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59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59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59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59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59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59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59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59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59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59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59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59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2" name="Google Shape;7672;p59"/>
          <p:cNvGrpSpPr/>
          <p:nvPr/>
        </p:nvGrpSpPr>
        <p:grpSpPr>
          <a:xfrm rot="1252621">
            <a:off x="-322028" y="4739011"/>
            <a:ext cx="7907926" cy="2488394"/>
            <a:chOff x="3025400" y="1754925"/>
            <a:chExt cx="7141649" cy="2247459"/>
          </a:xfrm>
        </p:grpSpPr>
        <p:sp>
          <p:nvSpPr>
            <p:cNvPr id="7673" name="Google Shape;7673;p59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59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59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59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59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59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59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59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59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59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59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59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59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59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59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59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59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59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59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59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59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59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59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59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59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59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59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00" name="Google Shape;7700;p59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1" name="Google Shape;7701;p59"/>
          <p:cNvSpPr/>
          <p:nvPr/>
        </p:nvSpPr>
        <p:spPr>
          <a:xfrm>
            <a:off x="3214375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2" name="Google Shape;7702;p59"/>
          <p:cNvSpPr/>
          <p:nvPr/>
        </p:nvSpPr>
        <p:spPr>
          <a:xfrm>
            <a:off x="834050" y="4334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3" name="Google Shape;7703;p59"/>
          <p:cNvSpPr/>
          <p:nvPr/>
        </p:nvSpPr>
        <p:spPr>
          <a:xfrm>
            <a:off x="5990238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4" name="Google Shape;7704;p59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5" name="Google Shape;7705;p59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6" name="Google Shape;7706;p59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07" name="Google Shape;7707;p59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7708" name="Google Shape;7708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0" name="Google Shape;7710;p59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7711" name="Google Shape;7711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3" name="Google Shape;7713;p59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7714" name="Google Shape;7714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6" name="Google Shape;7716;p59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7717" name="Google Shape;7717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9" name="Google Shape;7719;p59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7720" name="Google Shape;7720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2" name="Google Shape;7722;p59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7723" name="Google Shape;7723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5" name="Google Shape;7725;p59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7726" name="Google Shape;7726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8" name="Google Shape;7728;p59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7729" name="Google Shape;7729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1" name="Google Shape;7731;p59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7732" name="Google Shape;7732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4" name="Google Shape;7734;p59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7735" name="Google Shape;7735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7" name="Google Shape;7737;p59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7738" name="Google Shape;7738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0" name="Google Shape;7740;p59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7741" name="Google Shape;7741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3" name="Google Shape;7743;p59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7744" name="Google Shape;7744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6" name="Google Shape;7746;p59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7747" name="Google Shape;7747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9" name="Google Shape;7749;p59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7750" name="Google Shape;7750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52" name="Google Shape;7752;p59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3" name="Google Shape;7753;p59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54" name="Google Shape;7754;p59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755" name="Google Shape;7755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7" name="Google Shape;7757;p59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7758" name="Google Shape;7758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0" name="Google Shape;7760;p59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7761" name="Google Shape;7761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3" name="Google Shape;7763;p59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7764" name="Google Shape;7764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6" name="Google Shape;7766;p59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7767" name="Google Shape;7767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69" name="Google Shape;7769;p59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70" name="Google Shape;7770;p59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7771" name="Google Shape;7771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3" name="Google Shape;7773;p59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7774" name="Google Shape;7774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76" name="Google Shape;7776;p59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777" name="Google Shape;7777;p59"/>
          <p:cNvSpPr txBox="1"/>
          <p:nvPr>
            <p:ph idx="2" type="title"/>
          </p:nvPr>
        </p:nvSpPr>
        <p:spPr>
          <a:xfrm>
            <a:off x="899825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78" name="Google Shape;7778;p59"/>
          <p:cNvSpPr txBox="1"/>
          <p:nvPr>
            <p:ph idx="1" type="subTitle"/>
          </p:nvPr>
        </p:nvSpPr>
        <p:spPr>
          <a:xfrm>
            <a:off x="899825" y="27628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79" name="Google Shape;7779;p59"/>
          <p:cNvSpPr txBox="1"/>
          <p:nvPr>
            <p:ph idx="3" type="title"/>
          </p:nvPr>
        </p:nvSpPr>
        <p:spPr>
          <a:xfrm>
            <a:off x="3446525" y="3409475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80" name="Google Shape;7780;p59"/>
          <p:cNvSpPr txBox="1"/>
          <p:nvPr>
            <p:ph idx="4" type="subTitle"/>
          </p:nvPr>
        </p:nvSpPr>
        <p:spPr>
          <a:xfrm>
            <a:off x="3446475" y="3734700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81" name="Google Shape;7781;p59"/>
          <p:cNvSpPr txBox="1"/>
          <p:nvPr>
            <p:ph idx="5" type="title"/>
          </p:nvPr>
        </p:nvSpPr>
        <p:spPr>
          <a:xfrm>
            <a:off x="5993200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82" name="Google Shape;7782;p59"/>
          <p:cNvSpPr txBox="1"/>
          <p:nvPr>
            <p:ph idx="6" type="subTitle"/>
          </p:nvPr>
        </p:nvSpPr>
        <p:spPr>
          <a:xfrm>
            <a:off x="5993200" y="27628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7783" name="Google Shape;7783;p5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784" name="Google Shape;7784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6_2">
    <p:spTree>
      <p:nvGrpSpPr>
        <p:cNvPr id="7785" name="Shape 7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6" name="Google Shape;7786;p60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787" name="Google Shape;7787;p60"/>
          <p:cNvSpPr txBox="1"/>
          <p:nvPr>
            <p:ph idx="2" type="title"/>
          </p:nvPr>
        </p:nvSpPr>
        <p:spPr>
          <a:xfrm>
            <a:off x="937700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88" name="Google Shape;7788;p60"/>
          <p:cNvSpPr txBox="1"/>
          <p:nvPr>
            <p:ph idx="1" type="subTitle"/>
          </p:nvPr>
        </p:nvSpPr>
        <p:spPr>
          <a:xfrm>
            <a:off x="937700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89" name="Google Shape;7789;p60"/>
          <p:cNvSpPr txBox="1"/>
          <p:nvPr>
            <p:ph idx="3" type="title"/>
          </p:nvPr>
        </p:nvSpPr>
        <p:spPr>
          <a:xfrm>
            <a:off x="3484419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90" name="Google Shape;7790;p60"/>
          <p:cNvSpPr txBox="1"/>
          <p:nvPr>
            <p:ph idx="4" type="subTitle"/>
          </p:nvPr>
        </p:nvSpPr>
        <p:spPr>
          <a:xfrm>
            <a:off x="3484422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91" name="Google Shape;7791;p60"/>
          <p:cNvSpPr txBox="1"/>
          <p:nvPr>
            <p:ph idx="5" type="title"/>
          </p:nvPr>
        </p:nvSpPr>
        <p:spPr>
          <a:xfrm>
            <a:off x="6031146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92" name="Google Shape;7792;p60"/>
          <p:cNvSpPr txBox="1"/>
          <p:nvPr>
            <p:ph idx="6" type="subTitle"/>
          </p:nvPr>
        </p:nvSpPr>
        <p:spPr>
          <a:xfrm>
            <a:off x="6031150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793" name="Google Shape;7793;p60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7794" name="Google Shape;7794;p6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6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6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6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6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6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6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6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6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6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6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6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6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6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6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6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6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6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6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6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6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6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6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6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6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6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6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21" name="Google Shape;7821;p60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2" name="Google Shape;7822;p60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3" name="Google Shape;7823;p60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4" name="Google Shape;7824;p60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5" name="Google Shape;7825;p60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6" name="Google Shape;7826;p60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7" name="Google Shape;7827;p60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8" name="Google Shape;7828;p60"/>
          <p:cNvSpPr/>
          <p:nvPr/>
        </p:nvSpPr>
        <p:spPr>
          <a:xfrm>
            <a:off x="131463" y="3708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29" name="Google Shape;7829;p60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7830" name="Google Shape;7830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2" name="Google Shape;7832;p60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7833" name="Google Shape;7833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5" name="Google Shape;7835;p60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7836" name="Google Shape;7836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8" name="Google Shape;7838;p60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7839" name="Google Shape;7839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1" name="Google Shape;7841;p60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7842" name="Google Shape;7842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4" name="Google Shape;7844;p60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7845" name="Google Shape;7845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7" name="Google Shape;7847;p60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7848" name="Google Shape;7848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0" name="Google Shape;7850;p60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7851" name="Google Shape;7851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3" name="Google Shape;7853;p60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7854" name="Google Shape;7854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6" name="Google Shape;7856;p60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7857" name="Google Shape;7857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9" name="Google Shape;7859;p60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7860" name="Google Shape;7860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2" name="Google Shape;7862;p60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7863" name="Google Shape;7863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5" name="Google Shape;7865;p60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7866" name="Google Shape;7866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8" name="Google Shape;7868;p60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7869" name="Google Shape;7869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1" name="Google Shape;7871;p60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7872" name="Google Shape;7872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74" name="Google Shape;7874;p60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75" name="Google Shape;7875;p60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76" name="Google Shape;7876;p60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7877" name="Google Shape;7877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9" name="Google Shape;7879;p60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7880" name="Google Shape;7880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2" name="Google Shape;7882;p60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7883" name="Google Shape;7883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5" name="Google Shape;7885;p60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7886" name="Google Shape;7886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8" name="Google Shape;7888;p60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7889" name="Google Shape;7889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91" name="Google Shape;7891;p60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92" name="Google Shape;7892;p60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93" name="Google Shape;7893;p60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7894" name="Google Shape;7894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6" name="Google Shape;7896;p60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7897" name="Google Shape;7897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899" name="Google Shape;7899;p6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900" name="Google Shape;7900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">
  <p:cSld name="CUSTOM_6_1">
    <p:spTree>
      <p:nvGrpSpPr>
        <p:cNvPr id="7901" name="Shape 7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02" name="Google Shape;7902;p61"/>
          <p:cNvGrpSpPr/>
          <p:nvPr/>
        </p:nvGrpSpPr>
        <p:grpSpPr>
          <a:xfrm>
            <a:off x="-1062082" y="4617713"/>
            <a:ext cx="12412449" cy="1979733"/>
            <a:chOff x="516575" y="1696975"/>
            <a:chExt cx="2290500" cy="365325"/>
          </a:xfrm>
        </p:grpSpPr>
        <p:sp>
          <p:nvSpPr>
            <p:cNvPr id="7903" name="Google Shape;7903;p61"/>
            <p:cNvSpPr/>
            <p:nvPr/>
          </p:nvSpPr>
          <p:spPr>
            <a:xfrm>
              <a:off x="630750" y="1696975"/>
              <a:ext cx="2046075" cy="192250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61"/>
            <p:cNvSpPr/>
            <p:nvPr/>
          </p:nvSpPr>
          <p:spPr>
            <a:xfrm>
              <a:off x="623175" y="1702925"/>
              <a:ext cx="2062350" cy="195900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61"/>
            <p:cNvSpPr/>
            <p:nvPr/>
          </p:nvSpPr>
          <p:spPr>
            <a:xfrm>
              <a:off x="615600" y="1708775"/>
              <a:ext cx="2078625" cy="20075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61"/>
            <p:cNvSpPr/>
            <p:nvPr/>
          </p:nvSpPr>
          <p:spPr>
            <a:xfrm>
              <a:off x="608000" y="1714800"/>
              <a:ext cx="2094925" cy="205875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61"/>
            <p:cNvSpPr/>
            <p:nvPr/>
          </p:nvSpPr>
          <p:spPr>
            <a:xfrm>
              <a:off x="600425" y="1720625"/>
              <a:ext cx="2111200" cy="211200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61"/>
            <p:cNvSpPr/>
            <p:nvPr/>
          </p:nvSpPr>
          <p:spPr>
            <a:xfrm>
              <a:off x="592625" y="1726225"/>
              <a:ext cx="2127700" cy="217200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61"/>
            <p:cNvSpPr/>
            <p:nvPr/>
          </p:nvSpPr>
          <p:spPr>
            <a:xfrm>
              <a:off x="585050" y="1732025"/>
              <a:ext cx="2143975" cy="223000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61"/>
            <p:cNvSpPr/>
            <p:nvPr/>
          </p:nvSpPr>
          <p:spPr>
            <a:xfrm>
              <a:off x="577450" y="1737750"/>
              <a:ext cx="2160050" cy="229100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61"/>
            <p:cNvSpPr/>
            <p:nvPr/>
          </p:nvSpPr>
          <p:spPr>
            <a:xfrm>
              <a:off x="569875" y="1743525"/>
              <a:ext cx="2176325" cy="235150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61"/>
            <p:cNvSpPr/>
            <p:nvPr/>
          </p:nvSpPr>
          <p:spPr>
            <a:xfrm>
              <a:off x="562300" y="1749300"/>
              <a:ext cx="2192575" cy="2412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61"/>
            <p:cNvSpPr/>
            <p:nvPr/>
          </p:nvSpPr>
          <p:spPr>
            <a:xfrm>
              <a:off x="554700" y="1754925"/>
              <a:ext cx="2208875" cy="24737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61"/>
            <p:cNvSpPr/>
            <p:nvPr/>
          </p:nvSpPr>
          <p:spPr>
            <a:xfrm>
              <a:off x="547125" y="1760625"/>
              <a:ext cx="2225150" cy="253725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61"/>
            <p:cNvSpPr/>
            <p:nvPr/>
          </p:nvSpPr>
          <p:spPr>
            <a:xfrm>
              <a:off x="539550" y="1766225"/>
              <a:ext cx="2241425" cy="259950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61"/>
            <p:cNvSpPr/>
            <p:nvPr/>
          </p:nvSpPr>
          <p:spPr>
            <a:xfrm>
              <a:off x="531725" y="1771750"/>
              <a:ext cx="2257950" cy="26647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61"/>
            <p:cNvSpPr/>
            <p:nvPr/>
          </p:nvSpPr>
          <p:spPr>
            <a:xfrm>
              <a:off x="524150" y="1776275"/>
              <a:ext cx="2274225" cy="274200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61"/>
            <p:cNvSpPr/>
            <p:nvPr/>
          </p:nvSpPr>
          <p:spPr>
            <a:xfrm>
              <a:off x="516575" y="1774375"/>
              <a:ext cx="2290500" cy="287925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9" name="Google Shape;7919;p61"/>
          <p:cNvGrpSpPr/>
          <p:nvPr/>
        </p:nvGrpSpPr>
        <p:grpSpPr>
          <a:xfrm rot="10800000">
            <a:off x="5659718" y="4465313"/>
            <a:ext cx="12412449" cy="1979733"/>
            <a:chOff x="516575" y="1696975"/>
            <a:chExt cx="2290500" cy="365325"/>
          </a:xfrm>
        </p:grpSpPr>
        <p:sp>
          <p:nvSpPr>
            <p:cNvPr id="7920" name="Google Shape;7920;p61"/>
            <p:cNvSpPr/>
            <p:nvPr/>
          </p:nvSpPr>
          <p:spPr>
            <a:xfrm>
              <a:off x="630750" y="1696975"/>
              <a:ext cx="2046075" cy="192250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61"/>
            <p:cNvSpPr/>
            <p:nvPr/>
          </p:nvSpPr>
          <p:spPr>
            <a:xfrm>
              <a:off x="623175" y="1702925"/>
              <a:ext cx="2062350" cy="195900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61"/>
            <p:cNvSpPr/>
            <p:nvPr/>
          </p:nvSpPr>
          <p:spPr>
            <a:xfrm>
              <a:off x="615600" y="1708775"/>
              <a:ext cx="2078625" cy="20075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61"/>
            <p:cNvSpPr/>
            <p:nvPr/>
          </p:nvSpPr>
          <p:spPr>
            <a:xfrm>
              <a:off x="608000" y="1714800"/>
              <a:ext cx="2094925" cy="205875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61"/>
            <p:cNvSpPr/>
            <p:nvPr/>
          </p:nvSpPr>
          <p:spPr>
            <a:xfrm>
              <a:off x="600425" y="1720625"/>
              <a:ext cx="2111200" cy="211200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61"/>
            <p:cNvSpPr/>
            <p:nvPr/>
          </p:nvSpPr>
          <p:spPr>
            <a:xfrm>
              <a:off x="592625" y="1726225"/>
              <a:ext cx="2127700" cy="217200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61"/>
            <p:cNvSpPr/>
            <p:nvPr/>
          </p:nvSpPr>
          <p:spPr>
            <a:xfrm>
              <a:off x="585050" y="1732025"/>
              <a:ext cx="2143975" cy="223000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61"/>
            <p:cNvSpPr/>
            <p:nvPr/>
          </p:nvSpPr>
          <p:spPr>
            <a:xfrm>
              <a:off x="577450" y="1737750"/>
              <a:ext cx="2160050" cy="229100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61"/>
            <p:cNvSpPr/>
            <p:nvPr/>
          </p:nvSpPr>
          <p:spPr>
            <a:xfrm>
              <a:off x="569875" y="1743525"/>
              <a:ext cx="2176325" cy="235150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61"/>
            <p:cNvSpPr/>
            <p:nvPr/>
          </p:nvSpPr>
          <p:spPr>
            <a:xfrm>
              <a:off x="562300" y="1749300"/>
              <a:ext cx="2192575" cy="2412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61"/>
            <p:cNvSpPr/>
            <p:nvPr/>
          </p:nvSpPr>
          <p:spPr>
            <a:xfrm>
              <a:off x="554700" y="1754925"/>
              <a:ext cx="2208875" cy="24737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61"/>
            <p:cNvSpPr/>
            <p:nvPr/>
          </p:nvSpPr>
          <p:spPr>
            <a:xfrm>
              <a:off x="547125" y="1760625"/>
              <a:ext cx="2225150" cy="253725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61"/>
            <p:cNvSpPr/>
            <p:nvPr/>
          </p:nvSpPr>
          <p:spPr>
            <a:xfrm>
              <a:off x="539550" y="1766225"/>
              <a:ext cx="2241425" cy="259950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61"/>
            <p:cNvSpPr/>
            <p:nvPr/>
          </p:nvSpPr>
          <p:spPr>
            <a:xfrm>
              <a:off x="531725" y="1771750"/>
              <a:ext cx="2257950" cy="26647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61"/>
            <p:cNvSpPr/>
            <p:nvPr/>
          </p:nvSpPr>
          <p:spPr>
            <a:xfrm>
              <a:off x="524150" y="1776275"/>
              <a:ext cx="2274225" cy="274200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61"/>
            <p:cNvSpPr/>
            <p:nvPr/>
          </p:nvSpPr>
          <p:spPr>
            <a:xfrm>
              <a:off x="516575" y="1774375"/>
              <a:ext cx="2290500" cy="287925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36" name="Google Shape;7936;p61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7" name="Google Shape;7937;p61"/>
          <p:cNvSpPr/>
          <p:nvPr/>
        </p:nvSpPr>
        <p:spPr>
          <a:xfrm>
            <a:off x="3214375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8" name="Google Shape;7938;p61"/>
          <p:cNvSpPr/>
          <p:nvPr/>
        </p:nvSpPr>
        <p:spPr>
          <a:xfrm>
            <a:off x="834050" y="46395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9" name="Google Shape;7939;p61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0" name="Google Shape;7940;p61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1" name="Google Shape;7941;p61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2" name="Google Shape;7942;p61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43" name="Google Shape;7943;p61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7944" name="Google Shape;7944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6" name="Google Shape;7946;p61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7947" name="Google Shape;7947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9" name="Google Shape;7949;p61"/>
          <p:cNvGrpSpPr/>
          <p:nvPr/>
        </p:nvGrpSpPr>
        <p:grpSpPr>
          <a:xfrm>
            <a:off x="2528413" y="4329800"/>
            <a:ext cx="37200" cy="1232425"/>
            <a:chOff x="367100" y="2392375"/>
            <a:chExt cx="37200" cy="1232425"/>
          </a:xfrm>
        </p:grpSpPr>
        <p:sp>
          <p:nvSpPr>
            <p:cNvPr id="7950" name="Google Shape;7950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2" name="Google Shape;7952;p61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7953" name="Google Shape;7953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5" name="Google Shape;7955;p61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7956" name="Google Shape;7956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8" name="Google Shape;7958;p61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7959" name="Google Shape;7959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1" name="Google Shape;7961;p61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7962" name="Google Shape;7962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4" name="Google Shape;7964;p61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7965" name="Google Shape;7965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7" name="Google Shape;7967;p61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7968" name="Google Shape;7968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0" name="Google Shape;7970;p61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7971" name="Google Shape;7971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3" name="Google Shape;7973;p61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7974" name="Google Shape;7974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6" name="Google Shape;7976;p61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7977" name="Google Shape;7977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9" name="Google Shape;7979;p61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7980" name="Google Shape;7980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2" name="Google Shape;7982;p61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7983" name="Google Shape;7983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5" name="Google Shape;7985;p61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7986" name="Google Shape;7986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88" name="Google Shape;7988;p61"/>
          <p:cNvSpPr/>
          <p:nvPr/>
        </p:nvSpPr>
        <p:spPr>
          <a:xfrm>
            <a:off x="6807341" y="51261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89" name="Google Shape;7989;p61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7990" name="Google Shape;7990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2" name="Google Shape;7992;p61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7993" name="Google Shape;7993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5" name="Google Shape;7995;p61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7996" name="Google Shape;7996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8" name="Google Shape;7998;p61"/>
          <p:cNvGrpSpPr/>
          <p:nvPr/>
        </p:nvGrpSpPr>
        <p:grpSpPr>
          <a:xfrm>
            <a:off x="1053675" y="4060475"/>
            <a:ext cx="37200" cy="2435125"/>
            <a:chOff x="367100" y="2392375"/>
            <a:chExt cx="37200" cy="2435125"/>
          </a:xfrm>
        </p:grpSpPr>
        <p:sp>
          <p:nvSpPr>
            <p:cNvPr id="7999" name="Google Shape;7999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1" name="Google Shape;8001;p61"/>
          <p:cNvGrpSpPr/>
          <p:nvPr/>
        </p:nvGrpSpPr>
        <p:grpSpPr>
          <a:xfrm>
            <a:off x="6101263" y="4161038"/>
            <a:ext cx="37200" cy="2435125"/>
            <a:chOff x="367100" y="2392375"/>
            <a:chExt cx="37200" cy="2435125"/>
          </a:xfrm>
        </p:grpSpPr>
        <p:sp>
          <p:nvSpPr>
            <p:cNvPr id="8002" name="Google Shape;8002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4" name="Google Shape;8004;p61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05" name="Google Shape;8005;p61"/>
          <p:cNvGrpSpPr/>
          <p:nvPr/>
        </p:nvGrpSpPr>
        <p:grpSpPr>
          <a:xfrm>
            <a:off x="7761438" y="4275650"/>
            <a:ext cx="37200" cy="2435125"/>
            <a:chOff x="367100" y="2392375"/>
            <a:chExt cx="37200" cy="2435125"/>
          </a:xfrm>
        </p:grpSpPr>
        <p:sp>
          <p:nvSpPr>
            <p:cNvPr id="8006" name="Google Shape;8006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8" name="Google Shape;8008;p61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8009" name="Google Shape;8009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1" name="Google Shape;8011;p61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8012" name="Google Shape;8012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4" name="Google Shape;8014;p61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8015" name="Google Shape;8015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17" name="Google Shape;8017;p61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018" name="Google Shape;8018;p61"/>
          <p:cNvSpPr txBox="1"/>
          <p:nvPr>
            <p:ph idx="2" type="title"/>
          </p:nvPr>
        </p:nvSpPr>
        <p:spPr>
          <a:xfrm>
            <a:off x="937700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019" name="Google Shape;8019;p61"/>
          <p:cNvSpPr txBox="1"/>
          <p:nvPr>
            <p:ph idx="1" type="subTitle"/>
          </p:nvPr>
        </p:nvSpPr>
        <p:spPr>
          <a:xfrm>
            <a:off x="937700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20" name="Google Shape;8020;p61"/>
          <p:cNvSpPr txBox="1"/>
          <p:nvPr>
            <p:ph idx="3" type="title"/>
          </p:nvPr>
        </p:nvSpPr>
        <p:spPr>
          <a:xfrm>
            <a:off x="3484425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021" name="Google Shape;8021;p61"/>
          <p:cNvSpPr txBox="1"/>
          <p:nvPr>
            <p:ph idx="4" type="subTitle"/>
          </p:nvPr>
        </p:nvSpPr>
        <p:spPr>
          <a:xfrm>
            <a:off x="3484421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22" name="Google Shape;8022;p61"/>
          <p:cNvSpPr txBox="1"/>
          <p:nvPr>
            <p:ph idx="5" type="title"/>
          </p:nvPr>
        </p:nvSpPr>
        <p:spPr>
          <a:xfrm>
            <a:off x="6031149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023" name="Google Shape;8023;p61"/>
          <p:cNvSpPr txBox="1"/>
          <p:nvPr>
            <p:ph idx="6" type="subTitle"/>
          </p:nvPr>
        </p:nvSpPr>
        <p:spPr>
          <a:xfrm>
            <a:off x="6031148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24" name="Google Shape;8024;p61"/>
          <p:cNvSpPr txBox="1"/>
          <p:nvPr>
            <p:ph hasCustomPrompt="1" idx="7" type="title"/>
          </p:nvPr>
        </p:nvSpPr>
        <p:spPr>
          <a:xfrm>
            <a:off x="1502000" y="1342018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025" name="Google Shape;8025;p61"/>
          <p:cNvSpPr txBox="1"/>
          <p:nvPr>
            <p:ph hasCustomPrompt="1" idx="8" type="title"/>
          </p:nvPr>
        </p:nvSpPr>
        <p:spPr>
          <a:xfrm>
            <a:off x="4048721" y="1342093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026" name="Google Shape;8026;p61"/>
          <p:cNvSpPr txBox="1"/>
          <p:nvPr>
            <p:ph hasCustomPrompt="1" idx="9" type="title"/>
          </p:nvPr>
        </p:nvSpPr>
        <p:spPr>
          <a:xfrm>
            <a:off x="6595448" y="1342093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027" name="Google Shape;8027;p61"/>
          <p:cNvSpPr/>
          <p:nvPr/>
        </p:nvSpPr>
        <p:spPr>
          <a:xfrm>
            <a:off x="8868638" y="2630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28" name="Google Shape;8028;p61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29" name="Google Shape;8029;p61"/>
          <p:cNvSpPr/>
          <p:nvPr/>
        </p:nvSpPr>
        <p:spPr>
          <a:xfrm>
            <a:off x="-319712" y="27855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8030" name="Google Shape;8030;p6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031" name="Google Shape;8031;p6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730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p7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2" name="Google Shape;732;p7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3" name="Google Shape;733;p7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4" name="Google Shape;734;p7"/>
          <p:cNvGrpSpPr/>
          <p:nvPr/>
        </p:nvGrpSpPr>
        <p:grpSpPr>
          <a:xfrm rot="1338813">
            <a:off x="-596400" y="3478252"/>
            <a:ext cx="11364944" cy="3576518"/>
            <a:chOff x="3025400" y="1754925"/>
            <a:chExt cx="7141649" cy="2247459"/>
          </a:xfrm>
        </p:grpSpPr>
        <p:sp>
          <p:nvSpPr>
            <p:cNvPr id="735" name="Google Shape;735;p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2" name="Google Shape;762;p7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3" name="Google Shape;763;p7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" name="Google Shape;764;p7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" name="Google Shape;765;p7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6" name="Google Shape;766;p7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767" name="Google Shape;767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" name="Google Shape;769;p7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770" name="Google Shape;770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" name="Google Shape;772;p7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773" name="Google Shape;773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" name="Google Shape;775;p7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776" name="Google Shape;776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" name="Google Shape;778;p7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779" name="Google Shape;779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" name="Google Shape;781;p7"/>
          <p:cNvGrpSpPr/>
          <p:nvPr/>
        </p:nvGrpSpPr>
        <p:grpSpPr>
          <a:xfrm flipH="1">
            <a:off x="6034130" y="4390729"/>
            <a:ext cx="37200" cy="833425"/>
            <a:chOff x="367100" y="2392375"/>
            <a:chExt cx="37200" cy="833425"/>
          </a:xfrm>
        </p:grpSpPr>
        <p:sp>
          <p:nvSpPr>
            <p:cNvPr id="782" name="Google Shape;782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" name="Google Shape;784;p7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785" name="Google Shape;785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" name="Google Shape;787;p7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788" name="Google Shape;788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" name="Google Shape;790;p7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791" name="Google Shape;791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" name="Google Shape;793;p7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794" name="Google Shape;794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" name="Google Shape;796;p7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797" name="Google Shape;797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" name="Google Shape;799;p7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800" name="Google Shape;800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" name="Google Shape;802;p7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803" name="Google Shape;803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" name="Google Shape;805;p7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806" name="Google Shape;806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" name="Google Shape;808;p7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809" name="Google Shape;809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1" name="Google Shape;811;p7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" name="Google Shape;812;p7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3" name="Google Shape;813;p7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814" name="Google Shape;814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" name="Google Shape;816;p7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817" name="Google Shape;817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" name="Google Shape;819;p7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820" name="Google Shape;820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" name="Google Shape;822;p7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823" name="Google Shape;823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" name="Google Shape;825;p7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826" name="Google Shape;826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8" name="Google Shape;828;p7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" name="Google Shape;829;p7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0" name="Google Shape;830;p7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831" name="Google Shape;831;p7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" name="Google Shape;833;p7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834" name="Google Shape;834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" name="Google Shape;836;p7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837" name="Google Shape;837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" name="Google Shape;839;p7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840" name="Google Shape;840;p7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" name="Google Shape;842;p7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843" name="Google Shape;843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" name="Google Shape;845;p7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846" name="Google Shape;846;p7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8" name="Google Shape;848;p7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849" name="Google Shape;849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" name="Google Shape;851;p7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852" name="Google Shape;852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" name="Google Shape;854;p7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855" name="Google Shape;855;p7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7" name="Google Shape;857;p7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8" name="Google Shape;858;p7"/>
          <p:cNvSpPr/>
          <p:nvPr/>
        </p:nvSpPr>
        <p:spPr>
          <a:xfrm>
            <a:off x="1968650" y="35984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9" name="Google Shape;859;p7"/>
          <p:cNvSpPr txBox="1"/>
          <p:nvPr>
            <p:ph idx="1" type="body"/>
          </p:nvPr>
        </p:nvSpPr>
        <p:spPr>
          <a:xfrm flipH="1">
            <a:off x="4617285" y="1733316"/>
            <a:ext cx="3813600" cy="234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60" name="Google Shape;860;p7"/>
          <p:cNvSpPr txBox="1"/>
          <p:nvPr>
            <p:ph type="title"/>
          </p:nvPr>
        </p:nvSpPr>
        <p:spPr>
          <a:xfrm flipH="1">
            <a:off x="4617275" y="1069288"/>
            <a:ext cx="3813600" cy="66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861" name="Google Shape;861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62" name="Google Shape;862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 ">
  <p:cSld name="CUSTOM_14">
    <p:spTree>
      <p:nvGrpSpPr>
        <p:cNvPr id="8032" name="Shape 8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3" name="Google Shape;8033;p62"/>
          <p:cNvGrpSpPr/>
          <p:nvPr/>
        </p:nvGrpSpPr>
        <p:grpSpPr>
          <a:xfrm rot="1911680">
            <a:off x="-642270" y="1993946"/>
            <a:ext cx="10425014" cy="5803563"/>
            <a:chOff x="411750" y="2489850"/>
            <a:chExt cx="3341229" cy="1860049"/>
          </a:xfrm>
        </p:grpSpPr>
        <p:sp>
          <p:nvSpPr>
            <p:cNvPr id="8034" name="Google Shape;8034;p62"/>
            <p:cNvSpPr/>
            <p:nvPr/>
          </p:nvSpPr>
          <p:spPr>
            <a:xfrm>
              <a:off x="411750" y="2784692"/>
              <a:ext cx="2968932" cy="1447325"/>
            </a:xfrm>
            <a:custGeom>
              <a:rect b="b" l="l" r="r" t="t"/>
              <a:pathLst>
                <a:path extrusionOk="0" h="24102" w="49441">
                  <a:moveTo>
                    <a:pt x="46258" y="1"/>
                  </a:moveTo>
                  <a:cubicBezTo>
                    <a:pt x="44408" y="1"/>
                    <a:pt x="42511" y="366"/>
                    <a:pt x="40707" y="1086"/>
                  </a:cubicBezTo>
                  <a:cubicBezTo>
                    <a:pt x="37852" y="2218"/>
                    <a:pt x="35488" y="4145"/>
                    <a:pt x="34061" y="6509"/>
                  </a:cubicBezTo>
                  <a:cubicBezTo>
                    <a:pt x="33651" y="7187"/>
                    <a:pt x="33303" y="7919"/>
                    <a:pt x="32964" y="8615"/>
                  </a:cubicBezTo>
                  <a:cubicBezTo>
                    <a:pt x="32598" y="9391"/>
                    <a:pt x="32214" y="10194"/>
                    <a:pt x="31742" y="10934"/>
                  </a:cubicBezTo>
                  <a:cubicBezTo>
                    <a:pt x="31126" y="11898"/>
                    <a:pt x="29806" y="13566"/>
                    <a:pt x="27807" y="13941"/>
                  </a:cubicBezTo>
                  <a:cubicBezTo>
                    <a:pt x="27502" y="14000"/>
                    <a:pt x="27196" y="14024"/>
                    <a:pt x="26890" y="14024"/>
                  </a:cubicBezTo>
                  <a:cubicBezTo>
                    <a:pt x="25989" y="14024"/>
                    <a:pt x="25089" y="13808"/>
                    <a:pt x="24203" y="13602"/>
                  </a:cubicBezTo>
                  <a:cubicBezTo>
                    <a:pt x="23299" y="13382"/>
                    <a:pt x="22364" y="13162"/>
                    <a:pt x="21411" y="13162"/>
                  </a:cubicBezTo>
                  <a:cubicBezTo>
                    <a:pt x="21357" y="13162"/>
                    <a:pt x="21304" y="13163"/>
                    <a:pt x="21250" y="13165"/>
                  </a:cubicBezTo>
                  <a:cubicBezTo>
                    <a:pt x="19029" y="13236"/>
                    <a:pt x="16817" y="14583"/>
                    <a:pt x="14693" y="17179"/>
                  </a:cubicBezTo>
                  <a:cubicBezTo>
                    <a:pt x="14345" y="17607"/>
                    <a:pt x="13998" y="18062"/>
                    <a:pt x="13659" y="18499"/>
                  </a:cubicBezTo>
                  <a:cubicBezTo>
                    <a:pt x="12445" y="20078"/>
                    <a:pt x="11179" y="21711"/>
                    <a:pt x="9430" y="22764"/>
                  </a:cubicBezTo>
                  <a:cubicBezTo>
                    <a:pt x="8104" y="23563"/>
                    <a:pt x="6536" y="23957"/>
                    <a:pt x="4978" y="23957"/>
                  </a:cubicBezTo>
                  <a:cubicBezTo>
                    <a:pt x="3213" y="23957"/>
                    <a:pt x="1459" y="23451"/>
                    <a:pt x="81" y="22451"/>
                  </a:cubicBezTo>
                  <a:lnTo>
                    <a:pt x="0" y="22567"/>
                  </a:lnTo>
                  <a:cubicBezTo>
                    <a:pt x="1401" y="23584"/>
                    <a:pt x="3185" y="24102"/>
                    <a:pt x="4978" y="24102"/>
                  </a:cubicBezTo>
                  <a:cubicBezTo>
                    <a:pt x="6566" y="24102"/>
                    <a:pt x="8154" y="23700"/>
                    <a:pt x="9501" y="22888"/>
                  </a:cubicBezTo>
                  <a:cubicBezTo>
                    <a:pt x="11286" y="21818"/>
                    <a:pt x="12552" y="20176"/>
                    <a:pt x="13775" y="18589"/>
                  </a:cubicBezTo>
                  <a:cubicBezTo>
                    <a:pt x="14114" y="18151"/>
                    <a:pt x="14461" y="17705"/>
                    <a:pt x="14809" y="17268"/>
                  </a:cubicBezTo>
                  <a:cubicBezTo>
                    <a:pt x="16906" y="14717"/>
                    <a:pt x="19074" y="13379"/>
                    <a:pt x="21259" y="13316"/>
                  </a:cubicBezTo>
                  <a:cubicBezTo>
                    <a:pt x="21311" y="13315"/>
                    <a:pt x="21364" y="13314"/>
                    <a:pt x="21416" y="13314"/>
                  </a:cubicBezTo>
                  <a:cubicBezTo>
                    <a:pt x="22345" y="13314"/>
                    <a:pt x="23272" y="13533"/>
                    <a:pt x="24168" y="13744"/>
                  </a:cubicBezTo>
                  <a:cubicBezTo>
                    <a:pt x="25061" y="13958"/>
                    <a:pt x="25979" y="14176"/>
                    <a:pt x="26899" y="14176"/>
                  </a:cubicBezTo>
                  <a:cubicBezTo>
                    <a:pt x="27211" y="14176"/>
                    <a:pt x="27523" y="14151"/>
                    <a:pt x="27834" y="14092"/>
                  </a:cubicBezTo>
                  <a:cubicBezTo>
                    <a:pt x="29886" y="13709"/>
                    <a:pt x="31242" y="11996"/>
                    <a:pt x="31866" y="11015"/>
                  </a:cubicBezTo>
                  <a:cubicBezTo>
                    <a:pt x="32339" y="10265"/>
                    <a:pt x="32732" y="9462"/>
                    <a:pt x="33098" y="8677"/>
                  </a:cubicBezTo>
                  <a:cubicBezTo>
                    <a:pt x="33437" y="7981"/>
                    <a:pt x="33784" y="7259"/>
                    <a:pt x="34195" y="6590"/>
                  </a:cubicBezTo>
                  <a:cubicBezTo>
                    <a:pt x="36564" y="2655"/>
                    <a:pt x="41482" y="159"/>
                    <a:pt x="46284" y="159"/>
                  </a:cubicBezTo>
                  <a:cubicBezTo>
                    <a:pt x="47339" y="159"/>
                    <a:pt x="48389" y="280"/>
                    <a:pt x="49405" y="532"/>
                  </a:cubicBezTo>
                  <a:lnTo>
                    <a:pt x="49441" y="381"/>
                  </a:lnTo>
                  <a:cubicBezTo>
                    <a:pt x="48415" y="127"/>
                    <a:pt x="47344" y="1"/>
                    <a:pt x="462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62"/>
            <p:cNvSpPr/>
            <p:nvPr/>
          </p:nvSpPr>
          <p:spPr>
            <a:xfrm>
              <a:off x="454085" y="2779347"/>
              <a:ext cx="2942150" cy="1450568"/>
            </a:xfrm>
            <a:custGeom>
              <a:rect b="b" l="l" r="r" t="t"/>
              <a:pathLst>
                <a:path extrusionOk="0" h="24156" w="48995">
                  <a:moveTo>
                    <a:pt x="46438" y="0"/>
                  </a:moveTo>
                  <a:cubicBezTo>
                    <a:pt x="42623" y="0"/>
                    <a:pt x="38592" y="1606"/>
                    <a:pt x="35809" y="4359"/>
                  </a:cubicBezTo>
                  <a:cubicBezTo>
                    <a:pt x="35078" y="5082"/>
                    <a:pt x="34444" y="5876"/>
                    <a:pt x="33927" y="6706"/>
                  </a:cubicBezTo>
                  <a:cubicBezTo>
                    <a:pt x="33517" y="7357"/>
                    <a:pt x="33169" y="8053"/>
                    <a:pt x="32830" y="8722"/>
                  </a:cubicBezTo>
                  <a:cubicBezTo>
                    <a:pt x="32437" y="9498"/>
                    <a:pt x="32027" y="10301"/>
                    <a:pt x="31536" y="11041"/>
                  </a:cubicBezTo>
                  <a:cubicBezTo>
                    <a:pt x="30903" y="11978"/>
                    <a:pt x="29556" y="13601"/>
                    <a:pt x="27566" y="13949"/>
                  </a:cubicBezTo>
                  <a:cubicBezTo>
                    <a:pt x="27278" y="13999"/>
                    <a:pt x="26982" y="14028"/>
                    <a:pt x="26667" y="14028"/>
                  </a:cubicBezTo>
                  <a:cubicBezTo>
                    <a:pt x="26533" y="14028"/>
                    <a:pt x="26396" y="14022"/>
                    <a:pt x="26255" y="14012"/>
                  </a:cubicBezTo>
                  <a:cubicBezTo>
                    <a:pt x="25497" y="13958"/>
                    <a:pt x="24729" y="13771"/>
                    <a:pt x="23989" y="13593"/>
                  </a:cubicBezTo>
                  <a:cubicBezTo>
                    <a:pt x="23075" y="13373"/>
                    <a:pt x="22137" y="13144"/>
                    <a:pt x="21190" y="13144"/>
                  </a:cubicBezTo>
                  <a:cubicBezTo>
                    <a:pt x="21139" y="13144"/>
                    <a:pt x="21087" y="13145"/>
                    <a:pt x="21036" y="13147"/>
                  </a:cubicBezTo>
                  <a:cubicBezTo>
                    <a:pt x="18815" y="13200"/>
                    <a:pt x="16611" y="14538"/>
                    <a:pt x="14497" y="17107"/>
                  </a:cubicBezTo>
                  <a:cubicBezTo>
                    <a:pt x="14327" y="17322"/>
                    <a:pt x="14158" y="17527"/>
                    <a:pt x="13988" y="17741"/>
                  </a:cubicBezTo>
                  <a:cubicBezTo>
                    <a:pt x="13792" y="18000"/>
                    <a:pt x="13596" y="18258"/>
                    <a:pt x="13400" y="18508"/>
                  </a:cubicBezTo>
                  <a:cubicBezTo>
                    <a:pt x="12204" y="20060"/>
                    <a:pt x="10982" y="21657"/>
                    <a:pt x="9287" y="22719"/>
                  </a:cubicBezTo>
                  <a:cubicBezTo>
                    <a:pt x="8877" y="22977"/>
                    <a:pt x="8431" y="23200"/>
                    <a:pt x="7967" y="23388"/>
                  </a:cubicBezTo>
                  <a:cubicBezTo>
                    <a:pt x="6910" y="23808"/>
                    <a:pt x="5776" y="24015"/>
                    <a:pt x="4657" y="24015"/>
                  </a:cubicBezTo>
                  <a:cubicBezTo>
                    <a:pt x="3000" y="24015"/>
                    <a:pt x="1375" y="23562"/>
                    <a:pt x="80" y="22683"/>
                  </a:cubicBezTo>
                  <a:lnTo>
                    <a:pt x="0" y="22808"/>
                  </a:lnTo>
                  <a:cubicBezTo>
                    <a:pt x="1321" y="23700"/>
                    <a:pt x="2971" y="24155"/>
                    <a:pt x="4657" y="24155"/>
                  </a:cubicBezTo>
                  <a:cubicBezTo>
                    <a:pt x="5799" y="24155"/>
                    <a:pt x="6950" y="23950"/>
                    <a:pt x="8020" y="23522"/>
                  </a:cubicBezTo>
                  <a:cubicBezTo>
                    <a:pt x="8493" y="23334"/>
                    <a:pt x="8948" y="23102"/>
                    <a:pt x="9367" y="22835"/>
                  </a:cubicBezTo>
                  <a:cubicBezTo>
                    <a:pt x="11080" y="21764"/>
                    <a:pt x="12311" y="20149"/>
                    <a:pt x="13507" y="18597"/>
                  </a:cubicBezTo>
                  <a:cubicBezTo>
                    <a:pt x="13703" y="18339"/>
                    <a:pt x="13899" y="18089"/>
                    <a:pt x="14104" y="17830"/>
                  </a:cubicBezTo>
                  <a:cubicBezTo>
                    <a:pt x="14265" y="17616"/>
                    <a:pt x="14434" y="17411"/>
                    <a:pt x="14613" y="17197"/>
                  </a:cubicBezTo>
                  <a:cubicBezTo>
                    <a:pt x="16691" y="14663"/>
                    <a:pt x="18859" y="13343"/>
                    <a:pt x="21045" y="13289"/>
                  </a:cubicBezTo>
                  <a:cubicBezTo>
                    <a:pt x="21095" y="13288"/>
                    <a:pt x="21146" y="13287"/>
                    <a:pt x="21196" y="13287"/>
                  </a:cubicBezTo>
                  <a:cubicBezTo>
                    <a:pt x="22127" y="13287"/>
                    <a:pt x="23056" y="13515"/>
                    <a:pt x="23953" y="13726"/>
                  </a:cubicBezTo>
                  <a:cubicBezTo>
                    <a:pt x="24703" y="13905"/>
                    <a:pt x="25479" y="14092"/>
                    <a:pt x="26246" y="14155"/>
                  </a:cubicBezTo>
                  <a:cubicBezTo>
                    <a:pt x="26390" y="14165"/>
                    <a:pt x="26530" y="14170"/>
                    <a:pt x="26668" y="14170"/>
                  </a:cubicBezTo>
                  <a:cubicBezTo>
                    <a:pt x="26992" y="14170"/>
                    <a:pt x="27299" y="14142"/>
                    <a:pt x="27593" y="14092"/>
                  </a:cubicBezTo>
                  <a:cubicBezTo>
                    <a:pt x="29110" y="13825"/>
                    <a:pt x="30546" y="12772"/>
                    <a:pt x="31652" y="11121"/>
                  </a:cubicBezTo>
                  <a:cubicBezTo>
                    <a:pt x="32152" y="10372"/>
                    <a:pt x="32562" y="9569"/>
                    <a:pt x="32955" y="8784"/>
                  </a:cubicBezTo>
                  <a:cubicBezTo>
                    <a:pt x="33294" y="8115"/>
                    <a:pt x="33641" y="7428"/>
                    <a:pt x="34043" y="6777"/>
                  </a:cubicBezTo>
                  <a:cubicBezTo>
                    <a:pt x="34560" y="5956"/>
                    <a:pt x="35185" y="5180"/>
                    <a:pt x="35907" y="4466"/>
                  </a:cubicBezTo>
                  <a:cubicBezTo>
                    <a:pt x="38672" y="1731"/>
                    <a:pt x="42671" y="140"/>
                    <a:pt x="46448" y="140"/>
                  </a:cubicBezTo>
                  <a:cubicBezTo>
                    <a:pt x="47302" y="140"/>
                    <a:pt x="48144" y="222"/>
                    <a:pt x="48959" y="389"/>
                  </a:cubicBezTo>
                  <a:lnTo>
                    <a:pt x="48995" y="256"/>
                  </a:lnTo>
                  <a:cubicBezTo>
                    <a:pt x="48165" y="83"/>
                    <a:pt x="47307" y="0"/>
                    <a:pt x="4643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62"/>
            <p:cNvSpPr/>
            <p:nvPr/>
          </p:nvSpPr>
          <p:spPr>
            <a:xfrm>
              <a:off x="496359" y="2771781"/>
              <a:ext cx="2914887" cy="1456513"/>
            </a:xfrm>
            <a:custGeom>
              <a:rect b="b" l="l" r="r" t="t"/>
              <a:pathLst>
                <a:path extrusionOk="0" h="24255" w="48541">
                  <a:moveTo>
                    <a:pt x="46552" y="1"/>
                  </a:moveTo>
                  <a:cubicBezTo>
                    <a:pt x="42694" y="1"/>
                    <a:pt x="38593" y="1701"/>
                    <a:pt x="35676" y="4610"/>
                  </a:cubicBezTo>
                  <a:cubicBezTo>
                    <a:pt x="34945" y="5333"/>
                    <a:pt x="34311" y="6118"/>
                    <a:pt x="33785" y="6939"/>
                  </a:cubicBezTo>
                  <a:cubicBezTo>
                    <a:pt x="33384" y="7563"/>
                    <a:pt x="33036" y="8223"/>
                    <a:pt x="32697" y="8857"/>
                  </a:cubicBezTo>
                  <a:cubicBezTo>
                    <a:pt x="32277" y="9642"/>
                    <a:pt x="31849" y="10445"/>
                    <a:pt x="31323" y="11185"/>
                  </a:cubicBezTo>
                  <a:cubicBezTo>
                    <a:pt x="30217" y="12755"/>
                    <a:pt x="28798" y="13754"/>
                    <a:pt x="27335" y="13995"/>
                  </a:cubicBezTo>
                  <a:cubicBezTo>
                    <a:pt x="27070" y="14040"/>
                    <a:pt x="26800" y="14064"/>
                    <a:pt x="26521" y="14064"/>
                  </a:cubicBezTo>
                  <a:cubicBezTo>
                    <a:pt x="26359" y="14064"/>
                    <a:pt x="26194" y="14056"/>
                    <a:pt x="26024" y="14040"/>
                  </a:cubicBezTo>
                  <a:cubicBezTo>
                    <a:pt x="25274" y="13986"/>
                    <a:pt x="24507" y="13799"/>
                    <a:pt x="23776" y="13612"/>
                  </a:cubicBezTo>
                  <a:cubicBezTo>
                    <a:pt x="22846" y="13388"/>
                    <a:pt x="21891" y="13156"/>
                    <a:pt x="20928" y="13156"/>
                  </a:cubicBezTo>
                  <a:cubicBezTo>
                    <a:pt x="20893" y="13156"/>
                    <a:pt x="20858" y="13156"/>
                    <a:pt x="20823" y="13157"/>
                  </a:cubicBezTo>
                  <a:cubicBezTo>
                    <a:pt x="18601" y="13210"/>
                    <a:pt x="16407" y="14530"/>
                    <a:pt x="14301" y="17082"/>
                  </a:cubicBezTo>
                  <a:cubicBezTo>
                    <a:pt x="14132" y="17287"/>
                    <a:pt x="13962" y="17501"/>
                    <a:pt x="13793" y="17706"/>
                  </a:cubicBezTo>
                  <a:cubicBezTo>
                    <a:pt x="13570" y="17992"/>
                    <a:pt x="13347" y="18277"/>
                    <a:pt x="13133" y="18563"/>
                  </a:cubicBezTo>
                  <a:cubicBezTo>
                    <a:pt x="11973" y="20079"/>
                    <a:pt x="10778" y="21640"/>
                    <a:pt x="9154" y="22702"/>
                  </a:cubicBezTo>
                  <a:cubicBezTo>
                    <a:pt x="8753" y="22970"/>
                    <a:pt x="8315" y="23202"/>
                    <a:pt x="7860" y="23398"/>
                  </a:cubicBezTo>
                  <a:cubicBezTo>
                    <a:pt x="6740" y="23878"/>
                    <a:pt x="5527" y="24114"/>
                    <a:pt x="4334" y="24114"/>
                  </a:cubicBezTo>
                  <a:cubicBezTo>
                    <a:pt x="2800" y="24114"/>
                    <a:pt x="1301" y="23724"/>
                    <a:pt x="81" y="22961"/>
                  </a:cubicBezTo>
                  <a:lnTo>
                    <a:pt x="1" y="23077"/>
                  </a:lnTo>
                  <a:cubicBezTo>
                    <a:pt x="1250" y="23853"/>
                    <a:pt x="2775" y="24254"/>
                    <a:pt x="4337" y="24254"/>
                  </a:cubicBezTo>
                  <a:cubicBezTo>
                    <a:pt x="5550" y="24254"/>
                    <a:pt x="6781" y="24013"/>
                    <a:pt x="7914" y="23523"/>
                  </a:cubicBezTo>
                  <a:cubicBezTo>
                    <a:pt x="8378" y="23326"/>
                    <a:pt x="8815" y="23095"/>
                    <a:pt x="9225" y="22818"/>
                  </a:cubicBezTo>
                  <a:cubicBezTo>
                    <a:pt x="10867" y="21739"/>
                    <a:pt x="12071" y="20168"/>
                    <a:pt x="13240" y="18652"/>
                  </a:cubicBezTo>
                  <a:cubicBezTo>
                    <a:pt x="13463" y="18366"/>
                    <a:pt x="13677" y="18081"/>
                    <a:pt x="13900" y="17795"/>
                  </a:cubicBezTo>
                  <a:cubicBezTo>
                    <a:pt x="14069" y="17581"/>
                    <a:pt x="14239" y="17376"/>
                    <a:pt x="14408" y="17162"/>
                  </a:cubicBezTo>
                  <a:cubicBezTo>
                    <a:pt x="16487" y="14646"/>
                    <a:pt x="18646" y="13344"/>
                    <a:pt x="20823" y="13299"/>
                  </a:cubicBezTo>
                  <a:cubicBezTo>
                    <a:pt x="20873" y="13298"/>
                    <a:pt x="20923" y="13297"/>
                    <a:pt x="20974" y="13297"/>
                  </a:cubicBezTo>
                  <a:cubicBezTo>
                    <a:pt x="21905" y="13297"/>
                    <a:pt x="22834" y="13525"/>
                    <a:pt x="23740" y="13745"/>
                  </a:cubicBezTo>
                  <a:cubicBezTo>
                    <a:pt x="24480" y="13933"/>
                    <a:pt x="25248" y="14120"/>
                    <a:pt x="26006" y="14182"/>
                  </a:cubicBezTo>
                  <a:cubicBezTo>
                    <a:pt x="26171" y="14195"/>
                    <a:pt x="26332" y="14201"/>
                    <a:pt x="26489" y="14201"/>
                  </a:cubicBezTo>
                  <a:cubicBezTo>
                    <a:pt x="26791" y="14201"/>
                    <a:pt x="27077" y="14179"/>
                    <a:pt x="27353" y="14138"/>
                  </a:cubicBezTo>
                  <a:cubicBezTo>
                    <a:pt x="29280" y="13817"/>
                    <a:pt x="30636" y="12398"/>
                    <a:pt x="31439" y="11265"/>
                  </a:cubicBezTo>
                  <a:cubicBezTo>
                    <a:pt x="31965" y="10516"/>
                    <a:pt x="32393" y="9704"/>
                    <a:pt x="32813" y="8919"/>
                  </a:cubicBezTo>
                  <a:cubicBezTo>
                    <a:pt x="33152" y="8286"/>
                    <a:pt x="33508" y="7634"/>
                    <a:pt x="33901" y="7010"/>
                  </a:cubicBezTo>
                  <a:cubicBezTo>
                    <a:pt x="34427" y="6198"/>
                    <a:pt x="35052" y="5422"/>
                    <a:pt x="35774" y="4708"/>
                  </a:cubicBezTo>
                  <a:cubicBezTo>
                    <a:pt x="38670" y="1821"/>
                    <a:pt x="42730" y="137"/>
                    <a:pt x="46555" y="137"/>
                  </a:cubicBezTo>
                  <a:cubicBezTo>
                    <a:pt x="47220" y="137"/>
                    <a:pt x="47879" y="188"/>
                    <a:pt x="48523" y="292"/>
                  </a:cubicBezTo>
                  <a:lnTo>
                    <a:pt x="48540" y="159"/>
                  </a:lnTo>
                  <a:cubicBezTo>
                    <a:pt x="47890" y="53"/>
                    <a:pt x="47225" y="1"/>
                    <a:pt x="4655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62"/>
            <p:cNvSpPr/>
            <p:nvPr/>
          </p:nvSpPr>
          <p:spPr>
            <a:xfrm>
              <a:off x="539235" y="2763434"/>
              <a:ext cx="2887564" cy="1463238"/>
            </a:xfrm>
            <a:custGeom>
              <a:rect b="b" l="l" r="r" t="t"/>
              <a:pathLst>
                <a:path extrusionOk="0" h="24367" w="48086">
                  <a:moveTo>
                    <a:pt x="46746" y="0"/>
                  </a:moveTo>
                  <a:cubicBezTo>
                    <a:pt x="42842" y="0"/>
                    <a:pt x="38571" y="1828"/>
                    <a:pt x="35533" y="4874"/>
                  </a:cubicBezTo>
                  <a:cubicBezTo>
                    <a:pt x="34811" y="5597"/>
                    <a:pt x="34177" y="6373"/>
                    <a:pt x="33642" y="7176"/>
                  </a:cubicBezTo>
                  <a:cubicBezTo>
                    <a:pt x="33249" y="7773"/>
                    <a:pt x="32893" y="8398"/>
                    <a:pt x="32554" y="8996"/>
                  </a:cubicBezTo>
                  <a:cubicBezTo>
                    <a:pt x="32116" y="9790"/>
                    <a:pt x="31653" y="10601"/>
                    <a:pt x="31108" y="11342"/>
                  </a:cubicBezTo>
                  <a:cubicBezTo>
                    <a:pt x="30305" y="12421"/>
                    <a:pt x="28949" y="13768"/>
                    <a:pt x="27085" y="14054"/>
                  </a:cubicBezTo>
                  <a:cubicBezTo>
                    <a:pt x="26829" y="14093"/>
                    <a:pt x="26567" y="14114"/>
                    <a:pt x="26291" y="14114"/>
                  </a:cubicBezTo>
                  <a:cubicBezTo>
                    <a:pt x="26124" y="14114"/>
                    <a:pt x="25952" y="14106"/>
                    <a:pt x="25774" y="14090"/>
                  </a:cubicBezTo>
                  <a:cubicBezTo>
                    <a:pt x="25033" y="14027"/>
                    <a:pt x="24275" y="13840"/>
                    <a:pt x="23543" y="13652"/>
                  </a:cubicBezTo>
                  <a:cubicBezTo>
                    <a:pt x="22636" y="13423"/>
                    <a:pt x="21697" y="13187"/>
                    <a:pt x="20748" y="13187"/>
                  </a:cubicBezTo>
                  <a:cubicBezTo>
                    <a:pt x="20699" y="13187"/>
                    <a:pt x="20649" y="13187"/>
                    <a:pt x="20599" y="13188"/>
                  </a:cubicBezTo>
                  <a:cubicBezTo>
                    <a:pt x="18378" y="13224"/>
                    <a:pt x="16183" y="14527"/>
                    <a:pt x="14087" y="17060"/>
                  </a:cubicBezTo>
                  <a:cubicBezTo>
                    <a:pt x="13935" y="17248"/>
                    <a:pt x="13766" y="17453"/>
                    <a:pt x="13587" y="17694"/>
                  </a:cubicBezTo>
                  <a:cubicBezTo>
                    <a:pt x="13338" y="18006"/>
                    <a:pt x="13097" y="18318"/>
                    <a:pt x="12856" y="18639"/>
                  </a:cubicBezTo>
                  <a:cubicBezTo>
                    <a:pt x="11732" y="20111"/>
                    <a:pt x="10563" y="21637"/>
                    <a:pt x="9011" y="22707"/>
                  </a:cubicBezTo>
                  <a:cubicBezTo>
                    <a:pt x="8609" y="22984"/>
                    <a:pt x="8181" y="23225"/>
                    <a:pt x="7744" y="23430"/>
                  </a:cubicBezTo>
                  <a:cubicBezTo>
                    <a:pt x="6560" y="23971"/>
                    <a:pt x="5262" y="24240"/>
                    <a:pt x="3993" y="24240"/>
                  </a:cubicBezTo>
                  <a:cubicBezTo>
                    <a:pt x="2583" y="24240"/>
                    <a:pt x="1208" y="23908"/>
                    <a:pt x="63" y="23251"/>
                  </a:cubicBezTo>
                  <a:lnTo>
                    <a:pt x="1" y="23358"/>
                  </a:lnTo>
                  <a:cubicBezTo>
                    <a:pt x="1160" y="24036"/>
                    <a:pt x="2561" y="24366"/>
                    <a:pt x="3988" y="24366"/>
                  </a:cubicBezTo>
                  <a:cubicBezTo>
                    <a:pt x="5282" y="24366"/>
                    <a:pt x="6593" y="24099"/>
                    <a:pt x="7798" y="23546"/>
                  </a:cubicBezTo>
                  <a:cubicBezTo>
                    <a:pt x="8244" y="23341"/>
                    <a:pt x="8681" y="23091"/>
                    <a:pt x="9082" y="22814"/>
                  </a:cubicBezTo>
                  <a:cubicBezTo>
                    <a:pt x="10652" y="21735"/>
                    <a:pt x="11830" y="20200"/>
                    <a:pt x="12963" y="18720"/>
                  </a:cubicBezTo>
                  <a:cubicBezTo>
                    <a:pt x="13204" y="18398"/>
                    <a:pt x="13445" y="18086"/>
                    <a:pt x="13686" y="17774"/>
                  </a:cubicBezTo>
                  <a:cubicBezTo>
                    <a:pt x="13873" y="17542"/>
                    <a:pt x="14033" y="17337"/>
                    <a:pt x="14194" y="17140"/>
                  </a:cubicBezTo>
                  <a:cubicBezTo>
                    <a:pt x="16264" y="14643"/>
                    <a:pt x="18414" y="13358"/>
                    <a:pt x="20599" y="13322"/>
                  </a:cubicBezTo>
                  <a:cubicBezTo>
                    <a:pt x="20634" y="13322"/>
                    <a:pt x="20668" y="13321"/>
                    <a:pt x="20703" y="13321"/>
                  </a:cubicBezTo>
                  <a:cubicBezTo>
                    <a:pt x="21650" y="13321"/>
                    <a:pt x="22595" y="13554"/>
                    <a:pt x="23517" y="13786"/>
                  </a:cubicBezTo>
                  <a:cubicBezTo>
                    <a:pt x="24248" y="13965"/>
                    <a:pt x="25006" y="14161"/>
                    <a:pt x="25765" y="14223"/>
                  </a:cubicBezTo>
                  <a:cubicBezTo>
                    <a:pt x="25950" y="14237"/>
                    <a:pt x="26129" y="14244"/>
                    <a:pt x="26303" y="14244"/>
                  </a:cubicBezTo>
                  <a:cubicBezTo>
                    <a:pt x="26580" y="14244"/>
                    <a:pt x="26845" y="14226"/>
                    <a:pt x="27103" y="14188"/>
                  </a:cubicBezTo>
                  <a:cubicBezTo>
                    <a:pt x="29012" y="13893"/>
                    <a:pt x="30395" y="12519"/>
                    <a:pt x="31215" y="11413"/>
                  </a:cubicBezTo>
                  <a:cubicBezTo>
                    <a:pt x="31768" y="10673"/>
                    <a:pt x="32223" y="9852"/>
                    <a:pt x="32670" y="9067"/>
                  </a:cubicBezTo>
                  <a:cubicBezTo>
                    <a:pt x="33009" y="8460"/>
                    <a:pt x="33356" y="7845"/>
                    <a:pt x="33749" y="7247"/>
                  </a:cubicBezTo>
                  <a:cubicBezTo>
                    <a:pt x="34275" y="6453"/>
                    <a:pt x="34909" y="5686"/>
                    <a:pt x="35622" y="4963"/>
                  </a:cubicBezTo>
                  <a:cubicBezTo>
                    <a:pt x="38634" y="1944"/>
                    <a:pt x="42868" y="133"/>
                    <a:pt x="46731" y="133"/>
                  </a:cubicBezTo>
                  <a:cubicBezTo>
                    <a:pt x="47182" y="133"/>
                    <a:pt x="47629" y="158"/>
                    <a:pt x="48067" y="208"/>
                  </a:cubicBezTo>
                  <a:lnTo>
                    <a:pt x="48085" y="75"/>
                  </a:lnTo>
                  <a:cubicBezTo>
                    <a:pt x="47645" y="25"/>
                    <a:pt x="47198" y="0"/>
                    <a:pt x="4674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62"/>
            <p:cNvSpPr/>
            <p:nvPr/>
          </p:nvSpPr>
          <p:spPr>
            <a:xfrm>
              <a:off x="581569" y="2753166"/>
              <a:ext cx="2860182" cy="1474047"/>
            </a:xfrm>
            <a:custGeom>
              <a:rect b="b" l="l" r="r" t="t"/>
              <a:pathLst>
                <a:path extrusionOk="0" h="24547" w="47630">
                  <a:moveTo>
                    <a:pt x="46920" y="0"/>
                  </a:moveTo>
                  <a:cubicBezTo>
                    <a:pt x="43006" y="0"/>
                    <a:pt x="38561" y="1975"/>
                    <a:pt x="35399" y="5170"/>
                  </a:cubicBezTo>
                  <a:cubicBezTo>
                    <a:pt x="34677" y="5893"/>
                    <a:pt x="34043" y="6660"/>
                    <a:pt x="33499" y="7454"/>
                  </a:cubicBezTo>
                  <a:cubicBezTo>
                    <a:pt x="33124" y="8016"/>
                    <a:pt x="32776" y="8596"/>
                    <a:pt x="32437" y="9167"/>
                  </a:cubicBezTo>
                  <a:cubicBezTo>
                    <a:pt x="31973" y="9961"/>
                    <a:pt x="31483" y="10781"/>
                    <a:pt x="30903" y="11531"/>
                  </a:cubicBezTo>
                  <a:cubicBezTo>
                    <a:pt x="30082" y="12574"/>
                    <a:pt x="28708" y="13877"/>
                    <a:pt x="26844" y="14145"/>
                  </a:cubicBezTo>
                  <a:cubicBezTo>
                    <a:pt x="26604" y="14181"/>
                    <a:pt x="26359" y="14199"/>
                    <a:pt x="26104" y="14199"/>
                  </a:cubicBezTo>
                  <a:cubicBezTo>
                    <a:pt x="25922" y="14199"/>
                    <a:pt x="25735" y="14190"/>
                    <a:pt x="25541" y="14171"/>
                  </a:cubicBezTo>
                  <a:cubicBezTo>
                    <a:pt x="24801" y="14100"/>
                    <a:pt x="24052" y="13913"/>
                    <a:pt x="23329" y="13725"/>
                  </a:cubicBezTo>
                  <a:cubicBezTo>
                    <a:pt x="22391" y="13489"/>
                    <a:pt x="21419" y="13243"/>
                    <a:pt x="20437" y="13243"/>
                  </a:cubicBezTo>
                  <a:cubicBezTo>
                    <a:pt x="20420" y="13243"/>
                    <a:pt x="20402" y="13243"/>
                    <a:pt x="20385" y="13244"/>
                  </a:cubicBezTo>
                  <a:cubicBezTo>
                    <a:pt x="18164" y="13279"/>
                    <a:pt x="15978" y="14564"/>
                    <a:pt x="13890" y="17071"/>
                  </a:cubicBezTo>
                  <a:cubicBezTo>
                    <a:pt x="13730" y="17267"/>
                    <a:pt x="13560" y="17472"/>
                    <a:pt x="13382" y="17704"/>
                  </a:cubicBezTo>
                  <a:cubicBezTo>
                    <a:pt x="13114" y="18043"/>
                    <a:pt x="12847" y="18400"/>
                    <a:pt x="12588" y="18739"/>
                  </a:cubicBezTo>
                  <a:cubicBezTo>
                    <a:pt x="11491" y="20184"/>
                    <a:pt x="10358" y="21674"/>
                    <a:pt x="8868" y="22744"/>
                  </a:cubicBezTo>
                  <a:cubicBezTo>
                    <a:pt x="8484" y="23021"/>
                    <a:pt x="8065" y="23271"/>
                    <a:pt x="7628" y="23485"/>
                  </a:cubicBezTo>
                  <a:cubicBezTo>
                    <a:pt x="6369" y="24105"/>
                    <a:pt x="4996" y="24415"/>
                    <a:pt x="3660" y="24415"/>
                  </a:cubicBezTo>
                  <a:cubicBezTo>
                    <a:pt x="2383" y="24415"/>
                    <a:pt x="1140" y="24132"/>
                    <a:pt x="63" y="23565"/>
                  </a:cubicBezTo>
                  <a:lnTo>
                    <a:pt x="0" y="23681"/>
                  </a:lnTo>
                  <a:cubicBezTo>
                    <a:pt x="1098" y="24252"/>
                    <a:pt x="2356" y="24546"/>
                    <a:pt x="3649" y="24546"/>
                  </a:cubicBezTo>
                  <a:cubicBezTo>
                    <a:pt x="5005" y="24546"/>
                    <a:pt x="6406" y="24225"/>
                    <a:pt x="7690" y="23601"/>
                  </a:cubicBezTo>
                  <a:cubicBezTo>
                    <a:pt x="8127" y="23378"/>
                    <a:pt x="8556" y="23128"/>
                    <a:pt x="8948" y="22843"/>
                  </a:cubicBezTo>
                  <a:cubicBezTo>
                    <a:pt x="10447" y="21763"/>
                    <a:pt x="11589" y="20264"/>
                    <a:pt x="12686" y="18819"/>
                  </a:cubicBezTo>
                  <a:cubicBezTo>
                    <a:pt x="12945" y="18471"/>
                    <a:pt x="13212" y="18123"/>
                    <a:pt x="13489" y="17775"/>
                  </a:cubicBezTo>
                  <a:cubicBezTo>
                    <a:pt x="13667" y="17552"/>
                    <a:pt x="13828" y="17347"/>
                    <a:pt x="13989" y="17151"/>
                  </a:cubicBezTo>
                  <a:cubicBezTo>
                    <a:pt x="16049" y="14680"/>
                    <a:pt x="18199" y="13404"/>
                    <a:pt x="20385" y="13368"/>
                  </a:cubicBezTo>
                  <a:cubicBezTo>
                    <a:pt x="20402" y="13368"/>
                    <a:pt x="20419" y="13368"/>
                    <a:pt x="20436" y="13368"/>
                  </a:cubicBezTo>
                  <a:cubicBezTo>
                    <a:pt x="21400" y="13368"/>
                    <a:pt x="22364" y="13613"/>
                    <a:pt x="23293" y="13850"/>
                  </a:cubicBezTo>
                  <a:cubicBezTo>
                    <a:pt x="24025" y="14037"/>
                    <a:pt x="24783" y="14225"/>
                    <a:pt x="25524" y="14296"/>
                  </a:cubicBezTo>
                  <a:cubicBezTo>
                    <a:pt x="25724" y="14315"/>
                    <a:pt x="25917" y="14324"/>
                    <a:pt x="26104" y="14324"/>
                  </a:cubicBezTo>
                  <a:cubicBezTo>
                    <a:pt x="26366" y="14324"/>
                    <a:pt x="26617" y="14306"/>
                    <a:pt x="26862" y="14269"/>
                  </a:cubicBezTo>
                  <a:cubicBezTo>
                    <a:pt x="28771" y="14002"/>
                    <a:pt x="30162" y="12673"/>
                    <a:pt x="31001" y="11602"/>
                  </a:cubicBezTo>
                  <a:cubicBezTo>
                    <a:pt x="31590" y="10853"/>
                    <a:pt x="32080" y="10032"/>
                    <a:pt x="32553" y="9229"/>
                  </a:cubicBezTo>
                  <a:cubicBezTo>
                    <a:pt x="32883" y="8667"/>
                    <a:pt x="33231" y="8087"/>
                    <a:pt x="33606" y="7525"/>
                  </a:cubicBezTo>
                  <a:cubicBezTo>
                    <a:pt x="34141" y="6740"/>
                    <a:pt x="34775" y="5973"/>
                    <a:pt x="35488" y="5259"/>
                  </a:cubicBezTo>
                  <a:cubicBezTo>
                    <a:pt x="38629" y="2085"/>
                    <a:pt x="43049" y="127"/>
                    <a:pt x="46941" y="127"/>
                  </a:cubicBezTo>
                  <a:cubicBezTo>
                    <a:pt x="47173" y="127"/>
                    <a:pt x="47402" y="133"/>
                    <a:pt x="47630" y="147"/>
                  </a:cubicBezTo>
                  <a:lnTo>
                    <a:pt x="47630" y="23"/>
                  </a:lnTo>
                  <a:cubicBezTo>
                    <a:pt x="47395" y="8"/>
                    <a:pt x="47158" y="0"/>
                    <a:pt x="4692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62"/>
            <p:cNvSpPr/>
            <p:nvPr/>
          </p:nvSpPr>
          <p:spPr>
            <a:xfrm>
              <a:off x="624444" y="2741576"/>
              <a:ext cx="2832859" cy="1485097"/>
            </a:xfrm>
            <a:custGeom>
              <a:rect b="b" l="l" r="r" t="t"/>
              <a:pathLst>
                <a:path extrusionOk="0" h="24731" w="47175">
                  <a:moveTo>
                    <a:pt x="47050" y="1"/>
                  </a:moveTo>
                  <a:cubicBezTo>
                    <a:pt x="43101" y="1"/>
                    <a:pt x="38584" y="2098"/>
                    <a:pt x="35256" y="5488"/>
                  </a:cubicBezTo>
                  <a:cubicBezTo>
                    <a:pt x="34542" y="6211"/>
                    <a:pt x="33900" y="6969"/>
                    <a:pt x="33356" y="7754"/>
                  </a:cubicBezTo>
                  <a:cubicBezTo>
                    <a:pt x="32990" y="8280"/>
                    <a:pt x="32651" y="8824"/>
                    <a:pt x="32321" y="9351"/>
                  </a:cubicBezTo>
                  <a:cubicBezTo>
                    <a:pt x="31795" y="10198"/>
                    <a:pt x="31295" y="10992"/>
                    <a:pt x="30680" y="11742"/>
                  </a:cubicBezTo>
                  <a:cubicBezTo>
                    <a:pt x="29841" y="12750"/>
                    <a:pt x="28458" y="14016"/>
                    <a:pt x="26594" y="14257"/>
                  </a:cubicBezTo>
                  <a:cubicBezTo>
                    <a:pt x="26361" y="14288"/>
                    <a:pt x="26122" y="14304"/>
                    <a:pt x="25874" y="14304"/>
                  </a:cubicBezTo>
                  <a:cubicBezTo>
                    <a:pt x="25686" y="14304"/>
                    <a:pt x="25492" y="14294"/>
                    <a:pt x="25291" y="14275"/>
                  </a:cubicBezTo>
                  <a:cubicBezTo>
                    <a:pt x="24560" y="14195"/>
                    <a:pt x="23819" y="14007"/>
                    <a:pt x="23106" y="13820"/>
                  </a:cubicBezTo>
                  <a:cubicBezTo>
                    <a:pt x="22159" y="13575"/>
                    <a:pt x="21186" y="13329"/>
                    <a:pt x="20205" y="13329"/>
                  </a:cubicBezTo>
                  <a:cubicBezTo>
                    <a:pt x="20187" y="13329"/>
                    <a:pt x="20170" y="13329"/>
                    <a:pt x="20153" y="13329"/>
                  </a:cubicBezTo>
                  <a:cubicBezTo>
                    <a:pt x="17396" y="13356"/>
                    <a:pt x="15112" y="15399"/>
                    <a:pt x="13685" y="17103"/>
                  </a:cubicBezTo>
                  <a:cubicBezTo>
                    <a:pt x="13524" y="17299"/>
                    <a:pt x="13355" y="17504"/>
                    <a:pt x="13176" y="17736"/>
                  </a:cubicBezTo>
                  <a:cubicBezTo>
                    <a:pt x="12882" y="18111"/>
                    <a:pt x="12588" y="18495"/>
                    <a:pt x="12302" y="18869"/>
                  </a:cubicBezTo>
                  <a:cubicBezTo>
                    <a:pt x="11241" y="20279"/>
                    <a:pt x="10143" y="21733"/>
                    <a:pt x="8725" y="22795"/>
                  </a:cubicBezTo>
                  <a:cubicBezTo>
                    <a:pt x="8341" y="23080"/>
                    <a:pt x="7940" y="23339"/>
                    <a:pt x="7512" y="23562"/>
                  </a:cubicBezTo>
                  <a:cubicBezTo>
                    <a:pt x="6182" y="24261"/>
                    <a:pt x="4717" y="24615"/>
                    <a:pt x="3302" y="24615"/>
                  </a:cubicBezTo>
                  <a:cubicBezTo>
                    <a:pt x="2153" y="24615"/>
                    <a:pt x="1037" y="24382"/>
                    <a:pt x="54" y="23910"/>
                  </a:cubicBezTo>
                  <a:lnTo>
                    <a:pt x="0" y="24017"/>
                  </a:lnTo>
                  <a:cubicBezTo>
                    <a:pt x="999" y="24499"/>
                    <a:pt x="2132" y="24730"/>
                    <a:pt x="3301" y="24730"/>
                  </a:cubicBezTo>
                  <a:cubicBezTo>
                    <a:pt x="4737" y="24730"/>
                    <a:pt x="6227" y="24374"/>
                    <a:pt x="7574" y="23669"/>
                  </a:cubicBezTo>
                  <a:cubicBezTo>
                    <a:pt x="8002" y="23446"/>
                    <a:pt x="8413" y="23187"/>
                    <a:pt x="8796" y="22893"/>
                  </a:cubicBezTo>
                  <a:cubicBezTo>
                    <a:pt x="10233" y="21822"/>
                    <a:pt x="11339" y="20359"/>
                    <a:pt x="12400" y="18950"/>
                  </a:cubicBezTo>
                  <a:cubicBezTo>
                    <a:pt x="12686" y="18575"/>
                    <a:pt x="12980" y="18182"/>
                    <a:pt x="13275" y="17808"/>
                  </a:cubicBezTo>
                  <a:cubicBezTo>
                    <a:pt x="13453" y="17585"/>
                    <a:pt x="13614" y="17380"/>
                    <a:pt x="13774" y="17183"/>
                  </a:cubicBezTo>
                  <a:cubicBezTo>
                    <a:pt x="15184" y="15497"/>
                    <a:pt x="17441" y="13481"/>
                    <a:pt x="20162" y="13445"/>
                  </a:cubicBezTo>
                  <a:cubicBezTo>
                    <a:pt x="21143" y="13445"/>
                    <a:pt x="22124" y="13695"/>
                    <a:pt x="23070" y="13936"/>
                  </a:cubicBezTo>
                  <a:cubicBezTo>
                    <a:pt x="23793" y="14123"/>
                    <a:pt x="24542" y="14320"/>
                    <a:pt x="25282" y="14391"/>
                  </a:cubicBezTo>
                  <a:cubicBezTo>
                    <a:pt x="25508" y="14412"/>
                    <a:pt x="25725" y="14423"/>
                    <a:pt x="25937" y="14423"/>
                  </a:cubicBezTo>
                  <a:cubicBezTo>
                    <a:pt x="26168" y="14423"/>
                    <a:pt x="26392" y="14410"/>
                    <a:pt x="26612" y="14382"/>
                  </a:cubicBezTo>
                  <a:cubicBezTo>
                    <a:pt x="28512" y="14132"/>
                    <a:pt x="29921" y="12848"/>
                    <a:pt x="30778" y="11813"/>
                  </a:cubicBezTo>
                  <a:cubicBezTo>
                    <a:pt x="31393" y="11064"/>
                    <a:pt x="31920" y="10225"/>
                    <a:pt x="32419" y="9413"/>
                  </a:cubicBezTo>
                  <a:cubicBezTo>
                    <a:pt x="32749" y="8887"/>
                    <a:pt x="33088" y="8343"/>
                    <a:pt x="33454" y="7825"/>
                  </a:cubicBezTo>
                  <a:cubicBezTo>
                    <a:pt x="33998" y="7049"/>
                    <a:pt x="34632" y="6291"/>
                    <a:pt x="35336" y="5568"/>
                  </a:cubicBezTo>
                  <a:cubicBezTo>
                    <a:pt x="38655" y="2196"/>
                    <a:pt x="43133" y="117"/>
                    <a:pt x="47059" y="117"/>
                  </a:cubicBezTo>
                  <a:lnTo>
                    <a:pt x="47175" y="117"/>
                  </a:lnTo>
                  <a:lnTo>
                    <a:pt x="47175" y="1"/>
                  </a:lnTo>
                  <a:cubicBezTo>
                    <a:pt x="47133" y="1"/>
                    <a:pt x="47092" y="1"/>
                    <a:pt x="470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62"/>
            <p:cNvSpPr/>
            <p:nvPr/>
          </p:nvSpPr>
          <p:spPr>
            <a:xfrm>
              <a:off x="666719" y="2728245"/>
              <a:ext cx="2806137" cy="1499509"/>
            </a:xfrm>
            <a:custGeom>
              <a:rect b="b" l="l" r="r" t="t"/>
              <a:pathLst>
                <a:path extrusionOk="0" h="24971" w="46730">
                  <a:moveTo>
                    <a:pt x="46729" y="0"/>
                  </a:moveTo>
                  <a:cubicBezTo>
                    <a:pt x="42902" y="179"/>
                    <a:pt x="38459" y="2418"/>
                    <a:pt x="35123" y="5826"/>
                  </a:cubicBezTo>
                  <a:cubicBezTo>
                    <a:pt x="34418" y="6548"/>
                    <a:pt x="33776" y="7307"/>
                    <a:pt x="33214" y="8083"/>
                  </a:cubicBezTo>
                  <a:cubicBezTo>
                    <a:pt x="32866" y="8574"/>
                    <a:pt x="32536" y="9073"/>
                    <a:pt x="32224" y="9555"/>
                  </a:cubicBezTo>
                  <a:cubicBezTo>
                    <a:pt x="31662" y="10420"/>
                    <a:pt x="31126" y="11223"/>
                    <a:pt x="30475" y="11972"/>
                  </a:cubicBezTo>
                  <a:cubicBezTo>
                    <a:pt x="29619" y="12963"/>
                    <a:pt x="28209" y="14176"/>
                    <a:pt x="26354" y="14399"/>
                  </a:cubicBezTo>
                  <a:cubicBezTo>
                    <a:pt x="26148" y="14426"/>
                    <a:pt x="25939" y="14439"/>
                    <a:pt x="25724" y="14439"/>
                  </a:cubicBezTo>
                  <a:cubicBezTo>
                    <a:pt x="25508" y="14439"/>
                    <a:pt x="25288" y="14426"/>
                    <a:pt x="25060" y="14399"/>
                  </a:cubicBezTo>
                  <a:cubicBezTo>
                    <a:pt x="24329" y="14319"/>
                    <a:pt x="23597" y="14131"/>
                    <a:pt x="22883" y="13944"/>
                  </a:cubicBezTo>
                  <a:cubicBezTo>
                    <a:pt x="21944" y="13698"/>
                    <a:pt x="20971" y="13435"/>
                    <a:pt x="19988" y="13435"/>
                  </a:cubicBezTo>
                  <a:cubicBezTo>
                    <a:pt x="19972" y="13435"/>
                    <a:pt x="19956" y="13435"/>
                    <a:pt x="19939" y="13435"/>
                  </a:cubicBezTo>
                  <a:cubicBezTo>
                    <a:pt x="17183" y="13453"/>
                    <a:pt x="14908" y="15478"/>
                    <a:pt x="13489" y="17173"/>
                  </a:cubicBezTo>
                  <a:cubicBezTo>
                    <a:pt x="13320" y="17361"/>
                    <a:pt x="13159" y="17566"/>
                    <a:pt x="12981" y="17798"/>
                  </a:cubicBezTo>
                  <a:cubicBezTo>
                    <a:pt x="12660" y="18208"/>
                    <a:pt x="12339" y="18628"/>
                    <a:pt x="12035" y="19038"/>
                  </a:cubicBezTo>
                  <a:cubicBezTo>
                    <a:pt x="11001" y="20403"/>
                    <a:pt x="9939" y="21821"/>
                    <a:pt x="8592" y="22883"/>
                  </a:cubicBezTo>
                  <a:cubicBezTo>
                    <a:pt x="8217" y="23177"/>
                    <a:pt x="7816" y="23445"/>
                    <a:pt x="7405" y="23677"/>
                  </a:cubicBezTo>
                  <a:cubicBezTo>
                    <a:pt x="6014" y="24454"/>
                    <a:pt x="4457" y="24852"/>
                    <a:pt x="2962" y="24852"/>
                  </a:cubicBezTo>
                  <a:cubicBezTo>
                    <a:pt x="1936" y="24852"/>
                    <a:pt x="939" y="24665"/>
                    <a:pt x="45" y="24283"/>
                  </a:cubicBezTo>
                  <a:lnTo>
                    <a:pt x="1" y="24390"/>
                  </a:lnTo>
                  <a:cubicBezTo>
                    <a:pt x="911" y="24774"/>
                    <a:pt x="1919" y="24970"/>
                    <a:pt x="2963" y="24970"/>
                  </a:cubicBezTo>
                  <a:cubicBezTo>
                    <a:pt x="4470" y="24970"/>
                    <a:pt x="6049" y="24560"/>
                    <a:pt x="7459" y="23775"/>
                  </a:cubicBezTo>
                  <a:cubicBezTo>
                    <a:pt x="7878" y="23534"/>
                    <a:pt x="8289" y="23266"/>
                    <a:pt x="8663" y="22972"/>
                  </a:cubicBezTo>
                  <a:cubicBezTo>
                    <a:pt x="10028" y="21902"/>
                    <a:pt x="11090" y="20483"/>
                    <a:pt x="12125" y="19109"/>
                  </a:cubicBezTo>
                  <a:cubicBezTo>
                    <a:pt x="12428" y="18699"/>
                    <a:pt x="12749" y="18271"/>
                    <a:pt x="13070" y="17869"/>
                  </a:cubicBezTo>
                  <a:cubicBezTo>
                    <a:pt x="13249" y="17637"/>
                    <a:pt x="13409" y="17441"/>
                    <a:pt x="13570" y="17245"/>
                  </a:cubicBezTo>
                  <a:cubicBezTo>
                    <a:pt x="14979" y="15568"/>
                    <a:pt x="17227" y="13569"/>
                    <a:pt x="19939" y="13551"/>
                  </a:cubicBezTo>
                  <a:lnTo>
                    <a:pt x="19975" y="13551"/>
                  </a:lnTo>
                  <a:cubicBezTo>
                    <a:pt x="20947" y="13551"/>
                    <a:pt x="21920" y="13810"/>
                    <a:pt x="22857" y="14051"/>
                  </a:cubicBezTo>
                  <a:cubicBezTo>
                    <a:pt x="23570" y="14238"/>
                    <a:pt x="24311" y="14435"/>
                    <a:pt x="25042" y="14515"/>
                  </a:cubicBezTo>
                  <a:cubicBezTo>
                    <a:pt x="25279" y="14542"/>
                    <a:pt x="25506" y="14555"/>
                    <a:pt x="25726" y="14555"/>
                  </a:cubicBezTo>
                  <a:cubicBezTo>
                    <a:pt x="25945" y="14555"/>
                    <a:pt x="26157" y="14542"/>
                    <a:pt x="26363" y="14515"/>
                  </a:cubicBezTo>
                  <a:cubicBezTo>
                    <a:pt x="28263" y="14292"/>
                    <a:pt x="29690" y="13052"/>
                    <a:pt x="30564" y="12053"/>
                  </a:cubicBezTo>
                  <a:cubicBezTo>
                    <a:pt x="31225" y="11294"/>
                    <a:pt x="31751" y="10483"/>
                    <a:pt x="32313" y="9617"/>
                  </a:cubicBezTo>
                  <a:cubicBezTo>
                    <a:pt x="32634" y="9136"/>
                    <a:pt x="32964" y="8636"/>
                    <a:pt x="33312" y="8145"/>
                  </a:cubicBezTo>
                  <a:cubicBezTo>
                    <a:pt x="33865" y="7378"/>
                    <a:pt x="34499" y="6629"/>
                    <a:pt x="35203" y="5906"/>
                  </a:cubicBezTo>
                  <a:cubicBezTo>
                    <a:pt x="38522" y="2516"/>
                    <a:pt x="42938" y="295"/>
                    <a:pt x="46729" y="116"/>
                  </a:cubicBezTo>
                  <a:lnTo>
                    <a:pt x="4672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62"/>
            <p:cNvSpPr/>
            <p:nvPr/>
          </p:nvSpPr>
          <p:spPr>
            <a:xfrm>
              <a:off x="709594" y="2714854"/>
              <a:ext cx="2779294" cy="1515062"/>
            </a:xfrm>
            <a:custGeom>
              <a:rect b="b" l="l" r="r" t="t"/>
              <a:pathLst>
                <a:path extrusionOk="0" h="25230" w="46283">
                  <a:moveTo>
                    <a:pt x="46265" y="0"/>
                  </a:moveTo>
                  <a:cubicBezTo>
                    <a:pt x="42554" y="411"/>
                    <a:pt x="38334" y="2712"/>
                    <a:pt x="34980" y="6174"/>
                  </a:cubicBezTo>
                  <a:cubicBezTo>
                    <a:pt x="34275" y="6896"/>
                    <a:pt x="33633" y="7655"/>
                    <a:pt x="33071" y="8413"/>
                  </a:cubicBezTo>
                  <a:cubicBezTo>
                    <a:pt x="32741" y="8859"/>
                    <a:pt x="32429" y="9314"/>
                    <a:pt x="32116" y="9760"/>
                  </a:cubicBezTo>
                  <a:cubicBezTo>
                    <a:pt x="31519" y="10634"/>
                    <a:pt x="30957" y="11464"/>
                    <a:pt x="30261" y="12213"/>
                  </a:cubicBezTo>
                  <a:cubicBezTo>
                    <a:pt x="29386" y="13168"/>
                    <a:pt x="27959" y="14345"/>
                    <a:pt x="26104" y="14542"/>
                  </a:cubicBezTo>
                  <a:cubicBezTo>
                    <a:pt x="25908" y="14563"/>
                    <a:pt x="25710" y="14574"/>
                    <a:pt x="25506" y="14574"/>
                  </a:cubicBezTo>
                  <a:cubicBezTo>
                    <a:pt x="25283" y="14574"/>
                    <a:pt x="25052" y="14561"/>
                    <a:pt x="24810" y="14533"/>
                  </a:cubicBezTo>
                  <a:cubicBezTo>
                    <a:pt x="24087" y="14452"/>
                    <a:pt x="23365" y="14256"/>
                    <a:pt x="22660" y="14069"/>
                  </a:cubicBezTo>
                  <a:cubicBezTo>
                    <a:pt x="21705" y="13810"/>
                    <a:pt x="20724" y="13551"/>
                    <a:pt x="19716" y="13551"/>
                  </a:cubicBezTo>
                  <a:cubicBezTo>
                    <a:pt x="16959" y="13560"/>
                    <a:pt x="14694" y="15559"/>
                    <a:pt x="13275" y="17236"/>
                  </a:cubicBezTo>
                  <a:cubicBezTo>
                    <a:pt x="13114" y="17432"/>
                    <a:pt x="12945" y="17637"/>
                    <a:pt x="12775" y="17860"/>
                  </a:cubicBezTo>
                  <a:cubicBezTo>
                    <a:pt x="12419" y="18297"/>
                    <a:pt x="12080" y="18761"/>
                    <a:pt x="11750" y="19207"/>
                  </a:cubicBezTo>
                  <a:cubicBezTo>
                    <a:pt x="10759" y="20537"/>
                    <a:pt x="9733" y="21919"/>
                    <a:pt x="8440" y="22972"/>
                  </a:cubicBezTo>
                  <a:cubicBezTo>
                    <a:pt x="8083" y="23266"/>
                    <a:pt x="7690" y="23543"/>
                    <a:pt x="7289" y="23784"/>
                  </a:cubicBezTo>
                  <a:cubicBezTo>
                    <a:pt x="5814" y="24665"/>
                    <a:pt x="4186" y="25117"/>
                    <a:pt x="2628" y="25117"/>
                  </a:cubicBezTo>
                  <a:cubicBezTo>
                    <a:pt x="1726" y="25117"/>
                    <a:pt x="848" y="24966"/>
                    <a:pt x="36" y="24658"/>
                  </a:cubicBezTo>
                  <a:lnTo>
                    <a:pt x="1" y="24756"/>
                  </a:lnTo>
                  <a:cubicBezTo>
                    <a:pt x="821" y="25068"/>
                    <a:pt x="1713" y="25229"/>
                    <a:pt x="2632" y="25229"/>
                  </a:cubicBezTo>
                  <a:cubicBezTo>
                    <a:pt x="4211" y="25229"/>
                    <a:pt x="5853" y="24765"/>
                    <a:pt x="7343" y="23873"/>
                  </a:cubicBezTo>
                  <a:cubicBezTo>
                    <a:pt x="7753" y="23632"/>
                    <a:pt x="8145" y="23356"/>
                    <a:pt x="8511" y="23052"/>
                  </a:cubicBezTo>
                  <a:cubicBezTo>
                    <a:pt x="9814" y="21991"/>
                    <a:pt x="10840" y="20608"/>
                    <a:pt x="11830" y="19279"/>
                  </a:cubicBezTo>
                  <a:cubicBezTo>
                    <a:pt x="12169" y="18833"/>
                    <a:pt x="12508" y="18369"/>
                    <a:pt x="12856" y="17923"/>
                  </a:cubicBezTo>
                  <a:cubicBezTo>
                    <a:pt x="13034" y="17700"/>
                    <a:pt x="13195" y="17503"/>
                    <a:pt x="13364" y="17307"/>
                  </a:cubicBezTo>
                  <a:cubicBezTo>
                    <a:pt x="14756" y="15648"/>
                    <a:pt x="16995" y="13667"/>
                    <a:pt x="19716" y="13658"/>
                  </a:cubicBezTo>
                  <a:cubicBezTo>
                    <a:pt x="20706" y="13658"/>
                    <a:pt x="21679" y="13917"/>
                    <a:pt x="22633" y="14176"/>
                  </a:cubicBezTo>
                  <a:cubicBezTo>
                    <a:pt x="23338" y="14363"/>
                    <a:pt x="24070" y="14560"/>
                    <a:pt x="24801" y="14640"/>
                  </a:cubicBezTo>
                  <a:cubicBezTo>
                    <a:pt x="25064" y="14670"/>
                    <a:pt x="25316" y="14686"/>
                    <a:pt x="25562" y="14686"/>
                  </a:cubicBezTo>
                  <a:cubicBezTo>
                    <a:pt x="25748" y="14686"/>
                    <a:pt x="25931" y="14677"/>
                    <a:pt x="26112" y="14658"/>
                  </a:cubicBezTo>
                  <a:cubicBezTo>
                    <a:pt x="28004" y="14452"/>
                    <a:pt x="29458" y="13257"/>
                    <a:pt x="30341" y="12294"/>
                  </a:cubicBezTo>
                  <a:cubicBezTo>
                    <a:pt x="31037" y="11526"/>
                    <a:pt x="31608" y="10697"/>
                    <a:pt x="32214" y="9822"/>
                  </a:cubicBezTo>
                  <a:cubicBezTo>
                    <a:pt x="32518" y="9376"/>
                    <a:pt x="32830" y="8921"/>
                    <a:pt x="33160" y="8475"/>
                  </a:cubicBezTo>
                  <a:cubicBezTo>
                    <a:pt x="33722" y="7717"/>
                    <a:pt x="34355" y="6977"/>
                    <a:pt x="35060" y="6254"/>
                  </a:cubicBezTo>
                  <a:cubicBezTo>
                    <a:pt x="38397" y="2811"/>
                    <a:pt x="42590" y="509"/>
                    <a:pt x="46283" y="107"/>
                  </a:cubicBezTo>
                  <a:lnTo>
                    <a:pt x="4626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62"/>
            <p:cNvSpPr/>
            <p:nvPr/>
          </p:nvSpPr>
          <p:spPr>
            <a:xfrm>
              <a:off x="751929" y="2702004"/>
              <a:ext cx="2752512" cy="1530014"/>
            </a:xfrm>
            <a:custGeom>
              <a:rect b="b" l="l" r="r" t="t"/>
              <a:pathLst>
                <a:path extrusionOk="0" h="25479" w="45837">
                  <a:moveTo>
                    <a:pt x="45819" y="0"/>
                  </a:moveTo>
                  <a:cubicBezTo>
                    <a:pt x="42277" y="616"/>
                    <a:pt x="38173" y="3051"/>
                    <a:pt x="34846" y="6513"/>
                  </a:cubicBezTo>
                  <a:cubicBezTo>
                    <a:pt x="34150" y="7235"/>
                    <a:pt x="33499" y="7985"/>
                    <a:pt x="32928" y="8734"/>
                  </a:cubicBezTo>
                  <a:cubicBezTo>
                    <a:pt x="32625" y="9135"/>
                    <a:pt x="32330" y="9546"/>
                    <a:pt x="32045" y="9938"/>
                  </a:cubicBezTo>
                  <a:cubicBezTo>
                    <a:pt x="31402" y="10839"/>
                    <a:pt x="30796" y="11687"/>
                    <a:pt x="30046" y="12445"/>
                  </a:cubicBezTo>
                  <a:cubicBezTo>
                    <a:pt x="29163" y="13364"/>
                    <a:pt x="27709" y="14497"/>
                    <a:pt x="25862" y="14675"/>
                  </a:cubicBezTo>
                  <a:cubicBezTo>
                    <a:pt x="25685" y="14695"/>
                    <a:pt x="25506" y="14704"/>
                    <a:pt x="25323" y="14704"/>
                  </a:cubicBezTo>
                  <a:cubicBezTo>
                    <a:pt x="25083" y="14704"/>
                    <a:pt x="24836" y="14688"/>
                    <a:pt x="24578" y="14658"/>
                  </a:cubicBezTo>
                  <a:cubicBezTo>
                    <a:pt x="23864" y="14568"/>
                    <a:pt x="23141" y="14372"/>
                    <a:pt x="22446" y="14185"/>
                  </a:cubicBezTo>
                  <a:cubicBezTo>
                    <a:pt x="21491" y="13917"/>
                    <a:pt x="20501" y="13649"/>
                    <a:pt x="19502" y="13649"/>
                  </a:cubicBezTo>
                  <a:lnTo>
                    <a:pt x="19493" y="13649"/>
                  </a:lnTo>
                  <a:cubicBezTo>
                    <a:pt x="16736" y="13649"/>
                    <a:pt x="14488" y="15630"/>
                    <a:pt x="13079" y="17289"/>
                  </a:cubicBezTo>
                  <a:cubicBezTo>
                    <a:pt x="12909" y="17485"/>
                    <a:pt x="12748" y="17691"/>
                    <a:pt x="12570" y="17914"/>
                  </a:cubicBezTo>
                  <a:cubicBezTo>
                    <a:pt x="12195" y="18395"/>
                    <a:pt x="11821" y="18895"/>
                    <a:pt x="11464" y="19377"/>
                  </a:cubicBezTo>
                  <a:cubicBezTo>
                    <a:pt x="10509" y="20670"/>
                    <a:pt x="9528" y="22000"/>
                    <a:pt x="8306" y="23043"/>
                  </a:cubicBezTo>
                  <a:cubicBezTo>
                    <a:pt x="7949" y="23356"/>
                    <a:pt x="7574" y="23632"/>
                    <a:pt x="7182" y="23882"/>
                  </a:cubicBezTo>
                  <a:cubicBezTo>
                    <a:pt x="5639" y="24862"/>
                    <a:pt x="3915" y="25374"/>
                    <a:pt x="2279" y="25374"/>
                  </a:cubicBezTo>
                  <a:cubicBezTo>
                    <a:pt x="1502" y="25374"/>
                    <a:pt x="745" y="25259"/>
                    <a:pt x="36" y="25024"/>
                  </a:cubicBezTo>
                  <a:lnTo>
                    <a:pt x="0" y="25122"/>
                  </a:lnTo>
                  <a:cubicBezTo>
                    <a:pt x="723" y="25363"/>
                    <a:pt x="1499" y="25479"/>
                    <a:pt x="2284" y="25479"/>
                  </a:cubicBezTo>
                  <a:cubicBezTo>
                    <a:pt x="3943" y="25479"/>
                    <a:pt x="5683" y="24961"/>
                    <a:pt x="7235" y="23971"/>
                  </a:cubicBezTo>
                  <a:cubicBezTo>
                    <a:pt x="7637" y="23721"/>
                    <a:pt x="8011" y="23436"/>
                    <a:pt x="8377" y="23124"/>
                  </a:cubicBezTo>
                  <a:cubicBezTo>
                    <a:pt x="9599" y="22071"/>
                    <a:pt x="10590" y="20733"/>
                    <a:pt x="11553" y="19439"/>
                  </a:cubicBezTo>
                  <a:cubicBezTo>
                    <a:pt x="11910" y="18957"/>
                    <a:pt x="12276" y="18458"/>
                    <a:pt x="12659" y="17976"/>
                  </a:cubicBezTo>
                  <a:cubicBezTo>
                    <a:pt x="12829" y="17753"/>
                    <a:pt x="12989" y="17557"/>
                    <a:pt x="13159" y="17361"/>
                  </a:cubicBezTo>
                  <a:cubicBezTo>
                    <a:pt x="14551" y="15719"/>
                    <a:pt x="16781" y="13757"/>
                    <a:pt x="19493" y="13757"/>
                  </a:cubicBezTo>
                  <a:lnTo>
                    <a:pt x="19502" y="13757"/>
                  </a:lnTo>
                  <a:cubicBezTo>
                    <a:pt x="20492" y="13757"/>
                    <a:pt x="21464" y="14024"/>
                    <a:pt x="22410" y="14283"/>
                  </a:cubicBezTo>
                  <a:cubicBezTo>
                    <a:pt x="23115" y="14470"/>
                    <a:pt x="23837" y="14666"/>
                    <a:pt x="24560" y="14756"/>
                  </a:cubicBezTo>
                  <a:cubicBezTo>
                    <a:pt x="24838" y="14788"/>
                    <a:pt x="25104" y="14804"/>
                    <a:pt x="25362" y="14804"/>
                  </a:cubicBezTo>
                  <a:cubicBezTo>
                    <a:pt x="25534" y="14804"/>
                    <a:pt x="25704" y="14797"/>
                    <a:pt x="25871" y="14782"/>
                  </a:cubicBezTo>
                  <a:cubicBezTo>
                    <a:pt x="27754" y="14604"/>
                    <a:pt x="29226" y="13453"/>
                    <a:pt x="30127" y="12525"/>
                  </a:cubicBezTo>
                  <a:cubicBezTo>
                    <a:pt x="30867" y="11749"/>
                    <a:pt x="31483" y="10902"/>
                    <a:pt x="32125" y="10001"/>
                  </a:cubicBezTo>
                  <a:cubicBezTo>
                    <a:pt x="32410" y="9608"/>
                    <a:pt x="32705" y="9198"/>
                    <a:pt x="33017" y="8796"/>
                  </a:cubicBezTo>
                  <a:cubicBezTo>
                    <a:pt x="33579" y="8047"/>
                    <a:pt x="34221" y="7307"/>
                    <a:pt x="34917" y="6584"/>
                  </a:cubicBezTo>
                  <a:cubicBezTo>
                    <a:pt x="38236" y="3141"/>
                    <a:pt x="42322" y="714"/>
                    <a:pt x="45837" y="98"/>
                  </a:cubicBezTo>
                  <a:lnTo>
                    <a:pt x="458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62"/>
            <p:cNvSpPr/>
            <p:nvPr/>
          </p:nvSpPr>
          <p:spPr>
            <a:xfrm>
              <a:off x="794264" y="2688613"/>
              <a:ext cx="2725730" cy="1546107"/>
            </a:xfrm>
            <a:custGeom>
              <a:rect b="b" l="l" r="r" t="t"/>
              <a:pathLst>
                <a:path extrusionOk="0" h="25747" w="45391">
                  <a:moveTo>
                    <a:pt x="45373" y="0"/>
                  </a:moveTo>
                  <a:cubicBezTo>
                    <a:pt x="42009" y="830"/>
                    <a:pt x="38030" y="3390"/>
                    <a:pt x="34712" y="6861"/>
                  </a:cubicBezTo>
                  <a:cubicBezTo>
                    <a:pt x="34016" y="7583"/>
                    <a:pt x="33374" y="8324"/>
                    <a:pt x="32794" y="9055"/>
                  </a:cubicBezTo>
                  <a:cubicBezTo>
                    <a:pt x="32517" y="9412"/>
                    <a:pt x="32241" y="9778"/>
                    <a:pt x="31982" y="10126"/>
                  </a:cubicBezTo>
                  <a:cubicBezTo>
                    <a:pt x="31286" y="11045"/>
                    <a:pt x="30635" y="11919"/>
                    <a:pt x="29841" y="12686"/>
                  </a:cubicBezTo>
                  <a:cubicBezTo>
                    <a:pt x="28931" y="13578"/>
                    <a:pt x="27468" y="14666"/>
                    <a:pt x="25621" y="14818"/>
                  </a:cubicBezTo>
                  <a:cubicBezTo>
                    <a:pt x="25463" y="14832"/>
                    <a:pt x="25304" y="14839"/>
                    <a:pt x="25142" y="14839"/>
                  </a:cubicBezTo>
                  <a:cubicBezTo>
                    <a:pt x="24883" y="14839"/>
                    <a:pt x="24616" y="14821"/>
                    <a:pt x="24337" y="14782"/>
                  </a:cubicBezTo>
                  <a:cubicBezTo>
                    <a:pt x="23632" y="14693"/>
                    <a:pt x="22918" y="14497"/>
                    <a:pt x="22222" y="14301"/>
                  </a:cubicBezTo>
                  <a:cubicBezTo>
                    <a:pt x="21268" y="14042"/>
                    <a:pt x="20287" y="13765"/>
                    <a:pt x="19287" y="13765"/>
                  </a:cubicBezTo>
                  <a:lnTo>
                    <a:pt x="19252" y="13765"/>
                  </a:lnTo>
                  <a:cubicBezTo>
                    <a:pt x="16513" y="13765"/>
                    <a:pt x="14274" y="15719"/>
                    <a:pt x="12882" y="17361"/>
                  </a:cubicBezTo>
                  <a:cubicBezTo>
                    <a:pt x="12713" y="17548"/>
                    <a:pt x="12543" y="17762"/>
                    <a:pt x="12374" y="17976"/>
                  </a:cubicBezTo>
                  <a:cubicBezTo>
                    <a:pt x="11963" y="18494"/>
                    <a:pt x="11571" y="19038"/>
                    <a:pt x="11187" y="19555"/>
                  </a:cubicBezTo>
                  <a:cubicBezTo>
                    <a:pt x="10268" y="20804"/>
                    <a:pt x="9323" y="22098"/>
                    <a:pt x="8172" y="23132"/>
                  </a:cubicBezTo>
                  <a:cubicBezTo>
                    <a:pt x="7824" y="23445"/>
                    <a:pt x="7449" y="23730"/>
                    <a:pt x="7074" y="23998"/>
                  </a:cubicBezTo>
                  <a:cubicBezTo>
                    <a:pt x="5479" y="25079"/>
                    <a:pt x="3666" y="25649"/>
                    <a:pt x="1952" y="25649"/>
                  </a:cubicBezTo>
                  <a:cubicBezTo>
                    <a:pt x="1289" y="25649"/>
                    <a:pt x="641" y="25564"/>
                    <a:pt x="27" y="25389"/>
                  </a:cubicBezTo>
                  <a:lnTo>
                    <a:pt x="0" y="25488"/>
                  </a:lnTo>
                  <a:cubicBezTo>
                    <a:pt x="625" y="25666"/>
                    <a:pt x="1276" y="25746"/>
                    <a:pt x="1945" y="25746"/>
                  </a:cubicBezTo>
                  <a:cubicBezTo>
                    <a:pt x="3676" y="25746"/>
                    <a:pt x="5513" y="25166"/>
                    <a:pt x="7128" y="24078"/>
                  </a:cubicBezTo>
                  <a:cubicBezTo>
                    <a:pt x="7512" y="23810"/>
                    <a:pt x="7886" y="23516"/>
                    <a:pt x="8234" y="23204"/>
                  </a:cubicBezTo>
                  <a:cubicBezTo>
                    <a:pt x="9394" y="22169"/>
                    <a:pt x="10348" y="20867"/>
                    <a:pt x="11267" y="19618"/>
                  </a:cubicBezTo>
                  <a:cubicBezTo>
                    <a:pt x="11651" y="19091"/>
                    <a:pt x="12043" y="18556"/>
                    <a:pt x="12454" y="18039"/>
                  </a:cubicBezTo>
                  <a:cubicBezTo>
                    <a:pt x="12623" y="17816"/>
                    <a:pt x="12793" y="17610"/>
                    <a:pt x="12953" y="17423"/>
                  </a:cubicBezTo>
                  <a:cubicBezTo>
                    <a:pt x="14336" y="15799"/>
                    <a:pt x="16549" y="13864"/>
                    <a:pt x="19252" y="13864"/>
                  </a:cubicBezTo>
                  <a:lnTo>
                    <a:pt x="19278" y="13864"/>
                  </a:lnTo>
                  <a:cubicBezTo>
                    <a:pt x="20269" y="13864"/>
                    <a:pt x="21250" y="14140"/>
                    <a:pt x="22196" y="14399"/>
                  </a:cubicBezTo>
                  <a:cubicBezTo>
                    <a:pt x="22891" y="14595"/>
                    <a:pt x="23614" y="14791"/>
                    <a:pt x="24328" y="14881"/>
                  </a:cubicBezTo>
                  <a:cubicBezTo>
                    <a:pt x="24607" y="14919"/>
                    <a:pt x="24877" y="14937"/>
                    <a:pt x="25141" y="14937"/>
                  </a:cubicBezTo>
                  <a:cubicBezTo>
                    <a:pt x="25306" y="14937"/>
                    <a:pt x="25469" y="14930"/>
                    <a:pt x="25630" y="14916"/>
                  </a:cubicBezTo>
                  <a:cubicBezTo>
                    <a:pt x="27504" y="14765"/>
                    <a:pt x="28993" y="13658"/>
                    <a:pt x="29912" y="12757"/>
                  </a:cubicBezTo>
                  <a:cubicBezTo>
                    <a:pt x="30706" y="11981"/>
                    <a:pt x="31366" y="11107"/>
                    <a:pt x="32062" y="10179"/>
                  </a:cubicBezTo>
                  <a:cubicBezTo>
                    <a:pt x="32321" y="9831"/>
                    <a:pt x="32589" y="9474"/>
                    <a:pt x="32874" y="9118"/>
                  </a:cubicBezTo>
                  <a:cubicBezTo>
                    <a:pt x="33445" y="8386"/>
                    <a:pt x="34087" y="7655"/>
                    <a:pt x="34783" y="6923"/>
                  </a:cubicBezTo>
                  <a:cubicBezTo>
                    <a:pt x="38084" y="3471"/>
                    <a:pt x="42054" y="919"/>
                    <a:pt x="45390" y="98"/>
                  </a:cubicBezTo>
                  <a:lnTo>
                    <a:pt x="4537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62"/>
            <p:cNvSpPr/>
            <p:nvPr/>
          </p:nvSpPr>
          <p:spPr>
            <a:xfrm>
              <a:off x="837079" y="2675222"/>
              <a:ext cx="2698947" cy="1563762"/>
            </a:xfrm>
            <a:custGeom>
              <a:rect b="b" l="l" r="r" t="t"/>
              <a:pathLst>
                <a:path extrusionOk="0" h="26041" w="44945">
                  <a:moveTo>
                    <a:pt x="44918" y="0"/>
                  </a:moveTo>
                  <a:cubicBezTo>
                    <a:pt x="41698" y="1044"/>
                    <a:pt x="37924" y="3667"/>
                    <a:pt x="34570" y="7208"/>
                  </a:cubicBezTo>
                  <a:cubicBezTo>
                    <a:pt x="33874" y="7931"/>
                    <a:pt x="33232" y="8663"/>
                    <a:pt x="32643" y="9385"/>
                  </a:cubicBezTo>
                  <a:cubicBezTo>
                    <a:pt x="32402" y="9688"/>
                    <a:pt x="32161" y="9992"/>
                    <a:pt x="31929" y="10286"/>
                  </a:cubicBezTo>
                  <a:cubicBezTo>
                    <a:pt x="31189" y="11241"/>
                    <a:pt x="30475" y="12142"/>
                    <a:pt x="29628" y="12927"/>
                  </a:cubicBezTo>
                  <a:cubicBezTo>
                    <a:pt x="28298" y="14158"/>
                    <a:pt x="26835" y="14854"/>
                    <a:pt x="25372" y="14961"/>
                  </a:cubicBezTo>
                  <a:cubicBezTo>
                    <a:pt x="25231" y="14973"/>
                    <a:pt x="25090" y="14979"/>
                    <a:pt x="24946" y="14979"/>
                  </a:cubicBezTo>
                  <a:cubicBezTo>
                    <a:pt x="24671" y="14979"/>
                    <a:pt x="24389" y="14957"/>
                    <a:pt x="24096" y="14916"/>
                  </a:cubicBezTo>
                  <a:cubicBezTo>
                    <a:pt x="23392" y="14818"/>
                    <a:pt x="22687" y="14622"/>
                    <a:pt x="22000" y="14426"/>
                  </a:cubicBezTo>
                  <a:cubicBezTo>
                    <a:pt x="21045" y="14158"/>
                    <a:pt x="20064" y="13881"/>
                    <a:pt x="19056" y="13872"/>
                  </a:cubicBezTo>
                  <a:cubicBezTo>
                    <a:pt x="19037" y="13872"/>
                    <a:pt x="19019" y="13872"/>
                    <a:pt x="19000" y="13872"/>
                  </a:cubicBezTo>
                  <a:cubicBezTo>
                    <a:pt x="16278" y="13872"/>
                    <a:pt x="14060" y="15802"/>
                    <a:pt x="12669" y="17423"/>
                  </a:cubicBezTo>
                  <a:cubicBezTo>
                    <a:pt x="12508" y="17619"/>
                    <a:pt x="12339" y="17824"/>
                    <a:pt x="12169" y="18039"/>
                  </a:cubicBezTo>
                  <a:cubicBezTo>
                    <a:pt x="11732" y="18592"/>
                    <a:pt x="11304" y="19180"/>
                    <a:pt x="10893" y="19742"/>
                  </a:cubicBezTo>
                  <a:cubicBezTo>
                    <a:pt x="10019" y="20956"/>
                    <a:pt x="9109" y="22205"/>
                    <a:pt x="8030" y="23222"/>
                  </a:cubicBezTo>
                  <a:cubicBezTo>
                    <a:pt x="7691" y="23534"/>
                    <a:pt x="7325" y="23837"/>
                    <a:pt x="6950" y="24105"/>
                  </a:cubicBezTo>
                  <a:cubicBezTo>
                    <a:pt x="5294" y="25303"/>
                    <a:pt x="3386" y="25944"/>
                    <a:pt x="1600" y="25944"/>
                  </a:cubicBezTo>
                  <a:cubicBezTo>
                    <a:pt x="1058" y="25944"/>
                    <a:pt x="527" y="25885"/>
                    <a:pt x="19" y="25764"/>
                  </a:cubicBezTo>
                  <a:lnTo>
                    <a:pt x="1" y="25853"/>
                  </a:lnTo>
                  <a:cubicBezTo>
                    <a:pt x="509" y="25978"/>
                    <a:pt x="1045" y="26041"/>
                    <a:pt x="1598" y="26041"/>
                  </a:cubicBezTo>
                  <a:cubicBezTo>
                    <a:pt x="3400" y="26041"/>
                    <a:pt x="5336" y="25389"/>
                    <a:pt x="7013" y="24176"/>
                  </a:cubicBezTo>
                  <a:cubicBezTo>
                    <a:pt x="7387" y="23909"/>
                    <a:pt x="7744" y="23605"/>
                    <a:pt x="8092" y="23284"/>
                  </a:cubicBezTo>
                  <a:cubicBezTo>
                    <a:pt x="9181" y="22258"/>
                    <a:pt x="10090" y="21009"/>
                    <a:pt x="10965" y="19805"/>
                  </a:cubicBezTo>
                  <a:cubicBezTo>
                    <a:pt x="11375" y="19234"/>
                    <a:pt x="11803" y="18654"/>
                    <a:pt x="12240" y="18092"/>
                  </a:cubicBezTo>
                  <a:cubicBezTo>
                    <a:pt x="12410" y="17887"/>
                    <a:pt x="12579" y="17682"/>
                    <a:pt x="12740" y="17485"/>
                  </a:cubicBezTo>
                  <a:cubicBezTo>
                    <a:pt x="14114" y="15880"/>
                    <a:pt x="16317" y="13962"/>
                    <a:pt x="19012" y="13962"/>
                  </a:cubicBezTo>
                  <a:lnTo>
                    <a:pt x="19056" y="13962"/>
                  </a:lnTo>
                  <a:cubicBezTo>
                    <a:pt x="20046" y="13979"/>
                    <a:pt x="21028" y="14256"/>
                    <a:pt x="21973" y="14515"/>
                  </a:cubicBezTo>
                  <a:cubicBezTo>
                    <a:pt x="22660" y="14711"/>
                    <a:pt x="23374" y="14916"/>
                    <a:pt x="24079" y="15005"/>
                  </a:cubicBezTo>
                  <a:cubicBezTo>
                    <a:pt x="24403" y="15049"/>
                    <a:pt x="24706" y="15071"/>
                    <a:pt x="25003" y="15071"/>
                  </a:cubicBezTo>
                  <a:cubicBezTo>
                    <a:pt x="25130" y="15071"/>
                    <a:pt x="25255" y="15067"/>
                    <a:pt x="25381" y="15059"/>
                  </a:cubicBezTo>
                  <a:cubicBezTo>
                    <a:pt x="26862" y="14952"/>
                    <a:pt x="28352" y="14238"/>
                    <a:pt x="29690" y="12998"/>
                  </a:cubicBezTo>
                  <a:cubicBezTo>
                    <a:pt x="30546" y="12204"/>
                    <a:pt x="31251" y="11303"/>
                    <a:pt x="32001" y="10349"/>
                  </a:cubicBezTo>
                  <a:cubicBezTo>
                    <a:pt x="32232" y="10054"/>
                    <a:pt x="32473" y="9751"/>
                    <a:pt x="32714" y="9448"/>
                  </a:cubicBezTo>
                  <a:cubicBezTo>
                    <a:pt x="33303" y="8725"/>
                    <a:pt x="33945" y="7994"/>
                    <a:pt x="34632" y="7271"/>
                  </a:cubicBezTo>
                  <a:cubicBezTo>
                    <a:pt x="37987" y="3738"/>
                    <a:pt x="41742" y="1124"/>
                    <a:pt x="44945" y="89"/>
                  </a:cubicBezTo>
                  <a:lnTo>
                    <a:pt x="44918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62"/>
            <p:cNvSpPr/>
            <p:nvPr/>
          </p:nvSpPr>
          <p:spPr>
            <a:xfrm>
              <a:off x="879413" y="2662371"/>
              <a:ext cx="2672165" cy="1581417"/>
            </a:xfrm>
            <a:custGeom>
              <a:rect b="b" l="l" r="r" t="t"/>
              <a:pathLst>
                <a:path extrusionOk="0" h="26335" w="44499">
                  <a:moveTo>
                    <a:pt x="44463" y="0"/>
                  </a:moveTo>
                  <a:cubicBezTo>
                    <a:pt x="41412" y="1240"/>
                    <a:pt x="37853" y="3917"/>
                    <a:pt x="34436" y="7547"/>
                  </a:cubicBezTo>
                  <a:cubicBezTo>
                    <a:pt x="33749" y="8270"/>
                    <a:pt x="33098" y="9001"/>
                    <a:pt x="32509" y="9706"/>
                  </a:cubicBezTo>
                  <a:cubicBezTo>
                    <a:pt x="32304" y="9947"/>
                    <a:pt x="32107" y="10188"/>
                    <a:pt x="31911" y="10429"/>
                  </a:cubicBezTo>
                  <a:cubicBezTo>
                    <a:pt x="31099" y="11419"/>
                    <a:pt x="30341" y="12356"/>
                    <a:pt x="29413" y="13159"/>
                  </a:cubicBezTo>
                  <a:cubicBezTo>
                    <a:pt x="28066" y="14336"/>
                    <a:pt x="26585" y="15005"/>
                    <a:pt x="25131" y="15095"/>
                  </a:cubicBezTo>
                  <a:cubicBezTo>
                    <a:pt x="25008" y="15103"/>
                    <a:pt x="24884" y="15107"/>
                    <a:pt x="24759" y="15107"/>
                  </a:cubicBezTo>
                  <a:cubicBezTo>
                    <a:pt x="24467" y="15107"/>
                    <a:pt x="24168" y="15085"/>
                    <a:pt x="23855" y="15041"/>
                  </a:cubicBezTo>
                  <a:cubicBezTo>
                    <a:pt x="23160" y="14943"/>
                    <a:pt x="22464" y="14738"/>
                    <a:pt x="21786" y="14541"/>
                  </a:cubicBezTo>
                  <a:cubicBezTo>
                    <a:pt x="20831" y="14274"/>
                    <a:pt x="19850" y="13988"/>
                    <a:pt x="18842" y="13979"/>
                  </a:cubicBezTo>
                  <a:cubicBezTo>
                    <a:pt x="18816" y="13979"/>
                    <a:pt x="18791" y="13979"/>
                    <a:pt x="18766" y="13979"/>
                  </a:cubicBezTo>
                  <a:cubicBezTo>
                    <a:pt x="16044" y="13979"/>
                    <a:pt x="13851" y="15877"/>
                    <a:pt x="12472" y="17476"/>
                  </a:cubicBezTo>
                  <a:cubicBezTo>
                    <a:pt x="12312" y="17673"/>
                    <a:pt x="12142" y="17878"/>
                    <a:pt x="11973" y="18092"/>
                  </a:cubicBezTo>
                  <a:cubicBezTo>
                    <a:pt x="11500" y="18690"/>
                    <a:pt x="11045" y="19323"/>
                    <a:pt x="10608" y="19930"/>
                  </a:cubicBezTo>
                  <a:cubicBezTo>
                    <a:pt x="9769" y="21098"/>
                    <a:pt x="8913" y="22294"/>
                    <a:pt x="7887" y="23293"/>
                  </a:cubicBezTo>
                  <a:cubicBezTo>
                    <a:pt x="7557" y="23623"/>
                    <a:pt x="7209" y="23926"/>
                    <a:pt x="6843" y="24203"/>
                  </a:cubicBezTo>
                  <a:cubicBezTo>
                    <a:pt x="5115" y="25533"/>
                    <a:pt x="3152" y="26248"/>
                    <a:pt x="1297" y="26248"/>
                  </a:cubicBezTo>
                  <a:cubicBezTo>
                    <a:pt x="864" y="26248"/>
                    <a:pt x="436" y="26209"/>
                    <a:pt x="18" y="26130"/>
                  </a:cubicBezTo>
                  <a:lnTo>
                    <a:pt x="1" y="26219"/>
                  </a:lnTo>
                  <a:cubicBezTo>
                    <a:pt x="420" y="26299"/>
                    <a:pt x="857" y="26335"/>
                    <a:pt x="1294" y="26335"/>
                  </a:cubicBezTo>
                  <a:cubicBezTo>
                    <a:pt x="3167" y="26335"/>
                    <a:pt x="5148" y="25612"/>
                    <a:pt x="6896" y="24274"/>
                  </a:cubicBezTo>
                  <a:cubicBezTo>
                    <a:pt x="7262" y="23998"/>
                    <a:pt x="7619" y="23685"/>
                    <a:pt x="7949" y="23355"/>
                  </a:cubicBezTo>
                  <a:cubicBezTo>
                    <a:pt x="8975" y="22356"/>
                    <a:pt x="9840" y="21152"/>
                    <a:pt x="10679" y="19983"/>
                  </a:cubicBezTo>
                  <a:cubicBezTo>
                    <a:pt x="11116" y="19377"/>
                    <a:pt x="11562" y="18743"/>
                    <a:pt x="12035" y="18145"/>
                  </a:cubicBezTo>
                  <a:cubicBezTo>
                    <a:pt x="12205" y="17931"/>
                    <a:pt x="12374" y="17726"/>
                    <a:pt x="12535" y="17539"/>
                  </a:cubicBezTo>
                  <a:cubicBezTo>
                    <a:pt x="13900" y="15951"/>
                    <a:pt x="16085" y="14060"/>
                    <a:pt x="18770" y="14060"/>
                  </a:cubicBezTo>
                  <a:lnTo>
                    <a:pt x="18842" y="14060"/>
                  </a:lnTo>
                  <a:cubicBezTo>
                    <a:pt x="19832" y="14078"/>
                    <a:pt x="20813" y="14354"/>
                    <a:pt x="21759" y="14631"/>
                  </a:cubicBezTo>
                  <a:cubicBezTo>
                    <a:pt x="22437" y="14827"/>
                    <a:pt x="23142" y="15023"/>
                    <a:pt x="23846" y="15121"/>
                  </a:cubicBezTo>
                  <a:cubicBezTo>
                    <a:pt x="24169" y="15172"/>
                    <a:pt x="24473" y="15196"/>
                    <a:pt x="24772" y="15196"/>
                  </a:cubicBezTo>
                  <a:cubicBezTo>
                    <a:pt x="24896" y="15196"/>
                    <a:pt x="25018" y="15192"/>
                    <a:pt x="25140" y="15184"/>
                  </a:cubicBezTo>
                  <a:cubicBezTo>
                    <a:pt x="26612" y="15095"/>
                    <a:pt x="28111" y="14417"/>
                    <a:pt x="29476" y="13230"/>
                  </a:cubicBezTo>
                  <a:cubicBezTo>
                    <a:pt x="30403" y="12418"/>
                    <a:pt x="31171" y="11482"/>
                    <a:pt x="31982" y="10491"/>
                  </a:cubicBezTo>
                  <a:cubicBezTo>
                    <a:pt x="32179" y="10250"/>
                    <a:pt x="32375" y="10010"/>
                    <a:pt x="32571" y="9769"/>
                  </a:cubicBezTo>
                  <a:cubicBezTo>
                    <a:pt x="33160" y="9064"/>
                    <a:pt x="33811" y="8332"/>
                    <a:pt x="34498" y="7601"/>
                  </a:cubicBezTo>
                  <a:cubicBezTo>
                    <a:pt x="37906" y="3988"/>
                    <a:pt x="41457" y="1312"/>
                    <a:pt x="44499" y="80"/>
                  </a:cubicBezTo>
                  <a:lnTo>
                    <a:pt x="4446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62"/>
            <p:cNvSpPr/>
            <p:nvPr/>
          </p:nvSpPr>
          <p:spPr>
            <a:xfrm>
              <a:off x="921748" y="2648980"/>
              <a:ext cx="2645383" cy="1600753"/>
            </a:xfrm>
            <a:custGeom>
              <a:rect b="b" l="l" r="r" t="t"/>
              <a:pathLst>
                <a:path extrusionOk="0" h="26657" w="44053">
                  <a:moveTo>
                    <a:pt x="44017" y="0"/>
                  </a:moveTo>
                  <a:cubicBezTo>
                    <a:pt x="40413" y="1793"/>
                    <a:pt x="36746" y="5281"/>
                    <a:pt x="34302" y="7886"/>
                  </a:cubicBezTo>
                  <a:cubicBezTo>
                    <a:pt x="33606" y="8627"/>
                    <a:pt x="32964" y="9349"/>
                    <a:pt x="32366" y="10036"/>
                  </a:cubicBezTo>
                  <a:cubicBezTo>
                    <a:pt x="32214" y="10215"/>
                    <a:pt x="32071" y="10393"/>
                    <a:pt x="31920" y="10563"/>
                  </a:cubicBezTo>
                  <a:cubicBezTo>
                    <a:pt x="31037" y="11597"/>
                    <a:pt x="30207" y="12579"/>
                    <a:pt x="29208" y="13399"/>
                  </a:cubicBezTo>
                  <a:cubicBezTo>
                    <a:pt x="27843" y="14532"/>
                    <a:pt x="26344" y="15166"/>
                    <a:pt x="24890" y="15237"/>
                  </a:cubicBezTo>
                  <a:cubicBezTo>
                    <a:pt x="24795" y="15241"/>
                    <a:pt x="24699" y="15244"/>
                    <a:pt x="24601" y="15244"/>
                  </a:cubicBezTo>
                  <a:cubicBezTo>
                    <a:pt x="24285" y="15244"/>
                    <a:pt x="23955" y="15220"/>
                    <a:pt x="23614" y="15166"/>
                  </a:cubicBezTo>
                  <a:cubicBezTo>
                    <a:pt x="22927" y="15068"/>
                    <a:pt x="22240" y="14863"/>
                    <a:pt x="21562" y="14666"/>
                  </a:cubicBezTo>
                  <a:cubicBezTo>
                    <a:pt x="20617" y="14390"/>
                    <a:pt x="19627" y="14104"/>
                    <a:pt x="18627" y="14086"/>
                  </a:cubicBezTo>
                  <a:lnTo>
                    <a:pt x="18529" y="14086"/>
                  </a:lnTo>
                  <a:cubicBezTo>
                    <a:pt x="15826" y="14086"/>
                    <a:pt x="13641" y="15960"/>
                    <a:pt x="12276" y="17548"/>
                  </a:cubicBezTo>
                  <a:cubicBezTo>
                    <a:pt x="12106" y="17735"/>
                    <a:pt x="11937" y="17940"/>
                    <a:pt x="11776" y="18154"/>
                  </a:cubicBezTo>
                  <a:cubicBezTo>
                    <a:pt x="11259" y="18797"/>
                    <a:pt x="10786" y="19475"/>
                    <a:pt x="10313" y="20135"/>
                  </a:cubicBezTo>
                  <a:cubicBezTo>
                    <a:pt x="9528" y="21250"/>
                    <a:pt x="8707" y="22401"/>
                    <a:pt x="7753" y="23382"/>
                  </a:cubicBezTo>
                  <a:cubicBezTo>
                    <a:pt x="7432" y="23712"/>
                    <a:pt x="7093" y="24024"/>
                    <a:pt x="6736" y="24310"/>
                  </a:cubicBezTo>
                  <a:cubicBezTo>
                    <a:pt x="4946" y="25778"/>
                    <a:pt x="2895" y="26571"/>
                    <a:pt x="969" y="26571"/>
                  </a:cubicBezTo>
                  <a:cubicBezTo>
                    <a:pt x="648" y="26571"/>
                    <a:pt x="330" y="26549"/>
                    <a:pt x="18" y="26504"/>
                  </a:cubicBezTo>
                  <a:lnTo>
                    <a:pt x="0" y="26585"/>
                  </a:lnTo>
                  <a:cubicBezTo>
                    <a:pt x="321" y="26629"/>
                    <a:pt x="643" y="26656"/>
                    <a:pt x="964" y="26656"/>
                  </a:cubicBezTo>
                  <a:cubicBezTo>
                    <a:pt x="2909" y="26656"/>
                    <a:pt x="4987" y="25853"/>
                    <a:pt x="6789" y="24381"/>
                  </a:cubicBezTo>
                  <a:cubicBezTo>
                    <a:pt x="7146" y="24087"/>
                    <a:pt x="7485" y="23775"/>
                    <a:pt x="7815" y="23436"/>
                  </a:cubicBezTo>
                  <a:cubicBezTo>
                    <a:pt x="8770" y="22454"/>
                    <a:pt x="9590" y="21303"/>
                    <a:pt x="10384" y="20179"/>
                  </a:cubicBezTo>
                  <a:cubicBezTo>
                    <a:pt x="10848" y="19528"/>
                    <a:pt x="11330" y="18850"/>
                    <a:pt x="11839" y="18208"/>
                  </a:cubicBezTo>
                  <a:cubicBezTo>
                    <a:pt x="11999" y="17994"/>
                    <a:pt x="12169" y="17789"/>
                    <a:pt x="12338" y="17601"/>
                  </a:cubicBezTo>
                  <a:cubicBezTo>
                    <a:pt x="13687" y="16023"/>
                    <a:pt x="15855" y="14166"/>
                    <a:pt x="18533" y="14166"/>
                  </a:cubicBezTo>
                  <a:cubicBezTo>
                    <a:pt x="18564" y="14166"/>
                    <a:pt x="18596" y="14166"/>
                    <a:pt x="18627" y="14167"/>
                  </a:cubicBezTo>
                  <a:cubicBezTo>
                    <a:pt x="19618" y="14185"/>
                    <a:pt x="20599" y="14470"/>
                    <a:pt x="21545" y="14747"/>
                  </a:cubicBezTo>
                  <a:cubicBezTo>
                    <a:pt x="22214" y="14943"/>
                    <a:pt x="22910" y="15148"/>
                    <a:pt x="23605" y="15246"/>
                  </a:cubicBezTo>
                  <a:cubicBezTo>
                    <a:pt x="23937" y="15299"/>
                    <a:pt x="24265" y="15328"/>
                    <a:pt x="24580" y="15328"/>
                  </a:cubicBezTo>
                  <a:cubicBezTo>
                    <a:pt x="24688" y="15328"/>
                    <a:pt x="24794" y="15324"/>
                    <a:pt x="24899" y="15318"/>
                  </a:cubicBezTo>
                  <a:cubicBezTo>
                    <a:pt x="26371" y="15246"/>
                    <a:pt x="27879" y="14604"/>
                    <a:pt x="29261" y="13462"/>
                  </a:cubicBezTo>
                  <a:cubicBezTo>
                    <a:pt x="30260" y="12641"/>
                    <a:pt x="31099" y="11660"/>
                    <a:pt x="31982" y="10616"/>
                  </a:cubicBezTo>
                  <a:cubicBezTo>
                    <a:pt x="32134" y="10447"/>
                    <a:pt x="32277" y="10268"/>
                    <a:pt x="32428" y="10090"/>
                  </a:cubicBezTo>
                  <a:cubicBezTo>
                    <a:pt x="33017" y="9403"/>
                    <a:pt x="33668" y="8680"/>
                    <a:pt x="34364" y="7949"/>
                  </a:cubicBezTo>
                  <a:cubicBezTo>
                    <a:pt x="36800" y="5344"/>
                    <a:pt x="40457" y="1856"/>
                    <a:pt x="44052" y="72"/>
                  </a:cubicBezTo>
                  <a:lnTo>
                    <a:pt x="44017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62"/>
            <p:cNvSpPr/>
            <p:nvPr/>
          </p:nvSpPr>
          <p:spPr>
            <a:xfrm>
              <a:off x="964563" y="2635589"/>
              <a:ext cx="2618120" cy="1620569"/>
            </a:xfrm>
            <a:custGeom>
              <a:rect b="b" l="l" r="r" t="t"/>
              <a:pathLst>
                <a:path extrusionOk="0" h="26987" w="43599">
                  <a:moveTo>
                    <a:pt x="43562" y="0"/>
                  </a:moveTo>
                  <a:cubicBezTo>
                    <a:pt x="40957" y="1552"/>
                    <a:pt x="37791" y="4327"/>
                    <a:pt x="34160" y="8234"/>
                  </a:cubicBezTo>
                  <a:cubicBezTo>
                    <a:pt x="33464" y="8984"/>
                    <a:pt x="32804" y="9706"/>
                    <a:pt x="32224" y="10366"/>
                  </a:cubicBezTo>
                  <a:lnTo>
                    <a:pt x="31956" y="10670"/>
                  </a:lnTo>
                  <a:cubicBezTo>
                    <a:pt x="30993" y="11767"/>
                    <a:pt x="30083" y="12793"/>
                    <a:pt x="28994" y="13640"/>
                  </a:cubicBezTo>
                  <a:cubicBezTo>
                    <a:pt x="27585" y="14747"/>
                    <a:pt x="26122" y="15326"/>
                    <a:pt x="24641" y="15380"/>
                  </a:cubicBezTo>
                  <a:cubicBezTo>
                    <a:pt x="24561" y="15383"/>
                    <a:pt x="24479" y="15385"/>
                    <a:pt x="24397" y="15385"/>
                  </a:cubicBezTo>
                  <a:cubicBezTo>
                    <a:pt x="24068" y="15385"/>
                    <a:pt x="23724" y="15357"/>
                    <a:pt x="23374" y="15300"/>
                  </a:cubicBezTo>
                  <a:cubicBezTo>
                    <a:pt x="22687" y="15193"/>
                    <a:pt x="22000" y="14987"/>
                    <a:pt x="21340" y="14791"/>
                  </a:cubicBezTo>
                  <a:cubicBezTo>
                    <a:pt x="20394" y="14515"/>
                    <a:pt x="19404" y="14220"/>
                    <a:pt x="18405" y="14193"/>
                  </a:cubicBezTo>
                  <a:cubicBezTo>
                    <a:pt x="18367" y="14193"/>
                    <a:pt x="18329" y="14192"/>
                    <a:pt x="18291" y="14192"/>
                  </a:cubicBezTo>
                  <a:cubicBezTo>
                    <a:pt x="16184" y="14192"/>
                    <a:pt x="13972" y="15402"/>
                    <a:pt x="12062" y="17610"/>
                  </a:cubicBezTo>
                  <a:cubicBezTo>
                    <a:pt x="11902" y="17798"/>
                    <a:pt x="11732" y="18003"/>
                    <a:pt x="11563" y="18217"/>
                  </a:cubicBezTo>
                  <a:cubicBezTo>
                    <a:pt x="11018" y="18904"/>
                    <a:pt x="10510" y="19635"/>
                    <a:pt x="10019" y="20340"/>
                  </a:cubicBezTo>
                  <a:cubicBezTo>
                    <a:pt x="9270" y="21411"/>
                    <a:pt x="8494" y="22517"/>
                    <a:pt x="7611" y="23462"/>
                  </a:cubicBezTo>
                  <a:cubicBezTo>
                    <a:pt x="7289" y="23810"/>
                    <a:pt x="6959" y="24131"/>
                    <a:pt x="6620" y="24426"/>
                  </a:cubicBezTo>
                  <a:cubicBezTo>
                    <a:pt x="4778" y="26025"/>
                    <a:pt x="2622" y="26908"/>
                    <a:pt x="628" y="26908"/>
                  </a:cubicBezTo>
                  <a:cubicBezTo>
                    <a:pt x="420" y="26908"/>
                    <a:pt x="214" y="26898"/>
                    <a:pt x="10" y="26879"/>
                  </a:cubicBezTo>
                  <a:lnTo>
                    <a:pt x="1" y="26950"/>
                  </a:lnTo>
                  <a:cubicBezTo>
                    <a:pt x="206" y="26977"/>
                    <a:pt x="420" y="26986"/>
                    <a:pt x="634" y="26986"/>
                  </a:cubicBezTo>
                  <a:cubicBezTo>
                    <a:pt x="2651" y="26986"/>
                    <a:pt x="4818" y="26094"/>
                    <a:pt x="6674" y="24479"/>
                  </a:cubicBezTo>
                  <a:cubicBezTo>
                    <a:pt x="7013" y="24185"/>
                    <a:pt x="7352" y="23864"/>
                    <a:pt x="7664" y="23516"/>
                  </a:cubicBezTo>
                  <a:cubicBezTo>
                    <a:pt x="8556" y="22561"/>
                    <a:pt x="9332" y="21455"/>
                    <a:pt x="10082" y="20385"/>
                  </a:cubicBezTo>
                  <a:cubicBezTo>
                    <a:pt x="10572" y="19680"/>
                    <a:pt x="11081" y="18948"/>
                    <a:pt x="11625" y="18261"/>
                  </a:cubicBezTo>
                  <a:cubicBezTo>
                    <a:pt x="11795" y="18056"/>
                    <a:pt x="11955" y="17851"/>
                    <a:pt x="12125" y="17664"/>
                  </a:cubicBezTo>
                  <a:cubicBezTo>
                    <a:pt x="14016" y="15469"/>
                    <a:pt x="16202" y="14274"/>
                    <a:pt x="18289" y="14274"/>
                  </a:cubicBezTo>
                  <a:lnTo>
                    <a:pt x="18396" y="14274"/>
                  </a:lnTo>
                  <a:cubicBezTo>
                    <a:pt x="19395" y="14300"/>
                    <a:pt x="20377" y="14586"/>
                    <a:pt x="21322" y="14863"/>
                  </a:cubicBezTo>
                  <a:cubicBezTo>
                    <a:pt x="21982" y="15068"/>
                    <a:pt x="22678" y="15264"/>
                    <a:pt x="23365" y="15380"/>
                  </a:cubicBezTo>
                  <a:cubicBezTo>
                    <a:pt x="23726" y="15431"/>
                    <a:pt x="24087" y="15465"/>
                    <a:pt x="24433" y="15465"/>
                  </a:cubicBezTo>
                  <a:cubicBezTo>
                    <a:pt x="24506" y="15465"/>
                    <a:pt x="24578" y="15463"/>
                    <a:pt x="24650" y="15460"/>
                  </a:cubicBezTo>
                  <a:cubicBezTo>
                    <a:pt x="26140" y="15407"/>
                    <a:pt x="27612" y="14818"/>
                    <a:pt x="29039" y="13703"/>
                  </a:cubicBezTo>
                  <a:cubicBezTo>
                    <a:pt x="30136" y="12855"/>
                    <a:pt x="31046" y="11820"/>
                    <a:pt x="32010" y="10723"/>
                  </a:cubicBezTo>
                  <a:lnTo>
                    <a:pt x="32277" y="10420"/>
                  </a:lnTo>
                  <a:cubicBezTo>
                    <a:pt x="32866" y="9760"/>
                    <a:pt x="33517" y="9037"/>
                    <a:pt x="34213" y="8288"/>
                  </a:cubicBezTo>
                  <a:cubicBezTo>
                    <a:pt x="37844" y="4380"/>
                    <a:pt x="41002" y="1615"/>
                    <a:pt x="43598" y="72"/>
                  </a:cubicBezTo>
                  <a:lnTo>
                    <a:pt x="4356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62"/>
            <p:cNvSpPr/>
            <p:nvPr/>
          </p:nvSpPr>
          <p:spPr>
            <a:xfrm>
              <a:off x="1006898" y="2622739"/>
              <a:ext cx="2591818" cy="1640926"/>
            </a:xfrm>
            <a:custGeom>
              <a:rect b="b" l="l" r="r" t="t"/>
              <a:pathLst>
                <a:path extrusionOk="0" h="27326" w="43161">
                  <a:moveTo>
                    <a:pt x="43116" y="0"/>
                  </a:moveTo>
                  <a:cubicBezTo>
                    <a:pt x="40145" y="2088"/>
                    <a:pt x="36854" y="5504"/>
                    <a:pt x="34026" y="8573"/>
                  </a:cubicBezTo>
                  <a:cubicBezTo>
                    <a:pt x="33437" y="9215"/>
                    <a:pt x="32750" y="9956"/>
                    <a:pt x="32081" y="10687"/>
                  </a:cubicBezTo>
                  <a:lnTo>
                    <a:pt x="32036" y="10732"/>
                  </a:lnTo>
                  <a:cubicBezTo>
                    <a:pt x="30984" y="11901"/>
                    <a:pt x="29975" y="12998"/>
                    <a:pt x="28780" y="13881"/>
                  </a:cubicBezTo>
                  <a:cubicBezTo>
                    <a:pt x="27353" y="14925"/>
                    <a:pt x="25881" y="15478"/>
                    <a:pt x="24400" y="15514"/>
                  </a:cubicBezTo>
                  <a:cubicBezTo>
                    <a:pt x="24350" y="15515"/>
                    <a:pt x="24301" y="15515"/>
                    <a:pt x="24250" y="15515"/>
                  </a:cubicBezTo>
                  <a:cubicBezTo>
                    <a:pt x="23893" y="15515"/>
                    <a:pt x="23516" y="15487"/>
                    <a:pt x="23133" y="15424"/>
                  </a:cubicBezTo>
                  <a:cubicBezTo>
                    <a:pt x="22464" y="15308"/>
                    <a:pt x="21777" y="15103"/>
                    <a:pt x="21126" y="14907"/>
                  </a:cubicBezTo>
                  <a:cubicBezTo>
                    <a:pt x="20171" y="14622"/>
                    <a:pt x="19190" y="14327"/>
                    <a:pt x="18182" y="14300"/>
                  </a:cubicBezTo>
                  <a:cubicBezTo>
                    <a:pt x="18135" y="14299"/>
                    <a:pt x="18088" y="14299"/>
                    <a:pt x="18042" y="14299"/>
                  </a:cubicBezTo>
                  <a:cubicBezTo>
                    <a:pt x="15226" y="14299"/>
                    <a:pt x="12972" y="16400"/>
                    <a:pt x="11866" y="17664"/>
                  </a:cubicBezTo>
                  <a:cubicBezTo>
                    <a:pt x="11696" y="17860"/>
                    <a:pt x="11536" y="18056"/>
                    <a:pt x="11366" y="18270"/>
                  </a:cubicBezTo>
                  <a:cubicBezTo>
                    <a:pt x="10786" y="19011"/>
                    <a:pt x="10242" y="19796"/>
                    <a:pt x="9716" y="20554"/>
                  </a:cubicBezTo>
                  <a:cubicBezTo>
                    <a:pt x="9020" y="21571"/>
                    <a:pt x="8288" y="22624"/>
                    <a:pt x="7477" y="23543"/>
                  </a:cubicBezTo>
                  <a:cubicBezTo>
                    <a:pt x="7164" y="23890"/>
                    <a:pt x="6843" y="24221"/>
                    <a:pt x="6513" y="24524"/>
                  </a:cubicBezTo>
                  <a:cubicBezTo>
                    <a:pt x="4598" y="26295"/>
                    <a:pt x="2410" y="27253"/>
                    <a:pt x="330" y="27253"/>
                  </a:cubicBezTo>
                  <a:cubicBezTo>
                    <a:pt x="220" y="27253"/>
                    <a:pt x="110" y="27250"/>
                    <a:pt x="1" y="27245"/>
                  </a:cubicBezTo>
                  <a:lnTo>
                    <a:pt x="1" y="27316"/>
                  </a:lnTo>
                  <a:cubicBezTo>
                    <a:pt x="117" y="27316"/>
                    <a:pt x="233" y="27325"/>
                    <a:pt x="340" y="27325"/>
                  </a:cubicBezTo>
                  <a:cubicBezTo>
                    <a:pt x="2436" y="27325"/>
                    <a:pt x="4631" y="26353"/>
                    <a:pt x="6558" y="24577"/>
                  </a:cubicBezTo>
                  <a:cubicBezTo>
                    <a:pt x="6888" y="24274"/>
                    <a:pt x="7218" y="23935"/>
                    <a:pt x="7530" y="23587"/>
                  </a:cubicBezTo>
                  <a:cubicBezTo>
                    <a:pt x="8351" y="22668"/>
                    <a:pt x="9073" y="21607"/>
                    <a:pt x="9778" y="20590"/>
                  </a:cubicBezTo>
                  <a:cubicBezTo>
                    <a:pt x="10296" y="19831"/>
                    <a:pt x="10840" y="19046"/>
                    <a:pt x="11420" y="18315"/>
                  </a:cubicBezTo>
                  <a:cubicBezTo>
                    <a:pt x="11589" y="18101"/>
                    <a:pt x="11759" y="17904"/>
                    <a:pt x="11919" y="17717"/>
                  </a:cubicBezTo>
                  <a:cubicBezTo>
                    <a:pt x="13016" y="16454"/>
                    <a:pt x="15252" y="14370"/>
                    <a:pt x="18042" y="14370"/>
                  </a:cubicBezTo>
                  <a:cubicBezTo>
                    <a:pt x="18088" y="14370"/>
                    <a:pt x="18135" y="14371"/>
                    <a:pt x="18182" y="14372"/>
                  </a:cubicBezTo>
                  <a:cubicBezTo>
                    <a:pt x="19181" y="14399"/>
                    <a:pt x="20162" y="14693"/>
                    <a:pt x="21108" y="14978"/>
                  </a:cubicBezTo>
                  <a:cubicBezTo>
                    <a:pt x="21759" y="15175"/>
                    <a:pt x="22446" y="15380"/>
                    <a:pt x="23124" y="15496"/>
                  </a:cubicBezTo>
                  <a:cubicBezTo>
                    <a:pt x="23507" y="15558"/>
                    <a:pt x="23891" y="15587"/>
                    <a:pt x="24250" y="15587"/>
                  </a:cubicBezTo>
                  <a:cubicBezTo>
                    <a:pt x="24300" y="15587"/>
                    <a:pt x="24350" y="15586"/>
                    <a:pt x="24400" y="15585"/>
                  </a:cubicBezTo>
                  <a:cubicBezTo>
                    <a:pt x="25890" y="15549"/>
                    <a:pt x="27379" y="14996"/>
                    <a:pt x="28825" y="13935"/>
                  </a:cubicBezTo>
                  <a:cubicBezTo>
                    <a:pt x="30029" y="13051"/>
                    <a:pt x="31028" y="11945"/>
                    <a:pt x="32090" y="10786"/>
                  </a:cubicBezTo>
                  <a:lnTo>
                    <a:pt x="32134" y="10732"/>
                  </a:lnTo>
                  <a:cubicBezTo>
                    <a:pt x="32794" y="10009"/>
                    <a:pt x="33481" y="9260"/>
                    <a:pt x="34079" y="8618"/>
                  </a:cubicBezTo>
                  <a:cubicBezTo>
                    <a:pt x="36907" y="5558"/>
                    <a:pt x="40190" y="2141"/>
                    <a:pt x="43161" y="54"/>
                  </a:cubicBezTo>
                  <a:lnTo>
                    <a:pt x="43116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62"/>
            <p:cNvSpPr/>
            <p:nvPr/>
          </p:nvSpPr>
          <p:spPr>
            <a:xfrm>
              <a:off x="1049233" y="2609348"/>
              <a:ext cx="2565036" cy="1662304"/>
            </a:xfrm>
            <a:custGeom>
              <a:rect b="b" l="l" r="r" t="t"/>
              <a:pathLst>
                <a:path extrusionOk="0" h="27682" w="42715">
                  <a:moveTo>
                    <a:pt x="42670" y="0"/>
                  </a:moveTo>
                  <a:cubicBezTo>
                    <a:pt x="40154" y="2070"/>
                    <a:pt x="37415" y="5067"/>
                    <a:pt x="34516" y="8234"/>
                  </a:cubicBezTo>
                  <a:lnTo>
                    <a:pt x="33892" y="8921"/>
                  </a:lnTo>
                  <a:cubicBezTo>
                    <a:pt x="33312" y="9554"/>
                    <a:pt x="32669" y="10241"/>
                    <a:pt x="31947" y="11017"/>
                  </a:cubicBezTo>
                  <a:cubicBezTo>
                    <a:pt x="30823" y="12213"/>
                    <a:pt x="29788" y="13274"/>
                    <a:pt x="28575" y="14122"/>
                  </a:cubicBezTo>
                  <a:cubicBezTo>
                    <a:pt x="27120" y="15121"/>
                    <a:pt x="25640" y="15639"/>
                    <a:pt x="24159" y="15656"/>
                  </a:cubicBezTo>
                  <a:cubicBezTo>
                    <a:pt x="24118" y="15657"/>
                    <a:pt x="24077" y="15658"/>
                    <a:pt x="24036" y="15658"/>
                  </a:cubicBezTo>
                  <a:cubicBezTo>
                    <a:pt x="23671" y="15658"/>
                    <a:pt x="23286" y="15622"/>
                    <a:pt x="22901" y="15558"/>
                  </a:cubicBezTo>
                  <a:cubicBezTo>
                    <a:pt x="22232" y="15442"/>
                    <a:pt x="21554" y="15228"/>
                    <a:pt x="20911" y="15032"/>
                  </a:cubicBezTo>
                  <a:cubicBezTo>
                    <a:pt x="19957" y="14746"/>
                    <a:pt x="18976" y="14443"/>
                    <a:pt x="17967" y="14407"/>
                  </a:cubicBezTo>
                  <a:lnTo>
                    <a:pt x="17798" y="14407"/>
                  </a:lnTo>
                  <a:cubicBezTo>
                    <a:pt x="14997" y="14407"/>
                    <a:pt x="12758" y="16477"/>
                    <a:pt x="11669" y="17735"/>
                  </a:cubicBezTo>
                  <a:cubicBezTo>
                    <a:pt x="11500" y="17922"/>
                    <a:pt x="11330" y="18127"/>
                    <a:pt x="11170" y="18333"/>
                  </a:cubicBezTo>
                  <a:cubicBezTo>
                    <a:pt x="10545" y="19118"/>
                    <a:pt x="9974" y="19965"/>
                    <a:pt x="9421" y="20777"/>
                  </a:cubicBezTo>
                  <a:cubicBezTo>
                    <a:pt x="8770" y="21740"/>
                    <a:pt x="8092" y="22740"/>
                    <a:pt x="7334" y="23632"/>
                  </a:cubicBezTo>
                  <a:cubicBezTo>
                    <a:pt x="7039" y="23980"/>
                    <a:pt x="6727" y="24319"/>
                    <a:pt x="6406" y="24631"/>
                  </a:cubicBezTo>
                  <a:cubicBezTo>
                    <a:pt x="4443" y="26558"/>
                    <a:pt x="2186" y="27619"/>
                    <a:pt x="36" y="27619"/>
                  </a:cubicBezTo>
                  <a:lnTo>
                    <a:pt x="0" y="27619"/>
                  </a:lnTo>
                  <a:lnTo>
                    <a:pt x="0" y="27682"/>
                  </a:lnTo>
                  <a:lnTo>
                    <a:pt x="36" y="27682"/>
                  </a:lnTo>
                  <a:cubicBezTo>
                    <a:pt x="2204" y="27682"/>
                    <a:pt x="4479" y="26620"/>
                    <a:pt x="6450" y="24684"/>
                  </a:cubicBezTo>
                  <a:cubicBezTo>
                    <a:pt x="6772" y="24363"/>
                    <a:pt x="7084" y="24024"/>
                    <a:pt x="7387" y="23667"/>
                  </a:cubicBezTo>
                  <a:cubicBezTo>
                    <a:pt x="8145" y="22775"/>
                    <a:pt x="8823" y="21776"/>
                    <a:pt x="9475" y="20813"/>
                  </a:cubicBezTo>
                  <a:cubicBezTo>
                    <a:pt x="10028" y="20001"/>
                    <a:pt x="10599" y="19162"/>
                    <a:pt x="11223" y="18368"/>
                  </a:cubicBezTo>
                  <a:cubicBezTo>
                    <a:pt x="11384" y="18163"/>
                    <a:pt x="11553" y="17967"/>
                    <a:pt x="11714" y="17771"/>
                  </a:cubicBezTo>
                  <a:cubicBezTo>
                    <a:pt x="12797" y="16530"/>
                    <a:pt x="15019" y="14476"/>
                    <a:pt x="17792" y="14476"/>
                  </a:cubicBezTo>
                  <a:cubicBezTo>
                    <a:pt x="17850" y="14476"/>
                    <a:pt x="17909" y="14477"/>
                    <a:pt x="17967" y="14479"/>
                  </a:cubicBezTo>
                  <a:cubicBezTo>
                    <a:pt x="18967" y="14506"/>
                    <a:pt x="19939" y="14809"/>
                    <a:pt x="20894" y="15094"/>
                  </a:cubicBezTo>
                  <a:cubicBezTo>
                    <a:pt x="21545" y="15300"/>
                    <a:pt x="22214" y="15505"/>
                    <a:pt x="22892" y="15621"/>
                  </a:cubicBezTo>
                  <a:cubicBezTo>
                    <a:pt x="23320" y="15692"/>
                    <a:pt x="23748" y="15728"/>
                    <a:pt x="24159" y="15728"/>
                  </a:cubicBezTo>
                  <a:cubicBezTo>
                    <a:pt x="25648" y="15710"/>
                    <a:pt x="27147" y="15184"/>
                    <a:pt x="28610" y="14175"/>
                  </a:cubicBezTo>
                  <a:cubicBezTo>
                    <a:pt x="29832" y="13328"/>
                    <a:pt x="30867" y="12266"/>
                    <a:pt x="31991" y="11062"/>
                  </a:cubicBezTo>
                  <a:cubicBezTo>
                    <a:pt x="32723" y="10286"/>
                    <a:pt x="33356" y="9599"/>
                    <a:pt x="33936" y="8966"/>
                  </a:cubicBezTo>
                  <a:lnTo>
                    <a:pt x="34570" y="8279"/>
                  </a:lnTo>
                  <a:cubicBezTo>
                    <a:pt x="37460" y="5112"/>
                    <a:pt x="40199" y="2114"/>
                    <a:pt x="42714" y="54"/>
                  </a:cubicBezTo>
                  <a:lnTo>
                    <a:pt x="4267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62"/>
            <p:cNvSpPr/>
            <p:nvPr/>
          </p:nvSpPr>
          <p:spPr>
            <a:xfrm>
              <a:off x="1091567" y="2596437"/>
              <a:ext cx="2538253" cy="1683802"/>
            </a:xfrm>
            <a:custGeom>
              <a:rect b="b" l="l" r="r" t="t"/>
              <a:pathLst>
                <a:path extrusionOk="0" h="28040" w="42269">
                  <a:moveTo>
                    <a:pt x="42224" y="1"/>
                  </a:moveTo>
                  <a:cubicBezTo>
                    <a:pt x="40484" y="1651"/>
                    <a:pt x="38619" y="3774"/>
                    <a:pt x="36639" y="6014"/>
                  </a:cubicBezTo>
                  <a:cubicBezTo>
                    <a:pt x="35711" y="7075"/>
                    <a:pt x="34748" y="8173"/>
                    <a:pt x="33757" y="9261"/>
                  </a:cubicBezTo>
                  <a:cubicBezTo>
                    <a:pt x="33142" y="9939"/>
                    <a:pt x="32482" y="10635"/>
                    <a:pt x="31804" y="11339"/>
                  </a:cubicBezTo>
                  <a:cubicBezTo>
                    <a:pt x="30831" y="12348"/>
                    <a:pt x="29681" y="13498"/>
                    <a:pt x="28369" y="14355"/>
                  </a:cubicBezTo>
                  <a:cubicBezTo>
                    <a:pt x="26897" y="15309"/>
                    <a:pt x="25398" y="15791"/>
                    <a:pt x="23918" y="15791"/>
                  </a:cubicBezTo>
                  <a:cubicBezTo>
                    <a:pt x="23516" y="15791"/>
                    <a:pt x="23088" y="15755"/>
                    <a:pt x="22660" y="15675"/>
                  </a:cubicBezTo>
                  <a:cubicBezTo>
                    <a:pt x="22000" y="15559"/>
                    <a:pt x="21330" y="15354"/>
                    <a:pt x="20688" y="15149"/>
                  </a:cubicBezTo>
                  <a:cubicBezTo>
                    <a:pt x="19743" y="14854"/>
                    <a:pt x="18761" y="14551"/>
                    <a:pt x="17753" y="14515"/>
                  </a:cubicBezTo>
                  <a:lnTo>
                    <a:pt x="17557" y="14515"/>
                  </a:lnTo>
                  <a:cubicBezTo>
                    <a:pt x="14765" y="14515"/>
                    <a:pt x="12552" y="16549"/>
                    <a:pt x="11464" y="17789"/>
                  </a:cubicBezTo>
                  <a:cubicBezTo>
                    <a:pt x="11303" y="17977"/>
                    <a:pt x="11134" y="18182"/>
                    <a:pt x="10973" y="18387"/>
                  </a:cubicBezTo>
                  <a:cubicBezTo>
                    <a:pt x="10304" y="19226"/>
                    <a:pt x="9697" y="20136"/>
                    <a:pt x="9118" y="21010"/>
                  </a:cubicBezTo>
                  <a:cubicBezTo>
                    <a:pt x="8511" y="21920"/>
                    <a:pt x="7886" y="22856"/>
                    <a:pt x="7200" y="23704"/>
                  </a:cubicBezTo>
                  <a:cubicBezTo>
                    <a:pt x="6905" y="24070"/>
                    <a:pt x="6602" y="24418"/>
                    <a:pt x="6299" y="24739"/>
                  </a:cubicBezTo>
                  <a:cubicBezTo>
                    <a:pt x="4372" y="26746"/>
                    <a:pt x="2132" y="27897"/>
                    <a:pt x="0" y="27986"/>
                  </a:cubicBezTo>
                  <a:lnTo>
                    <a:pt x="0" y="28040"/>
                  </a:lnTo>
                  <a:cubicBezTo>
                    <a:pt x="2150" y="27959"/>
                    <a:pt x="4407" y="26800"/>
                    <a:pt x="6343" y="24775"/>
                  </a:cubicBezTo>
                  <a:cubicBezTo>
                    <a:pt x="6646" y="24453"/>
                    <a:pt x="6950" y="24105"/>
                    <a:pt x="7244" y="23740"/>
                  </a:cubicBezTo>
                  <a:cubicBezTo>
                    <a:pt x="7940" y="22892"/>
                    <a:pt x="8564" y="21947"/>
                    <a:pt x="9171" y="21037"/>
                  </a:cubicBezTo>
                  <a:cubicBezTo>
                    <a:pt x="9751" y="20162"/>
                    <a:pt x="10349" y="19261"/>
                    <a:pt x="11018" y="18423"/>
                  </a:cubicBezTo>
                  <a:cubicBezTo>
                    <a:pt x="11178" y="18218"/>
                    <a:pt x="11348" y="18021"/>
                    <a:pt x="11508" y="17825"/>
                  </a:cubicBezTo>
                  <a:cubicBezTo>
                    <a:pt x="12588" y="16603"/>
                    <a:pt x="14791" y="14569"/>
                    <a:pt x="17557" y="14569"/>
                  </a:cubicBezTo>
                  <a:cubicBezTo>
                    <a:pt x="17619" y="14569"/>
                    <a:pt x="17682" y="14569"/>
                    <a:pt x="17753" y="14578"/>
                  </a:cubicBezTo>
                  <a:cubicBezTo>
                    <a:pt x="18752" y="14605"/>
                    <a:pt x="19725" y="14917"/>
                    <a:pt x="20670" y="15211"/>
                  </a:cubicBezTo>
                  <a:cubicBezTo>
                    <a:pt x="21322" y="15407"/>
                    <a:pt x="21982" y="15613"/>
                    <a:pt x="22651" y="15738"/>
                  </a:cubicBezTo>
                  <a:cubicBezTo>
                    <a:pt x="23088" y="15818"/>
                    <a:pt x="23507" y="15854"/>
                    <a:pt x="23918" y="15854"/>
                  </a:cubicBezTo>
                  <a:cubicBezTo>
                    <a:pt x="25407" y="15854"/>
                    <a:pt x="26915" y="15363"/>
                    <a:pt x="28396" y="14399"/>
                  </a:cubicBezTo>
                  <a:cubicBezTo>
                    <a:pt x="29716" y="13543"/>
                    <a:pt x="30867" y="12392"/>
                    <a:pt x="31848" y="11375"/>
                  </a:cubicBezTo>
                  <a:cubicBezTo>
                    <a:pt x="32526" y="10679"/>
                    <a:pt x="33187" y="9975"/>
                    <a:pt x="33802" y="9297"/>
                  </a:cubicBezTo>
                  <a:cubicBezTo>
                    <a:pt x="34792" y="8208"/>
                    <a:pt x="35756" y="7111"/>
                    <a:pt x="36684" y="6058"/>
                  </a:cubicBezTo>
                  <a:cubicBezTo>
                    <a:pt x="38664" y="3810"/>
                    <a:pt x="40529" y="1696"/>
                    <a:pt x="42268" y="37"/>
                  </a:cubicBezTo>
                  <a:lnTo>
                    <a:pt x="42224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62"/>
            <p:cNvSpPr/>
            <p:nvPr/>
          </p:nvSpPr>
          <p:spPr>
            <a:xfrm>
              <a:off x="1133902" y="2583046"/>
              <a:ext cx="2511411" cy="1705780"/>
            </a:xfrm>
            <a:custGeom>
              <a:rect b="b" l="l" r="r" t="t"/>
              <a:pathLst>
                <a:path extrusionOk="0" h="28406" w="41822">
                  <a:moveTo>
                    <a:pt x="41777" y="1"/>
                  </a:moveTo>
                  <a:cubicBezTo>
                    <a:pt x="40591" y="1294"/>
                    <a:pt x="39351" y="2802"/>
                    <a:pt x="38039" y="4399"/>
                  </a:cubicBezTo>
                  <a:cubicBezTo>
                    <a:pt x="36639" y="6103"/>
                    <a:pt x="35194" y="7860"/>
                    <a:pt x="33623" y="9600"/>
                  </a:cubicBezTo>
                  <a:cubicBezTo>
                    <a:pt x="32999" y="10296"/>
                    <a:pt x="32339" y="10992"/>
                    <a:pt x="31670" y="11670"/>
                  </a:cubicBezTo>
                  <a:cubicBezTo>
                    <a:pt x="30688" y="12651"/>
                    <a:pt x="29502" y="13775"/>
                    <a:pt x="28155" y="14596"/>
                  </a:cubicBezTo>
                  <a:cubicBezTo>
                    <a:pt x="26692" y="15488"/>
                    <a:pt x="25220" y="15934"/>
                    <a:pt x="23766" y="15934"/>
                  </a:cubicBezTo>
                  <a:lnTo>
                    <a:pt x="23676" y="15934"/>
                  </a:lnTo>
                  <a:cubicBezTo>
                    <a:pt x="23275" y="15934"/>
                    <a:pt x="22847" y="15889"/>
                    <a:pt x="22428" y="15809"/>
                  </a:cubicBezTo>
                  <a:cubicBezTo>
                    <a:pt x="21767" y="15684"/>
                    <a:pt x="21107" y="15479"/>
                    <a:pt x="20474" y="15274"/>
                  </a:cubicBezTo>
                  <a:cubicBezTo>
                    <a:pt x="19528" y="14979"/>
                    <a:pt x="18547" y="14667"/>
                    <a:pt x="17539" y="14622"/>
                  </a:cubicBezTo>
                  <a:lnTo>
                    <a:pt x="17316" y="14622"/>
                  </a:lnTo>
                  <a:cubicBezTo>
                    <a:pt x="14541" y="14622"/>
                    <a:pt x="12347" y="16630"/>
                    <a:pt x="11267" y="17852"/>
                  </a:cubicBezTo>
                  <a:cubicBezTo>
                    <a:pt x="11098" y="18048"/>
                    <a:pt x="10937" y="18244"/>
                    <a:pt x="10768" y="18449"/>
                  </a:cubicBezTo>
                  <a:cubicBezTo>
                    <a:pt x="10063" y="19342"/>
                    <a:pt x="9430" y="20314"/>
                    <a:pt x="8814" y="21251"/>
                  </a:cubicBezTo>
                  <a:cubicBezTo>
                    <a:pt x="8261" y="22107"/>
                    <a:pt x="7690" y="22981"/>
                    <a:pt x="7065" y="23793"/>
                  </a:cubicBezTo>
                  <a:cubicBezTo>
                    <a:pt x="6780" y="24168"/>
                    <a:pt x="6486" y="24516"/>
                    <a:pt x="6191" y="24846"/>
                  </a:cubicBezTo>
                  <a:cubicBezTo>
                    <a:pt x="4862" y="26318"/>
                    <a:pt x="2703" y="28129"/>
                    <a:pt x="0" y="28352"/>
                  </a:cubicBezTo>
                  <a:lnTo>
                    <a:pt x="9" y="28405"/>
                  </a:lnTo>
                  <a:cubicBezTo>
                    <a:pt x="2730" y="28173"/>
                    <a:pt x="4889" y="26362"/>
                    <a:pt x="6227" y="24882"/>
                  </a:cubicBezTo>
                  <a:cubicBezTo>
                    <a:pt x="6530" y="24551"/>
                    <a:pt x="6825" y="24195"/>
                    <a:pt x="7110" y="23820"/>
                  </a:cubicBezTo>
                  <a:cubicBezTo>
                    <a:pt x="7735" y="23017"/>
                    <a:pt x="8306" y="22134"/>
                    <a:pt x="8859" y="21286"/>
                  </a:cubicBezTo>
                  <a:cubicBezTo>
                    <a:pt x="9474" y="20350"/>
                    <a:pt x="10108" y="19377"/>
                    <a:pt x="10812" y="18485"/>
                  </a:cubicBezTo>
                  <a:cubicBezTo>
                    <a:pt x="10973" y="18280"/>
                    <a:pt x="11142" y="18075"/>
                    <a:pt x="11312" y="17887"/>
                  </a:cubicBezTo>
                  <a:cubicBezTo>
                    <a:pt x="12382" y="16678"/>
                    <a:pt x="14563" y="14672"/>
                    <a:pt x="17318" y="14672"/>
                  </a:cubicBezTo>
                  <a:cubicBezTo>
                    <a:pt x="17388" y="14672"/>
                    <a:pt x="17459" y="14673"/>
                    <a:pt x="17530" y="14676"/>
                  </a:cubicBezTo>
                  <a:cubicBezTo>
                    <a:pt x="18538" y="14721"/>
                    <a:pt x="19510" y="15024"/>
                    <a:pt x="20456" y="15327"/>
                  </a:cubicBezTo>
                  <a:cubicBezTo>
                    <a:pt x="21098" y="15532"/>
                    <a:pt x="21758" y="15738"/>
                    <a:pt x="22419" y="15862"/>
                  </a:cubicBezTo>
                  <a:cubicBezTo>
                    <a:pt x="22847" y="15943"/>
                    <a:pt x="23266" y="15987"/>
                    <a:pt x="23676" y="15987"/>
                  </a:cubicBezTo>
                  <a:cubicBezTo>
                    <a:pt x="23705" y="15988"/>
                    <a:pt x="23733" y="15988"/>
                    <a:pt x="23761" y="15988"/>
                  </a:cubicBezTo>
                  <a:cubicBezTo>
                    <a:pt x="25224" y="15988"/>
                    <a:pt x="26711" y="15533"/>
                    <a:pt x="28182" y="14640"/>
                  </a:cubicBezTo>
                  <a:cubicBezTo>
                    <a:pt x="29538" y="13819"/>
                    <a:pt x="30724" y="12695"/>
                    <a:pt x="31705" y="11705"/>
                  </a:cubicBezTo>
                  <a:cubicBezTo>
                    <a:pt x="32383" y="11027"/>
                    <a:pt x="33044" y="10331"/>
                    <a:pt x="33668" y="9636"/>
                  </a:cubicBezTo>
                  <a:cubicBezTo>
                    <a:pt x="35229" y="7896"/>
                    <a:pt x="36683" y="6139"/>
                    <a:pt x="38084" y="4435"/>
                  </a:cubicBezTo>
                  <a:cubicBezTo>
                    <a:pt x="39395" y="2838"/>
                    <a:pt x="40635" y="1330"/>
                    <a:pt x="41822" y="37"/>
                  </a:cubicBezTo>
                  <a:lnTo>
                    <a:pt x="4177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62"/>
            <p:cNvSpPr/>
            <p:nvPr/>
          </p:nvSpPr>
          <p:spPr>
            <a:xfrm>
              <a:off x="1176177" y="2569655"/>
              <a:ext cx="2484148" cy="1728239"/>
            </a:xfrm>
            <a:custGeom>
              <a:rect b="b" l="l" r="r" t="t"/>
              <a:pathLst>
                <a:path extrusionOk="0" h="28780" w="41368">
                  <a:moveTo>
                    <a:pt x="41332" y="1"/>
                  </a:moveTo>
                  <a:cubicBezTo>
                    <a:pt x="40556" y="973"/>
                    <a:pt x="39771" y="2035"/>
                    <a:pt x="38923" y="3150"/>
                  </a:cubicBezTo>
                  <a:cubicBezTo>
                    <a:pt x="37326" y="5282"/>
                    <a:pt x="35507" y="7700"/>
                    <a:pt x="33490" y="9948"/>
                  </a:cubicBezTo>
                  <a:cubicBezTo>
                    <a:pt x="32866" y="10644"/>
                    <a:pt x="32206" y="11339"/>
                    <a:pt x="31528" y="12000"/>
                  </a:cubicBezTo>
                  <a:cubicBezTo>
                    <a:pt x="30172" y="13320"/>
                    <a:pt x="29074" y="14194"/>
                    <a:pt x="27950" y="14836"/>
                  </a:cubicBezTo>
                  <a:cubicBezTo>
                    <a:pt x="26505" y="15666"/>
                    <a:pt x="25042" y="16085"/>
                    <a:pt x="23624" y="16085"/>
                  </a:cubicBezTo>
                  <a:cubicBezTo>
                    <a:pt x="23561" y="16085"/>
                    <a:pt x="23499" y="16076"/>
                    <a:pt x="23436" y="16076"/>
                  </a:cubicBezTo>
                  <a:cubicBezTo>
                    <a:pt x="23035" y="16068"/>
                    <a:pt x="22616" y="16023"/>
                    <a:pt x="22187" y="15943"/>
                  </a:cubicBezTo>
                  <a:cubicBezTo>
                    <a:pt x="21536" y="15809"/>
                    <a:pt x="20885" y="15604"/>
                    <a:pt x="20260" y="15398"/>
                  </a:cubicBezTo>
                  <a:cubicBezTo>
                    <a:pt x="19315" y="15095"/>
                    <a:pt x="18334" y="14783"/>
                    <a:pt x="17317" y="14738"/>
                  </a:cubicBezTo>
                  <a:cubicBezTo>
                    <a:pt x="17233" y="14735"/>
                    <a:pt x="17150" y="14733"/>
                    <a:pt x="17067" y="14733"/>
                  </a:cubicBezTo>
                  <a:cubicBezTo>
                    <a:pt x="14312" y="14733"/>
                    <a:pt x="12137" y="16711"/>
                    <a:pt x="11072" y="17923"/>
                  </a:cubicBezTo>
                  <a:cubicBezTo>
                    <a:pt x="10902" y="18110"/>
                    <a:pt x="10733" y="18307"/>
                    <a:pt x="10572" y="18512"/>
                  </a:cubicBezTo>
                  <a:cubicBezTo>
                    <a:pt x="9814" y="19466"/>
                    <a:pt x="9154" y="20510"/>
                    <a:pt x="8511" y="21518"/>
                  </a:cubicBezTo>
                  <a:cubicBezTo>
                    <a:pt x="8003" y="22303"/>
                    <a:pt x="7486" y="23115"/>
                    <a:pt x="6932" y="23873"/>
                  </a:cubicBezTo>
                  <a:cubicBezTo>
                    <a:pt x="6656" y="24257"/>
                    <a:pt x="6370" y="24623"/>
                    <a:pt x="6085" y="24953"/>
                  </a:cubicBezTo>
                  <a:cubicBezTo>
                    <a:pt x="4782" y="26487"/>
                    <a:pt x="2677" y="28379"/>
                    <a:pt x="1" y="28726"/>
                  </a:cubicBezTo>
                  <a:lnTo>
                    <a:pt x="10" y="28780"/>
                  </a:lnTo>
                  <a:cubicBezTo>
                    <a:pt x="2695" y="28432"/>
                    <a:pt x="4818" y="26523"/>
                    <a:pt x="6121" y="24989"/>
                  </a:cubicBezTo>
                  <a:cubicBezTo>
                    <a:pt x="6406" y="24650"/>
                    <a:pt x="6692" y="24284"/>
                    <a:pt x="6968" y="23900"/>
                  </a:cubicBezTo>
                  <a:cubicBezTo>
                    <a:pt x="7530" y="23142"/>
                    <a:pt x="8048" y="22330"/>
                    <a:pt x="8547" y="21536"/>
                  </a:cubicBezTo>
                  <a:cubicBezTo>
                    <a:pt x="9189" y="20537"/>
                    <a:pt x="9859" y="19493"/>
                    <a:pt x="10608" y="18539"/>
                  </a:cubicBezTo>
                  <a:cubicBezTo>
                    <a:pt x="10768" y="18342"/>
                    <a:pt x="10938" y="18137"/>
                    <a:pt x="11107" y="17950"/>
                  </a:cubicBezTo>
                  <a:cubicBezTo>
                    <a:pt x="12169" y="16754"/>
                    <a:pt x="14328" y="14783"/>
                    <a:pt x="17076" y="14783"/>
                  </a:cubicBezTo>
                  <a:lnTo>
                    <a:pt x="17317" y="14783"/>
                  </a:lnTo>
                  <a:cubicBezTo>
                    <a:pt x="18325" y="14828"/>
                    <a:pt x="19297" y="15140"/>
                    <a:pt x="20243" y="15443"/>
                  </a:cubicBezTo>
                  <a:cubicBezTo>
                    <a:pt x="20876" y="15648"/>
                    <a:pt x="21527" y="15862"/>
                    <a:pt x="22178" y="15987"/>
                  </a:cubicBezTo>
                  <a:cubicBezTo>
                    <a:pt x="22607" y="16068"/>
                    <a:pt x="23026" y="16121"/>
                    <a:pt x="23436" y="16130"/>
                  </a:cubicBezTo>
                  <a:cubicBezTo>
                    <a:pt x="23495" y="16131"/>
                    <a:pt x="23554" y="16132"/>
                    <a:pt x="23613" y="16132"/>
                  </a:cubicBezTo>
                  <a:cubicBezTo>
                    <a:pt x="25055" y="16132"/>
                    <a:pt x="26520" y="15712"/>
                    <a:pt x="27968" y="14881"/>
                  </a:cubicBezTo>
                  <a:cubicBezTo>
                    <a:pt x="29101" y="14230"/>
                    <a:pt x="30207" y="13356"/>
                    <a:pt x="31563" y="12035"/>
                  </a:cubicBezTo>
                  <a:cubicBezTo>
                    <a:pt x="32241" y="11366"/>
                    <a:pt x="32902" y="10679"/>
                    <a:pt x="33526" y="9983"/>
                  </a:cubicBezTo>
                  <a:cubicBezTo>
                    <a:pt x="35542" y="7726"/>
                    <a:pt x="37362" y="5309"/>
                    <a:pt x="38968" y="3177"/>
                  </a:cubicBezTo>
                  <a:cubicBezTo>
                    <a:pt x="39806" y="2062"/>
                    <a:pt x="40600" y="1009"/>
                    <a:pt x="41368" y="37"/>
                  </a:cubicBezTo>
                  <a:lnTo>
                    <a:pt x="4133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62"/>
            <p:cNvSpPr/>
            <p:nvPr/>
          </p:nvSpPr>
          <p:spPr>
            <a:xfrm>
              <a:off x="1218511" y="2556805"/>
              <a:ext cx="2457366" cy="1749677"/>
            </a:xfrm>
            <a:custGeom>
              <a:rect b="b" l="l" r="r" t="t"/>
              <a:pathLst>
                <a:path extrusionOk="0" h="29137" w="40922">
                  <a:moveTo>
                    <a:pt x="40886" y="1"/>
                  </a:moveTo>
                  <a:cubicBezTo>
                    <a:pt x="40413" y="688"/>
                    <a:pt x="39931" y="1392"/>
                    <a:pt x="39423" y="2151"/>
                  </a:cubicBezTo>
                  <a:cubicBezTo>
                    <a:pt x="37683" y="4720"/>
                    <a:pt x="35711" y="7637"/>
                    <a:pt x="33356" y="10287"/>
                  </a:cubicBezTo>
                  <a:cubicBezTo>
                    <a:pt x="32732" y="10991"/>
                    <a:pt x="32072" y="11669"/>
                    <a:pt x="31394" y="12321"/>
                  </a:cubicBezTo>
                  <a:cubicBezTo>
                    <a:pt x="30064" y="13570"/>
                    <a:pt x="28905" y="14444"/>
                    <a:pt x="27736" y="15068"/>
                  </a:cubicBezTo>
                  <a:cubicBezTo>
                    <a:pt x="26304" y="15830"/>
                    <a:pt x="24872" y="16215"/>
                    <a:pt x="23469" y="16215"/>
                  </a:cubicBezTo>
                  <a:cubicBezTo>
                    <a:pt x="23378" y="16215"/>
                    <a:pt x="23287" y="16213"/>
                    <a:pt x="23195" y="16210"/>
                  </a:cubicBezTo>
                  <a:cubicBezTo>
                    <a:pt x="22794" y="16201"/>
                    <a:pt x="22375" y="16148"/>
                    <a:pt x="21955" y="16059"/>
                  </a:cubicBezTo>
                  <a:cubicBezTo>
                    <a:pt x="21304" y="15934"/>
                    <a:pt x="20662" y="15720"/>
                    <a:pt x="20046" y="15514"/>
                  </a:cubicBezTo>
                  <a:cubicBezTo>
                    <a:pt x="19092" y="15211"/>
                    <a:pt x="18110" y="14890"/>
                    <a:pt x="17102" y="14836"/>
                  </a:cubicBezTo>
                  <a:cubicBezTo>
                    <a:pt x="17012" y="14832"/>
                    <a:pt x="16922" y="14830"/>
                    <a:pt x="16833" y="14830"/>
                  </a:cubicBezTo>
                  <a:cubicBezTo>
                    <a:pt x="14088" y="14830"/>
                    <a:pt x="11929" y="16784"/>
                    <a:pt x="10866" y="17977"/>
                  </a:cubicBezTo>
                  <a:cubicBezTo>
                    <a:pt x="10706" y="18164"/>
                    <a:pt x="10536" y="18360"/>
                    <a:pt x="10376" y="18565"/>
                  </a:cubicBezTo>
                  <a:cubicBezTo>
                    <a:pt x="9564" y="19582"/>
                    <a:pt x="8877" y="20697"/>
                    <a:pt x="8199" y="21777"/>
                  </a:cubicBezTo>
                  <a:cubicBezTo>
                    <a:pt x="7753" y="22499"/>
                    <a:pt x="7289" y="23249"/>
                    <a:pt x="6798" y="23954"/>
                  </a:cubicBezTo>
                  <a:cubicBezTo>
                    <a:pt x="6522" y="24346"/>
                    <a:pt x="6245" y="24712"/>
                    <a:pt x="5978" y="25051"/>
                  </a:cubicBezTo>
                  <a:cubicBezTo>
                    <a:pt x="4158" y="27335"/>
                    <a:pt x="2088" y="28726"/>
                    <a:pt x="1" y="29092"/>
                  </a:cubicBezTo>
                  <a:lnTo>
                    <a:pt x="9" y="29137"/>
                  </a:lnTo>
                  <a:cubicBezTo>
                    <a:pt x="2106" y="28771"/>
                    <a:pt x="4185" y="27370"/>
                    <a:pt x="6013" y="25078"/>
                  </a:cubicBezTo>
                  <a:cubicBezTo>
                    <a:pt x="6281" y="24739"/>
                    <a:pt x="6558" y="24364"/>
                    <a:pt x="6834" y="23980"/>
                  </a:cubicBezTo>
                  <a:cubicBezTo>
                    <a:pt x="7325" y="23276"/>
                    <a:pt x="7789" y="22526"/>
                    <a:pt x="8235" y="21804"/>
                  </a:cubicBezTo>
                  <a:cubicBezTo>
                    <a:pt x="8913" y="20724"/>
                    <a:pt x="9600" y="19609"/>
                    <a:pt x="10411" y="18592"/>
                  </a:cubicBezTo>
                  <a:cubicBezTo>
                    <a:pt x="10572" y="18387"/>
                    <a:pt x="10733" y="18191"/>
                    <a:pt x="10902" y="18003"/>
                  </a:cubicBezTo>
                  <a:cubicBezTo>
                    <a:pt x="11956" y="16820"/>
                    <a:pt x="14106" y="14875"/>
                    <a:pt x="16834" y="14875"/>
                  </a:cubicBezTo>
                  <a:cubicBezTo>
                    <a:pt x="16923" y="14875"/>
                    <a:pt x="17012" y="14877"/>
                    <a:pt x="17102" y="14881"/>
                  </a:cubicBezTo>
                  <a:cubicBezTo>
                    <a:pt x="18110" y="14934"/>
                    <a:pt x="19083" y="15247"/>
                    <a:pt x="20028" y="15559"/>
                  </a:cubicBezTo>
                  <a:cubicBezTo>
                    <a:pt x="20653" y="15764"/>
                    <a:pt x="21295" y="15969"/>
                    <a:pt x="21946" y="16103"/>
                  </a:cubicBezTo>
                  <a:cubicBezTo>
                    <a:pt x="22366" y="16192"/>
                    <a:pt x="22785" y="16237"/>
                    <a:pt x="23195" y="16255"/>
                  </a:cubicBezTo>
                  <a:cubicBezTo>
                    <a:pt x="23287" y="16258"/>
                    <a:pt x="23379" y="16260"/>
                    <a:pt x="23471" y="16260"/>
                  </a:cubicBezTo>
                  <a:cubicBezTo>
                    <a:pt x="24882" y="16260"/>
                    <a:pt x="26322" y="15874"/>
                    <a:pt x="27763" y="15104"/>
                  </a:cubicBezTo>
                  <a:cubicBezTo>
                    <a:pt x="28931" y="14480"/>
                    <a:pt x="30091" y="13605"/>
                    <a:pt x="31420" y="12347"/>
                  </a:cubicBezTo>
                  <a:cubicBezTo>
                    <a:pt x="32107" y="11696"/>
                    <a:pt x="32768" y="11018"/>
                    <a:pt x="33392" y="10313"/>
                  </a:cubicBezTo>
                  <a:cubicBezTo>
                    <a:pt x="35738" y="7664"/>
                    <a:pt x="37719" y="4747"/>
                    <a:pt x="39458" y="2177"/>
                  </a:cubicBezTo>
                  <a:cubicBezTo>
                    <a:pt x="39967" y="1419"/>
                    <a:pt x="40449" y="714"/>
                    <a:pt x="40921" y="19"/>
                  </a:cubicBezTo>
                  <a:lnTo>
                    <a:pt x="40886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62"/>
            <p:cNvSpPr/>
            <p:nvPr/>
          </p:nvSpPr>
          <p:spPr>
            <a:xfrm>
              <a:off x="1260846" y="2543414"/>
              <a:ext cx="2430584" cy="1771655"/>
            </a:xfrm>
            <a:custGeom>
              <a:rect b="b" l="l" r="r" t="t"/>
              <a:pathLst>
                <a:path extrusionOk="0" h="29503" w="40476">
                  <a:moveTo>
                    <a:pt x="40448" y="1"/>
                  </a:moveTo>
                  <a:cubicBezTo>
                    <a:pt x="40172" y="447"/>
                    <a:pt x="39904" y="893"/>
                    <a:pt x="39619" y="1375"/>
                  </a:cubicBezTo>
                  <a:cubicBezTo>
                    <a:pt x="37834" y="4336"/>
                    <a:pt x="35818" y="7691"/>
                    <a:pt x="33222" y="10635"/>
                  </a:cubicBezTo>
                  <a:cubicBezTo>
                    <a:pt x="32607" y="11330"/>
                    <a:pt x="31938" y="12008"/>
                    <a:pt x="31251" y="12651"/>
                  </a:cubicBezTo>
                  <a:cubicBezTo>
                    <a:pt x="29957" y="13837"/>
                    <a:pt x="28744" y="14703"/>
                    <a:pt x="27531" y="15309"/>
                  </a:cubicBezTo>
                  <a:cubicBezTo>
                    <a:pt x="26129" y="16006"/>
                    <a:pt x="24736" y="16364"/>
                    <a:pt x="23369" y="16364"/>
                  </a:cubicBezTo>
                  <a:cubicBezTo>
                    <a:pt x="23231" y="16364"/>
                    <a:pt x="23092" y="16360"/>
                    <a:pt x="22954" y="16353"/>
                  </a:cubicBezTo>
                  <a:cubicBezTo>
                    <a:pt x="22553" y="16335"/>
                    <a:pt x="22133" y="16282"/>
                    <a:pt x="21714" y="16192"/>
                  </a:cubicBezTo>
                  <a:cubicBezTo>
                    <a:pt x="21081" y="16059"/>
                    <a:pt x="20438" y="15844"/>
                    <a:pt x="19832" y="15639"/>
                  </a:cubicBezTo>
                  <a:cubicBezTo>
                    <a:pt x="18877" y="15327"/>
                    <a:pt x="17896" y="15006"/>
                    <a:pt x="16888" y="14952"/>
                  </a:cubicBezTo>
                  <a:cubicBezTo>
                    <a:pt x="16785" y="14947"/>
                    <a:pt x="16683" y="14944"/>
                    <a:pt x="16582" y="14944"/>
                  </a:cubicBezTo>
                  <a:cubicBezTo>
                    <a:pt x="13856" y="14944"/>
                    <a:pt x="11719" y="16869"/>
                    <a:pt x="10670" y="18039"/>
                  </a:cubicBezTo>
                  <a:cubicBezTo>
                    <a:pt x="10500" y="18226"/>
                    <a:pt x="10340" y="18432"/>
                    <a:pt x="10179" y="18628"/>
                  </a:cubicBezTo>
                  <a:cubicBezTo>
                    <a:pt x="9314" y="19707"/>
                    <a:pt x="8591" y="20912"/>
                    <a:pt x="7887" y="22062"/>
                  </a:cubicBezTo>
                  <a:cubicBezTo>
                    <a:pt x="7494" y="22722"/>
                    <a:pt x="7084" y="23392"/>
                    <a:pt x="6664" y="24034"/>
                  </a:cubicBezTo>
                  <a:cubicBezTo>
                    <a:pt x="6388" y="24444"/>
                    <a:pt x="6129" y="24810"/>
                    <a:pt x="5870" y="25167"/>
                  </a:cubicBezTo>
                  <a:cubicBezTo>
                    <a:pt x="4068" y="27567"/>
                    <a:pt x="2097" y="29012"/>
                    <a:pt x="0" y="29467"/>
                  </a:cubicBezTo>
                  <a:lnTo>
                    <a:pt x="9" y="29502"/>
                  </a:lnTo>
                  <a:cubicBezTo>
                    <a:pt x="2115" y="29047"/>
                    <a:pt x="4095" y="27593"/>
                    <a:pt x="5897" y="25185"/>
                  </a:cubicBezTo>
                  <a:cubicBezTo>
                    <a:pt x="6165" y="24837"/>
                    <a:pt x="6423" y="24462"/>
                    <a:pt x="6691" y="24061"/>
                  </a:cubicBezTo>
                  <a:cubicBezTo>
                    <a:pt x="7119" y="23418"/>
                    <a:pt x="7530" y="22740"/>
                    <a:pt x="7922" y="22089"/>
                  </a:cubicBezTo>
                  <a:cubicBezTo>
                    <a:pt x="8627" y="20929"/>
                    <a:pt x="9350" y="19734"/>
                    <a:pt x="10206" y="18655"/>
                  </a:cubicBezTo>
                  <a:cubicBezTo>
                    <a:pt x="10367" y="18449"/>
                    <a:pt x="10527" y="18253"/>
                    <a:pt x="10697" y="18066"/>
                  </a:cubicBezTo>
                  <a:cubicBezTo>
                    <a:pt x="11746" y="16896"/>
                    <a:pt x="13865" y="14980"/>
                    <a:pt x="16582" y="14980"/>
                  </a:cubicBezTo>
                  <a:cubicBezTo>
                    <a:pt x="16683" y="14980"/>
                    <a:pt x="16785" y="14983"/>
                    <a:pt x="16888" y="14988"/>
                  </a:cubicBezTo>
                  <a:cubicBezTo>
                    <a:pt x="17896" y="15042"/>
                    <a:pt x="18868" y="15363"/>
                    <a:pt x="19814" y="15675"/>
                  </a:cubicBezTo>
                  <a:cubicBezTo>
                    <a:pt x="20429" y="15880"/>
                    <a:pt x="21072" y="16094"/>
                    <a:pt x="21705" y="16228"/>
                  </a:cubicBezTo>
                  <a:cubicBezTo>
                    <a:pt x="22124" y="16317"/>
                    <a:pt x="22544" y="16371"/>
                    <a:pt x="22954" y="16389"/>
                  </a:cubicBezTo>
                  <a:cubicBezTo>
                    <a:pt x="23092" y="16396"/>
                    <a:pt x="23231" y="16400"/>
                    <a:pt x="23369" y="16400"/>
                  </a:cubicBezTo>
                  <a:cubicBezTo>
                    <a:pt x="24737" y="16400"/>
                    <a:pt x="26139" y="16041"/>
                    <a:pt x="27548" y="15345"/>
                  </a:cubicBezTo>
                  <a:cubicBezTo>
                    <a:pt x="28762" y="14738"/>
                    <a:pt x="29984" y="13864"/>
                    <a:pt x="31277" y="12677"/>
                  </a:cubicBezTo>
                  <a:cubicBezTo>
                    <a:pt x="31964" y="12035"/>
                    <a:pt x="32633" y="11357"/>
                    <a:pt x="33249" y="10661"/>
                  </a:cubicBezTo>
                  <a:cubicBezTo>
                    <a:pt x="35854" y="7708"/>
                    <a:pt x="37870" y="4354"/>
                    <a:pt x="39645" y="1392"/>
                  </a:cubicBezTo>
                  <a:cubicBezTo>
                    <a:pt x="39931" y="920"/>
                    <a:pt x="40207" y="465"/>
                    <a:pt x="40475" y="19"/>
                  </a:cubicBezTo>
                  <a:lnTo>
                    <a:pt x="40448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62"/>
            <p:cNvSpPr/>
            <p:nvPr/>
          </p:nvSpPr>
          <p:spPr>
            <a:xfrm>
              <a:off x="1303181" y="2530023"/>
              <a:ext cx="2403741" cy="1794174"/>
            </a:xfrm>
            <a:custGeom>
              <a:rect b="b" l="l" r="r" t="t"/>
              <a:pathLst>
                <a:path extrusionOk="0" h="29878" w="40029">
                  <a:moveTo>
                    <a:pt x="40002" y="1"/>
                  </a:moveTo>
                  <a:cubicBezTo>
                    <a:pt x="39868" y="259"/>
                    <a:pt x="39725" y="518"/>
                    <a:pt x="39592" y="777"/>
                  </a:cubicBezTo>
                  <a:cubicBezTo>
                    <a:pt x="37843" y="4078"/>
                    <a:pt x="35854" y="7815"/>
                    <a:pt x="33088" y="10982"/>
                  </a:cubicBezTo>
                  <a:cubicBezTo>
                    <a:pt x="32473" y="11678"/>
                    <a:pt x="31813" y="12356"/>
                    <a:pt x="31108" y="12981"/>
                  </a:cubicBezTo>
                  <a:cubicBezTo>
                    <a:pt x="29841" y="14114"/>
                    <a:pt x="28592" y="14952"/>
                    <a:pt x="27316" y="15550"/>
                  </a:cubicBezTo>
                  <a:cubicBezTo>
                    <a:pt x="25938" y="16188"/>
                    <a:pt x="24574" y="16513"/>
                    <a:pt x="23242" y="16513"/>
                  </a:cubicBezTo>
                  <a:cubicBezTo>
                    <a:pt x="23065" y="16513"/>
                    <a:pt x="22889" y="16507"/>
                    <a:pt x="22713" y="16496"/>
                  </a:cubicBezTo>
                  <a:cubicBezTo>
                    <a:pt x="22303" y="16469"/>
                    <a:pt x="21892" y="16415"/>
                    <a:pt x="21473" y="16326"/>
                  </a:cubicBezTo>
                  <a:cubicBezTo>
                    <a:pt x="20849" y="16183"/>
                    <a:pt x="20215" y="15978"/>
                    <a:pt x="19609" y="15773"/>
                  </a:cubicBezTo>
                  <a:cubicBezTo>
                    <a:pt x="18663" y="15452"/>
                    <a:pt x="17682" y="15122"/>
                    <a:pt x="16673" y="15059"/>
                  </a:cubicBezTo>
                  <a:cubicBezTo>
                    <a:pt x="16567" y="15053"/>
                    <a:pt x="16461" y="15050"/>
                    <a:pt x="16354" y="15050"/>
                  </a:cubicBezTo>
                  <a:cubicBezTo>
                    <a:pt x="15333" y="15050"/>
                    <a:pt x="14300" y="15321"/>
                    <a:pt x="13275" y="15862"/>
                  </a:cubicBezTo>
                  <a:cubicBezTo>
                    <a:pt x="12293" y="16380"/>
                    <a:pt x="11321" y="17156"/>
                    <a:pt x="10473" y="18110"/>
                  </a:cubicBezTo>
                  <a:cubicBezTo>
                    <a:pt x="10304" y="18298"/>
                    <a:pt x="10134" y="18494"/>
                    <a:pt x="9974" y="18690"/>
                  </a:cubicBezTo>
                  <a:cubicBezTo>
                    <a:pt x="9064" y="19841"/>
                    <a:pt x="8306" y="21126"/>
                    <a:pt x="7574" y="22375"/>
                  </a:cubicBezTo>
                  <a:cubicBezTo>
                    <a:pt x="7235" y="22954"/>
                    <a:pt x="6887" y="23552"/>
                    <a:pt x="6521" y="24123"/>
                  </a:cubicBezTo>
                  <a:cubicBezTo>
                    <a:pt x="6263" y="24542"/>
                    <a:pt x="6013" y="24917"/>
                    <a:pt x="5763" y="25274"/>
                  </a:cubicBezTo>
                  <a:cubicBezTo>
                    <a:pt x="4015" y="27763"/>
                    <a:pt x="2070" y="29297"/>
                    <a:pt x="0" y="29841"/>
                  </a:cubicBezTo>
                  <a:lnTo>
                    <a:pt x="9" y="29877"/>
                  </a:lnTo>
                  <a:cubicBezTo>
                    <a:pt x="2088" y="29333"/>
                    <a:pt x="4032" y="27790"/>
                    <a:pt x="5790" y="25292"/>
                  </a:cubicBezTo>
                  <a:cubicBezTo>
                    <a:pt x="6040" y="24935"/>
                    <a:pt x="6289" y="24560"/>
                    <a:pt x="6548" y="24141"/>
                  </a:cubicBezTo>
                  <a:cubicBezTo>
                    <a:pt x="6914" y="23561"/>
                    <a:pt x="7262" y="22963"/>
                    <a:pt x="7601" y="22383"/>
                  </a:cubicBezTo>
                  <a:cubicBezTo>
                    <a:pt x="8332" y="21143"/>
                    <a:pt x="9091" y="19859"/>
                    <a:pt x="10001" y="18708"/>
                  </a:cubicBezTo>
                  <a:cubicBezTo>
                    <a:pt x="10161" y="18512"/>
                    <a:pt x="10331" y="18316"/>
                    <a:pt x="10491" y="18128"/>
                  </a:cubicBezTo>
                  <a:cubicBezTo>
                    <a:pt x="11529" y="16970"/>
                    <a:pt x="13640" y="15086"/>
                    <a:pt x="16347" y="15086"/>
                  </a:cubicBezTo>
                  <a:cubicBezTo>
                    <a:pt x="16455" y="15086"/>
                    <a:pt x="16564" y="15089"/>
                    <a:pt x="16673" y="15095"/>
                  </a:cubicBezTo>
                  <a:cubicBezTo>
                    <a:pt x="17682" y="15149"/>
                    <a:pt x="18654" y="15479"/>
                    <a:pt x="19600" y="15800"/>
                  </a:cubicBezTo>
                  <a:cubicBezTo>
                    <a:pt x="20206" y="16005"/>
                    <a:pt x="20840" y="16219"/>
                    <a:pt x="21473" y="16353"/>
                  </a:cubicBezTo>
                  <a:cubicBezTo>
                    <a:pt x="21883" y="16442"/>
                    <a:pt x="22303" y="16505"/>
                    <a:pt x="22713" y="16531"/>
                  </a:cubicBezTo>
                  <a:cubicBezTo>
                    <a:pt x="22879" y="16541"/>
                    <a:pt x="23046" y="16546"/>
                    <a:pt x="23213" y="16546"/>
                  </a:cubicBezTo>
                  <a:cubicBezTo>
                    <a:pt x="24556" y="16546"/>
                    <a:pt x="25938" y="16227"/>
                    <a:pt x="27334" y="15577"/>
                  </a:cubicBezTo>
                  <a:cubicBezTo>
                    <a:pt x="28610" y="14979"/>
                    <a:pt x="29859" y="14140"/>
                    <a:pt x="31135" y="12999"/>
                  </a:cubicBezTo>
                  <a:cubicBezTo>
                    <a:pt x="31830" y="12374"/>
                    <a:pt x="32499" y="11705"/>
                    <a:pt x="33115" y="11000"/>
                  </a:cubicBezTo>
                  <a:cubicBezTo>
                    <a:pt x="35881" y="7833"/>
                    <a:pt x="37870" y="4095"/>
                    <a:pt x="39618" y="795"/>
                  </a:cubicBezTo>
                  <a:cubicBezTo>
                    <a:pt x="39752" y="527"/>
                    <a:pt x="39895" y="268"/>
                    <a:pt x="40029" y="19"/>
                  </a:cubicBezTo>
                  <a:lnTo>
                    <a:pt x="4000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62"/>
            <p:cNvSpPr/>
            <p:nvPr/>
          </p:nvSpPr>
          <p:spPr>
            <a:xfrm>
              <a:off x="1345456" y="2516632"/>
              <a:ext cx="2377019" cy="1816092"/>
            </a:xfrm>
            <a:custGeom>
              <a:rect b="b" l="l" r="r" t="t"/>
              <a:pathLst>
                <a:path extrusionOk="0" h="30243" w="39584">
                  <a:moveTo>
                    <a:pt x="39557" y="1"/>
                  </a:moveTo>
                  <a:lnTo>
                    <a:pt x="39405" y="340"/>
                  </a:lnTo>
                  <a:cubicBezTo>
                    <a:pt x="37648" y="4113"/>
                    <a:pt x="35828" y="8012"/>
                    <a:pt x="32955" y="11321"/>
                  </a:cubicBezTo>
                  <a:cubicBezTo>
                    <a:pt x="32349" y="12026"/>
                    <a:pt x="31679" y="12695"/>
                    <a:pt x="30975" y="13302"/>
                  </a:cubicBezTo>
                  <a:cubicBezTo>
                    <a:pt x="29717" y="14390"/>
                    <a:pt x="28423" y="15229"/>
                    <a:pt x="27112" y="15791"/>
                  </a:cubicBezTo>
                  <a:cubicBezTo>
                    <a:pt x="25761" y="16371"/>
                    <a:pt x="24430" y="16663"/>
                    <a:pt x="23130" y="16663"/>
                  </a:cubicBezTo>
                  <a:cubicBezTo>
                    <a:pt x="22910" y="16663"/>
                    <a:pt x="22691" y="16655"/>
                    <a:pt x="22473" y="16638"/>
                  </a:cubicBezTo>
                  <a:cubicBezTo>
                    <a:pt x="22063" y="16612"/>
                    <a:pt x="21652" y="16549"/>
                    <a:pt x="21242" y="16451"/>
                  </a:cubicBezTo>
                  <a:cubicBezTo>
                    <a:pt x="20617" y="16317"/>
                    <a:pt x="19993" y="16103"/>
                    <a:pt x="19395" y="15898"/>
                  </a:cubicBezTo>
                  <a:cubicBezTo>
                    <a:pt x="18450" y="15568"/>
                    <a:pt x="17468" y="15238"/>
                    <a:pt x="16451" y="15175"/>
                  </a:cubicBezTo>
                  <a:cubicBezTo>
                    <a:pt x="16331" y="15168"/>
                    <a:pt x="16210" y="15164"/>
                    <a:pt x="16089" y="15164"/>
                  </a:cubicBezTo>
                  <a:cubicBezTo>
                    <a:pt x="15091" y="15164"/>
                    <a:pt x="14081" y="15426"/>
                    <a:pt x="13070" y="15951"/>
                  </a:cubicBezTo>
                  <a:cubicBezTo>
                    <a:pt x="12089" y="16469"/>
                    <a:pt x="11116" y="17236"/>
                    <a:pt x="10269" y="18173"/>
                  </a:cubicBezTo>
                  <a:cubicBezTo>
                    <a:pt x="10108" y="18360"/>
                    <a:pt x="9939" y="18556"/>
                    <a:pt x="9778" y="18753"/>
                  </a:cubicBezTo>
                  <a:cubicBezTo>
                    <a:pt x="8806" y="19975"/>
                    <a:pt x="8021" y="21358"/>
                    <a:pt x="7263" y="22696"/>
                  </a:cubicBezTo>
                  <a:cubicBezTo>
                    <a:pt x="6977" y="23195"/>
                    <a:pt x="6692" y="23704"/>
                    <a:pt x="6388" y="24203"/>
                  </a:cubicBezTo>
                  <a:cubicBezTo>
                    <a:pt x="6130" y="24640"/>
                    <a:pt x="5889" y="25024"/>
                    <a:pt x="5657" y="25381"/>
                  </a:cubicBezTo>
                  <a:cubicBezTo>
                    <a:pt x="3926" y="28004"/>
                    <a:pt x="2079" y="29583"/>
                    <a:pt x="1" y="30216"/>
                  </a:cubicBezTo>
                  <a:lnTo>
                    <a:pt x="10" y="30243"/>
                  </a:lnTo>
                  <a:cubicBezTo>
                    <a:pt x="1125" y="29904"/>
                    <a:pt x="2204" y="29262"/>
                    <a:pt x="3212" y="28343"/>
                  </a:cubicBezTo>
                  <a:cubicBezTo>
                    <a:pt x="4069" y="27575"/>
                    <a:pt x="4898" y="26585"/>
                    <a:pt x="5675" y="25399"/>
                  </a:cubicBezTo>
                  <a:cubicBezTo>
                    <a:pt x="5915" y="25042"/>
                    <a:pt x="6156" y="24658"/>
                    <a:pt x="6415" y="24221"/>
                  </a:cubicBezTo>
                  <a:cubicBezTo>
                    <a:pt x="6709" y="23722"/>
                    <a:pt x="7004" y="23204"/>
                    <a:pt x="7289" y="22705"/>
                  </a:cubicBezTo>
                  <a:cubicBezTo>
                    <a:pt x="8048" y="21375"/>
                    <a:pt x="8824" y="19993"/>
                    <a:pt x="9796" y="18770"/>
                  </a:cubicBezTo>
                  <a:cubicBezTo>
                    <a:pt x="9957" y="18574"/>
                    <a:pt x="10126" y="18378"/>
                    <a:pt x="10296" y="18191"/>
                  </a:cubicBezTo>
                  <a:cubicBezTo>
                    <a:pt x="12024" y="16276"/>
                    <a:pt x="14120" y="15191"/>
                    <a:pt x="16107" y="15191"/>
                  </a:cubicBezTo>
                  <a:cubicBezTo>
                    <a:pt x="16222" y="15191"/>
                    <a:pt x="16337" y="15195"/>
                    <a:pt x="16451" y="15202"/>
                  </a:cubicBezTo>
                  <a:cubicBezTo>
                    <a:pt x="17468" y="15264"/>
                    <a:pt x="18441" y="15595"/>
                    <a:pt x="19386" y="15916"/>
                  </a:cubicBezTo>
                  <a:cubicBezTo>
                    <a:pt x="19993" y="16130"/>
                    <a:pt x="20608" y="16335"/>
                    <a:pt x="21233" y="16478"/>
                  </a:cubicBezTo>
                  <a:cubicBezTo>
                    <a:pt x="21643" y="16576"/>
                    <a:pt x="22063" y="16638"/>
                    <a:pt x="22473" y="16665"/>
                  </a:cubicBezTo>
                  <a:cubicBezTo>
                    <a:pt x="22691" y="16682"/>
                    <a:pt x="22910" y="16690"/>
                    <a:pt x="23131" y="16690"/>
                  </a:cubicBezTo>
                  <a:cubicBezTo>
                    <a:pt x="24433" y="16690"/>
                    <a:pt x="25770" y="16398"/>
                    <a:pt x="27121" y="15818"/>
                  </a:cubicBezTo>
                  <a:cubicBezTo>
                    <a:pt x="28432" y="15247"/>
                    <a:pt x="29735" y="14408"/>
                    <a:pt x="30993" y="13329"/>
                  </a:cubicBezTo>
                  <a:cubicBezTo>
                    <a:pt x="31697" y="12713"/>
                    <a:pt x="32366" y="12044"/>
                    <a:pt x="32982" y="11339"/>
                  </a:cubicBezTo>
                  <a:cubicBezTo>
                    <a:pt x="35855" y="8030"/>
                    <a:pt x="37665" y="4122"/>
                    <a:pt x="39423" y="349"/>
                  </a:cubicBezTo>
                  <a:lnTo>
                    <a:pt x="39584" y="10"/>
                  </a:lnTo>
                  <a:lnTo>
                    <a:pt x="3955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62"/>
            <p:cNvSpPr/>
            <p:nvPr/>
          </p:nvSpPr>
          <p:spPr>
            <a:xfrm>
              <a:off x="1387790" y="2503241"/>
              <a:ext cx="2350237" cy="1838070"/>
            </a:xfrm>
            <a:custGeom>
              <a:rect b="b" l="l" r="r" t="t"/>
              <a:pathLst>
                <a:path extrusionOk="0" h="30609" w="39138">
                  <a:moveTo>
                    <a:pt x="39110" y="1"/>
                  </a:moveTo>
                  <a:lnTo>
                    <a:pt x="39102" y="27"/>
                  </a:lnTo>
                  <a:cubicBezTo>
                    <a:pt x="37460" y="4078"/>
                    <a:pt x="35756" y="8261"/>
                    <a:pt x="32821" y="11669"/>
                  </a:cubicBezTo>
                  <a:cubicBezTo>
                    <a:pt x="32214" y="12374"/>
                    <a:pt x="31545" y="13034"/>
                    <a:pt x="30832" y="13632"/>
                  </a:cubicBezTo>
                  <a:cubicBezTo>
                    <a:pt x="29583" y="14685"/>
                    <a:pt x="28262" y="15496"/>
                    <a:pt x="26898" y="16041"/>
                  </a:cubicBezTo>
                  <a:cubicBezTo>
                    <a:pt x="25594" y="16556"/>
                    <a:pt x="24298" y="16816"/>
                    <a:pt x="23032" y="16816"/>
                  </a:cubicBezTo>
                  <a:cubicBezTo>
                    <a:pt x="22764" y="16816"/>
                    <a:pt x="22497" y="16804"/>
                    <a:pt x="22232" y="16781"/>
                  </a:cubicBezTo>
                  <a:cubicBezTo>
                    <a:pt x="21821" y="16745"/>
                    <a:pt x="21411" y="16683"/>
                    <a:pt x="21001" y="16585"/>
                  </a:cubicBezTo>
                  <a:cubicBezTo>
                    <a:pt x="20385" y="16442"/>
                    <a:pt x="19770" y="16228"/>
                    <a:pt x="19181" y="16023"/>
                  </a:cubicBezTo>
                  <a:cubicBezTo>
                    <a:pt x="18235" y="15693"/>
                    <a:pt x="17254" y="15354"/>
                    <a:pt x="16237" y="15282"/>
                  </a:cubicBezTo>
                  <a:cubicBezTo>
                    <a:pt x="16116" y="15275"/>
                    <a:pt x="15995" y="15271"/>
                    <a:pt x="15874" y="15271"/>
                  </a:cubicBezTo>
                  <a:cubicBezTo>
                    <a:pt x="14876" y="15271"/>
                    <a:pt x="13868" y="15532"/>
                    <a:pt x="12874" y="16041"/>
                  </a:cubicBezTo>
                  <a:cubicBezTo>
                    <a:pt x="11883" y="16549"/>
                    <a:pt x="10920" y="17307"/>
                    <a:pt x="10072" y="18235"/>
                  </a:cubicBezTo>
                  <a:cubicBezTo>
                    <a:pt x="9903" y="18423"/>
                    <a:pt x="9742" y="18619"/>
                    <a:pt x="9582" y="18815"/>
                  </a:cubicBezTo>
                  <a:cubicBezTo>
                    <a:pt x="8547" y="20117"/>
                    <a:pt x="7735" y="21598"/>
                    <a:pt x="6950" y="23035"/>
                  </a:cubicBezTo>
                  <a:cubicBezTo>
                    <a:pt x="6727" y="23454"/>
                    <a:pt x="6486" y="23873"/>
                    <a:pt x="6254" y="24293"/>
                  </a:cubicBezTo>
                  <a:cubicBezTo>
                    <a:pt x="6004" y="24739"/>
                    <a:pt x="5773" y="25131"/>
                    <a:pt x="5549" y="25488"/>
                  </a:cubicBezTo>
                  <a:cubicBezTo>
                    <a:pt x="3872" y="28209"/>
                    <a:pt x="2052" y="29877"/>
                    <a:pt x="1" y="30591"/>
                  </a:cubicBezTo>
                  <a:lnTo>
                    <a:pt x="10" y="30609"/>
                  </a:lnTo>
                  <a:cubicBezTo>
                    <a:pt x="2070" y="29895"/>
                    <a:pt x="3881" y="28218"/>
                    <a:pt x="5567" y="25497"/>
                  </a:cubicBezTo>
                  <a:cubicBezTo>
                    <a:pt x="5790" y="25140"/>
                    <a:pt x="6022" y="24747"/>
                    <a:pt x="6272" y="24301"/>
                  </a:cubicBezTo>
                  <a:cubicBezTo>
                    <a:pt x="6504" y="23882"/>
                    <a:pt x="6745" y="23463"/>
                    <a:pt x="6968" y="23044"/>
                  </a:cubicBezTo>
                  <a:cubicBezTo>
                    <a:pt x="7753" y="21616"/>
                    <a:pt x="8565" y="20126"/>
                    <a:pt x="9600" y="18833"/>
                  </a:cubicBezTo>
                  <a:cubicBezTo>
                    <a:pt x="9751" y="18637"/>
                    <a:pt x="9921" y="18440"/>
                    <a:pt x="10090" y="18253"/>
                  </a:cubicBezTo>
                  <a:cubicBezTo>
                    <a:pt x="11809" y="16357"/>
                    <a:pt x="13902" y="15289"/>
                    <a:pt x="15888" y="15289"/>
                  </a:cubicBezTo>
                  <a:cubicBezTo>
                    <a:pt x="16005" y="15289"/>
                    <a:pt x="16121" y="15293"/>
                    <a:pt x="16237" y="15300"/>
                  </a:cubicBezTo>
                  <a:cubicBezTo>
                    <a:pt x="17254" y="15372"/>
                    <a:pt x="18226" y="15711"/>
                    <a:pt x="19172" y="16041"/>
                  </a:cubicBezTo>
                  <a:cubicBezTo>
                    <a:pt x="19770" y="16246"/>
                    <a:pt x="20385" y="16460"/>
                    <a:pt x="21001" y="16603"/>
                  </a:cubicBezTo>
                  <a:cubicBezTo>
                    <a:pt x="21402" y="16701"/>
                    <a:pt x="21821" y="16772"/>
                    <a:pt x="22232" y="16808"/>
                  </a:cubicBezTo>
                  <a:cubicBezTo>
                    <a:pt x="22492" y="16831"/>
                    <a:pt x="22753" y="16842"/>
                    <a:pt x="23016" y="16842"/>
                  </a:cubicBezTo>
                  <a:cubicBezTo>
                    <a:pt x="24287" y="16842"/>
                    <a:pt x="25591" y="16576"/>
                    <a:pt x="26906" y="16058"/>
                  </a:cubicBezTo>
                  <a:cubicBezTo>
                    <a:pt x="28271" y="15514"/>
                    <a:pt x="29592" y="14702"/>
                    <a:pt x="30850" y="13650"/>
                  </a:cubicBezTo>
                  <a:cubicBezTo>
                    <a:pt x="31563" y="13052"/>
                    <a:pt x="32232" y="12392"/>
                    <a:pt x="32839" y="11687"/>
                  </a:cubicBezTo>
                  <a:cubicBezTo>
                    <a:pt x="35774" y="8270"/>
                    <a:pt x="37478" y="4086"/>
                    <a:pt x="39119" y="36"/>
                  </a:cubicBezTo>
                  <a:lnTo>
                    <a:pt x="39137" y="10"/>
                  </a:lnTo>
                  <a:lnTo>
                    <a:pt x="3911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62"/>
            <p:cNvSpPr/>
            <p:nvPr/>
          </p:nvSpPr>
          <p:spPr>
            <a:xfrm>
              <a:off x="1430125" y="2489850"/>
              <a:ext cx="2322854" cy="1860049"/>
            </a:xfrm>
            <a:custGeom>
              <a:rect b="b" l="l" r="r" t="t"/>
              <a:pathLst>
                <a:path extrusionOk="0" h="30975" w="38682">
                  <a:moveTo>
                    <a:pt x="38673" y="1"/>
                  </a:moveTo>
                  <a:cubicBezTo>
                    <a:pt x="37255" y="4015"/>
                    <a:pt x="35649" y="8556"/>
                    <a:pt x="32687" y="12017"/>
                  </a:cubicBezTo>
                  <a:cubicBezTo>
                    <a:pt x="30004" y="15163"/>
                    <a:pt x="26352" y="16971"/>
                    <a:pt x="22924" y="16971"/>
                  </a:cubicBezTo>
                  <a:cubicBezTo>
                    <a:pt x="22191" y="16971"/>
                    <a:pt x="21469" y="16888"/>
                    <a:pt x="20769" y="16719"/>
                  </a:cubicBezTo>
                  <a:cubicBezTo>
                    <a:pt x="20153" y="16567"/>
                    <a:pt x="19546" y="16353"/>
                    <a:pt x="18966" y="16148"/>
                  </a:cubicBezTo>
                  <a:cubicBezTo>
                    <a:pt x="18021" y="15809"/>
                    <a:pt x="17040" y="15470"/>
                    <a:pt x="16023" y="15398"/>
                  </a:cubicBezTo>
                  <a:cubicBezTo>
                    <a:pt x="15884" y="15388"/>
                    <a:pt x="15745" y="15383"/>
                    <a:pt x="15605" y="15383"/>
                  </a:cubicBezTo>
                  <a:cubicBezTo>
                    <a:pt x="14519" y="15383"/>
                    <a:pt x="13421" y="15691"/>
                    <a:pt x="12338" y="16308"/>
                  </a:cubicBezTo>
                  <a:cubicBezTo>
                    <a:pt x="11259" y="16915"/>
                    <a:pt x="10242" y="17807"/>
                    <a:pt x="9385" y="18877"/>
                  </a:cubicBezTo>
                  <a:cubicBezTo>
                    <a:pt x="8279" y="20260"/>
                    <a:pt x="7441" y="21857"/>
                    <a:pt x="6638" y="23400"/>
                  </a:cubicBezTo>
                  <a:cubicBezTo>
                    <a:pt x="6254" y="24123"/>
                    <a:pt x="5861" y="24881"/>
                    <a:pt x="5442" y="25595"/>
                  </a:cubicBezTo>
                  <a:cubicBezTo>
                    <a:pt x="3810" y="28414"/>
                    <a:pt x="2034" y="30171"/>
                    <a:pt x="0" y="30965"/>
                  </a:cubicBezTo>
                  <a:lnTo>
                    <a:pt x="9" y="30974"/>
                  </a:lnTo>
                  <a:cubicBezTo>
                    <a:pt x="1124" y="30537"/>
                    <a:pt x="2186" y="29806"/>
                    <a:pt x="3149" y="28780"/>
                  </a:cubicBezTo>
                  <a:cubicBezTo>
                    <a:pt x="3952" y="27932"/>
                    <a:pt x="4711" y="26897"/>
                    <a:pt x="5460" y="25604"/>
                  </a:cubicBezTo>
                  <a:cubicBezTo>
                    <a:pt x="5870" y="24881"/>
                    <a:pt x="6263" y="24132"/>
                    <a:pt x="6647" y="23409"/>
                  </a:cubicBezTo>
                  <a:cubicBezTo>
                    <a:pt x="7458" y="21866"/>
                    <a:pt x="8297" y="20269"/>
                    <a:pt x="9394" y="18886"/>
                  </a:cubicBezTo>
                  <a:cubicBezTo>
                    <a:pt x="11152" y="16683"/>
                    <a:pt x="13462" y="15398"/>
                    <a:pt x="15639" y="15398"/>
                  </a:cubicBezTo>
                  <a:cubicBezTo>
                    <a:pt x="15764" y="15398"/>
                    <a:pt x="15898" y="15398"/>
                    <a:pt x="16023" y="15407"/>
                  </a:cubicBezTo>
                  <a:cubicBezTo>
                    <a:pt x="17040" y="15479"/>
                    <a:pt x="18012" y="15826"/>
                    <a:pt x="18958" y="16165"/>
                  </a:cubicBezTo>
                  <a:cubicBezTo>
                    <a:pt x="19546" y="16371"/>
                    <a:pt x="20153" y="16585"/>
                    <a:pt x="20760" y="16727"/>
                  </a:cubicBezTo>
                  <a:cubicBezTo>
                    <a:pt x="21468" y="16899"/>
                    <a:pt x="22198" y="16984"/>
                    <a:pt x="22941" y="16984"/>
                  </a:cubicBezTo>
                  <a:cubicBezTo>
                    <a:pt x="24361" y="16984"/>
                    <a:pt x="25829" y="16673"/>
                    <a:pt x="27281" y="16058"/>
                  </a:cubicBezTo>
                  <a:cubicBezTo>
                    <a:pt x="28298" y="15630"/>
                    <a:pt x="29288" y="15059"/>
                    <a:pt x="30216" y="14355"/>
                  </a:cubicBezTo>
                  <a:cubicBezTo>
                    <a:pt x="31126" y="13677"/>
                    <a:pt x="31964" y="12891"/>
                    <a:pt x="32705" y="12026"/>
                  </a:cubicBezTo>
                  <a:cubicBezTo>
                    <a:pt x="34016" y="10492"/>
                    <a:pt x="35167" y="8627"/>
                    <a:pt x="36229" y="6326"/>
                  </a:cubicBezTo>
                  <a:cubicBezTo>
                    <a:pt x="37192" y="4229"/>
                    <a:pt x="37986" y="1990"/>
                    <a:pt x="38682" y="10"/>
                  </a:cubicBezTo>
                  <a:lnTo>
                    <a:pt x="38673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59" name="Google Shape;8059;p62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0" name="Google Shape;8060;p62"/>
          <p:cNvSpPr/>
          <p:nvPr/>
        </p:nvSpPr>
        <p:spPr>
          <a:xfrm>
            <a:off x="3230363" y="44960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1" name="Google Shape;8061;p62"/>
          <p:cNvSpPr/>
          <p:nvPr/>
        </p:nvSpPr>
        <p:spPr>
          <a:xfrm>
            <a:off x="1088638" y="4275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2" name="Google Shape;8062;p62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3" name="Google Shape;8063;p62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4" name="Google Shape;8064;p62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5" name="Google Shape;8065;p62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66" name="Google Shape;8066;p62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8067" name="Google Shape;8067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9" name="Google Shape;8069;p62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8070" name="Google Shape;8070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2" name="Google Shape;8072;p62"/>
          <p:cNvGrpSpPr/>
          <p:nvPr/>
        </p:nvGrpSpPr>
        <p:grpSpPr>
          <a:xfrm>
            <a:off x="995688" y="4724625"/>
            <a:ext cx="37200" cy="1232425"/>
            <a:chOff x="367100" y="2392375"/>
            <a:chExt cx="37200" cy="1232425"/>
          </a:xfrm>
        </p:grpSpPr>
        <p:sp>
          <p:nvSpPr>
            <p:cNvPr id="8073" name="Google Shape;8073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5" name="Google Shape;8075;p62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8076" name="Google Shape;8076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8" name="Google Shape;8078;p62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8079" name="Google Shape;8079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1" name="Google Shape;8081;p62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8082" name="Google Shape;8082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4" name="Google Shape;8084;p62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8085" name="Google Shape;8085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7" name="Google Shape;8087;p62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8088" name="Google Shape;8088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0" name="Google Shape;8090;p62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8091" name="Google Shape;8091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3" name="Google Shape;8093;p62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8094" name="Google Shape;8094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6" name="Google Shape;8096;p62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8097" name="Google Shape;8097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9" name="Google Shape;8099;p62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8100" name="Google Shape;8100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2" name="Google Shape;8102;p62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8103" name="Google Shape;8103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5" name="Google Shape;8105;p62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8106" name="Google Shape;8106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8" name="Google Shape;8108;p62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8109" name="Google Shape;8109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1" name="Google Shape;8111;p62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8112" name="Google Shape;8112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4" name="Google Shape;8114;p62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8115" name="Google Shape;8115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7" name="Google Shape;8117;p62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8118" name="Google Shape;8118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0" name="Google Shape;8120;p62"/>
          <p:cNvGrpSpPr/>
          <p:nvPr/>
        </p:nvGrpSpPr>
        <p:grpSpPr>
          <a:xfrm>
            <a:off x="542463" y="3775225"/>
            <a:ext cx="37200" cy="2435125"/>
            <a:chOff x="367100" y="2392375"/>
            <a:chExt cx="37200" cy="2435125"/>
          </a:xfrm>
        </p:grpSpPr>
        <p:sp>
          <p:nvSpPr>
            <p:cNvPr id="8121" name="Google Shape;8121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3" name="Google Shape;8123;p62"/>
          <p:cNvGrpSpPr/>
          <p:nvPr/>
        </p:nvGrpSpPr>
        <p:grpSpPr>
          <a:xfrm>
            <a:off x="5937800" y="4199463"/>
            <a:ext cx="37200" cy="2435125"/>
            <a:chOff x="367100" y="2392375"/>
            <a:chExt cx="37200" cy="2435125"/>
          </a:xfrm>
        </p:grpSpPr>
        <p:sp>
          <p:nvSpPr>
            <p:cNvPr id="8124" name="Google Shape;8124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26" name="Google Shape;8126;p62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27" name="Google Shape;8127;p62"/>
          <p:cNvGrpSpPr/>
          <p:nvPr/>
        </p:nvGrpSpPr>
        <p:grpSpPr>
          <a:xfrm>
            <a:off x="8743938" y="3932700"/>
            <a:ext cx="37200" cy="2435125"/>
            <a:chOff x="367100" y="2392375"/>
            <a:chExt cx="37200" cy="2435125"/>
          </a:xfrm>
        </p:grpSpPr>
        <p:sp>
          <p:nvSpPr>
            <p:cNvPr id="8128" name="Google Shape;8128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0" name="Google Shape;8130;p62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8131" name="Google Shape;8131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3" name="Google Shape;8133;p62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8134" name="Google Shape;8134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6" name="Google Shape;8136;p62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8137" name="Google Shape;8137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39" name="Google Shape;8139;p62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40" name="Google Shape;8140;p62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141" name="Google Shape;8141;p62"/>
          <p:cNvSpPr txBox="1"/>
          <p:nvPr>
            <p:ph idx="2" type="title"/>
          </p:nvPr>
        </p:nvSpPr>
        <p:spPr>
          <a:xfrm>
            <a:off x="905750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42" name="Google Shape;8142;p62"/>
          <p:cNvSpPr txBox="1"/>
          <p:nvPr>
            <p:ph idx="1" type="subTitle"/>
          </p:nvPr>
        </p:nvSpPr>
        <p:spPr>
          <a:xfrm>
            <a:off x="905750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43" name="Google Shape;8143;p62"/>
          <p:cNvSpPr txBox="1"/>
          <p:nvPr>
            <p:ph idx="3" type="title"/>
          </p:nvPr>
        </p:nvSpPr>
        <p:spPr>
          <a:xfrm>
            <a:off x="3452462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44" name="Google Shape;8144;p62"/>
          <p:cNvSpPr txBox="1"/>
          <p:nvPr>
            <p:ph idx="4" type="subTitle"/>
          </p:nvPr>
        </p:nvSpPr>
        <p:spPr>
          <a:xfrm>
            <a:off x="3452452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45" name="Google Shape;8145;p62"/>
          <p:cNvSpPr txBox="1"/>
          <p:nvPr>
            <p:ph idx="5" type="title"/>
          </p:nvPr>
        </p:nvSpPr>
        <p:spPr>
          <a:xfrm>
            <a:off x="5999175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46" name="Google Shape;8146;p62"/>
          <p:cNvSpPr txBox="1"/>
          <p:nvPr>
            <p:ph idx="6" type="subTitle"/>
          </p:nvPr>
        </p:nvSpPr>
        <p:spPr>
          <a:xfrm>
            <a:off x="5999180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47" name="Google Shape;8147;p62"/>
          <p:cNvSpPr txBox="1"/>
          <p:nvPr>
            <p:ph hasCustomPrompt="1" idx="7" type="title"/>
          </p:nvPr>
        </p:nvSpPr>
        <p:spPr>
          <a:xfrm>
            <a:off x="1436850" y="2659450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148" name="Google Shape;8148;p62"/>
          <p:cNvSpPr txBox="1"/>
          <p:nvPr>
            <p:ph hasCustomPrompt="1" idx="8" type="title"/>
          </p:nvPr>
        </p:nvSpPr>
        <p:spPr>
          <a:xfrm>
            <a:off x="3981875" y="2659525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149" name="Google Shape;8149;p62"/>
          <p:cNvSpPr txBox="1"/>
          <p:nvPr>
            <p:ph hasCustomPrompt="1" idx="9" type="title"/>
          </p:nvPr>
        </p:nvSpPr>
        <p:spPr>
          <a:xfrm>
            <a:off x="6526900" y="2659525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8150" name="Google Shape;8150;p6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151" name="Google Shape;8151;p6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2">
  <p:cSld name="CUSTOM_14_1">
    <p:spTree>
      <p:nvGrpSpPr>
        <p:cNvPr id="8152" name="Shape 8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3" name="Google Shape;8153;p63"/>
          <p:cNvGrpSpPr/>
          <p:nvPr/>
        </p:nvGrpSpPr>
        <p:grpSpPr>
          <a:xfrm rot="-10307579">
            <a:off x="-7971919" y="3607753"/>
            <a:ext cx="12403428" cy="1705735"/>
            <a:chOff x="862259" y="3765588"/>
            <a:chExt cx="7268444" cy="1159289"/>
          </a:xfrm>
        </p:grpSpPr>
        <p:sp>
          <p:nvSpPr>
            <p:cNvPr id="8154" name="Google Shape;8154;p63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63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63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63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63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63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63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63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63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63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63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63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63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63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63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63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0" name="Google Shape;8170;p63"/>
          <p:cNvGrpSpPr/>
          <p:nvPr/>
        </p:nvGrpSpPr>
        <p:grpSpPr>
          <a:xfrm rot="-475727">
            <a:off x="3070135" y="4205377"/>
            <a:ext cx="12403699" cy="1705744"/>
            <a:chOff x="862259" y="3765588"/>
            <a:chExt cx="7268444" cy="1159289"/>
          </a:xfrm>
        </p:grpSpPr>
        <p:sp>
          <p:nvSpPr>
            <p:cNvPr id="8171" name="Google Shape;8171;p63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63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63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63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63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63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63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63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63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63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63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63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63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63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63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63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87" name="Google Shape;8187;p63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8" name="Google Shape;8188;p63"/>
          <p:cNvSpPr/>
          <p:nvPr/>
        </p:nvSpPr>
        <p:spPr>
          <a:xfrm>
            <a:off x="363092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9" name="Google Shape;8189;p63"/>
          <p:cNvSpPr/>
          <p:nvPr/>
        </p:nvSpPr>
        <p:spPr>
          <a:xfrm>
            <a:off x="370250" y="4644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0" name="Google Shape;8190;p63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1" name="Google Shape;8191;p63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2" name="Google Shape;8192;p63"/>
          <p:cNvSpPr/>
          <p:nvPr/>
        </p:nvSpPr>
        <p:spPr>
          <a:xfrm>
            <a:off x="1448925" y="47764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3" name="Google Shape;8193;p63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94" name="Google Shape;8194;p6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8195" name="Google Shape;8195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7" name="Google Shape;8197;p63"/>
          <p:cNvGrpSpPr/>
          <p:nvPr/>
        </p:nvGrpSpPr>
        <p:grpSpPr>
          <a:xfrm>
            <a:off x="1496950" y="4657350"/>
            <a:ext cx="37200" cy="833425"/>
            <a:chOff x="367100" y="2392375"/>
            <a:chExt cx="37200" cy="833425"/>
          </a:xfrm>
        </p:grpSpPr>
        <p:sp>
          <p:nvSpPr>
            <p:cNvPr id="8198" name="Google Shape;8198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0" name="Google Shape;8200;p63"/>
          <p:cNvGrpSpPr/>
          <p:nvPr/>
        </p:nvGrpSpPr>
        <p:grpSpPr>
          <a:xfrm>
            <a:off x="2734775" y="4698500"/>
            <a:ext cx="37200" cy="1232425"/>
            <a:chOff x="367100" y="2392375"/>
            <a:chExt cx="37200" cy="1232425"/>
          </a:xfrm>
        </p:grpSpPr>
        <p:sp>
          <p:nvSpPr>
            <p:cNvPr id="8201" name="Google Shape;8201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3" name="Google Shape;8203;p63"/>
          <p:cNvGrpSpPr/>
          <p:nvPr/>
        </p:nvGrpSpPr>
        <p:grpSpPr>
          <a:xfrm>
            <a:off x="1733350" y="4619313"/>
            <a:ext cx="37200" cy="833425"/>
            <a:chOff x="367100" y="2392375"/>
            <a:chExt cx="37200" cy="833425"/>
          </a:xfrm>
        </p:grpSpPr>
        <p:sp>
          <p:nvSpPr>
            <p:cNvPr id="8204" name="Google Shape;8204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6" name="Google Shape;8206;p63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8207" name="Google Shape;8207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9" name="Google Shape;8209;p63"/>
          <p:cNvGrpSpPr/>
          <p:nvPr/>
        </p:nvGrpSpPr>
        <p:grpSpPr>
          <a:xfrm>
            <a:off x="1050225" y="4724625"/>
            <a:ext cx="37200" cy="1232425"/>
            <a:chOff x="367100" y="2392375"/>
            <a:chExt cx="37200" cy="1232425"/>
          </a:xfrm>
        </p:grpSpPr>
        <p:sp>
          <p:nvSpPr>
            <p:cNvPr id="8210" name="Google Shape;8210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2" name="Google Shape;8212;p63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8213" name="Google Shape;8213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5" name="Google Shape;8215;p63"/>
          <p:cNvGrpSpPr/>
          <p:nvPr/>
        </p:nvGrpSpPr>
        <p:grpSpPr>
          <a:xfrm>
            <a:off x="2347800" y="4760113"/>
            <a:ext cx="37200" cy="833425"/>
            <a:chOff x="367100" y="2392375"/>
            <a:chExt cx="37200" cy="833425"/>
          </a:xfrm>
        </p:grpSpPr>
        <p:sp>
          <p:nvSpPr>
            <p:cNvPr id="8216" name="Google Shape;8216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8" name="Google Shape;8218;p63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8219" name="Google Shape;8219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1" name="Google Shape;8221;p63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8222" name="Google Shape;8222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4" name="Google Shape;8224;p63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8225" name="Google Shape;8225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7" name="Google Shape;8227;p63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8228" name="Google Shape;8228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0" name="Google Shape;8230;p63"/>
          <p:cNvGrpSpPr/>
          <p:nvPr/>
        </p:nvGrpSpPr>
        <p:grpSpPr>
          <a:xfrm>
            <a:off x="8077550" y="4695525"/>
            <a:ext cx="37200" cy="833425"/>
            <a:chOff x="367100" y="2392375"/>
            <a:chExt cx="37200" cy="833425"/>
          </a:xfrm>
        </p:grpSpPr>
        <p:sp>
          <p:nvSpPr>
            <p:cNvPr id="8231" name="Google Shape;8231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3" name="Google Shape;8233;p63"/>
          <p:cNvGrpSpPr/>
          <p:nvPr/>
        </p:nvGrpSpPr>
        <p:grpSpPr>
          <a:xfrm>
            <a:off x="8743950" y="4499863"/>
            <a:ext cx="37200" cy="833425"/>
            <a:chOff x="367100" y="2392375"/>
            <a:chExt cx="37200" cy="833425"/>
          </a:xfrm>
        </p:grpSpPr>
        <p:sp>
          <p:nvSpPr>
            <p:cNvPr id="8234" name="Google Shape;8234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6" name="Google Shape;8236;p63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8237" name="Google Shape;8237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39" name="Google Shape;8239;p6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40" name="Google Shape;8240;p6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8241" name="Google Shape;8241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3" name="Google Shape;8243;p63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8244" name="Google Shape;8244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6" name="Google Shape;8246;p63"/>
          <p:cNvGrpSpPr/>
          <p:nvPr/>
        </p:nvGrpSpPr>
        <p:grpSpPr>
          <a:xfrm>
            <a:off x="3121763" y="4724625"/>
            <a:ext cx="37200" cy="1232425"/>
            <a:chOff x="367100" y="2392375"/>
            <a:chExt cx="37200" cy="1232425"/>
          </a:xfrm>
        </p:grpSpPr>
        <p:sp>
          <p:nvSpPr>
            <p:cNvPr id="8247" name="Google Shape;8247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9" name="Google Shape;8249;p63"/>
          <p:cNvGrpSpPr/>
          <p:nvPr/>
        </p:nvGrpSpPr>
        <p:grpSpPr>
          <a:xfrm>
            <a:off x="512763" y="4227475"/>
            <a:ext cx="37200" cy="2435125"/>
            <a:chOff x="367100" y="2392375"/>
            <a:chExt cx="37200" cy="2435125"/>
          </a:xfrm>
        </p:grpSpPr>
        <p:sp>
          <p:nvSpPr>
            <p:cNvPr id="8250" name="Google Shape;8250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2" name="Google Shape;8252;p63"/>
          <p:cNvGrpSpPr/>
          <p:nvPr/>
        </p:nvGrpSpPr>
        <p:grpSpPr>
          <a:xfrm>
            <a:off x="6400500" y="4846838"/>
            <a:ext cx="37200" cy="2435125"/>
            <a:chOff x="367100" y="2392375"/>
            <a:chExt cx="37200" cy="2435125"/>
          </a:xfrm>
        </p:grpSpPr>
        <p:sp>
          <p:nvSpPr>
            <p:cNvPr id="8253" name="Google Shape;8253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55" name="Google Shape;8255;p63"/>
          <p:cNvSpPr/>
          <p:nvPr/>
        </p:nvSpPr>
        <p:spPr>
          <a:xfrm>
            <a:off x="2148550" y="487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56" name="Google Shape;8256;p63"/>
          <p:cNvGrpSpPr/>
          <p:nvPr/>
        </p:nvGrpSpPr>
        <p:grpSpPr>
          <a:xfrm>
            <a:off x="7679063" y="4681925"/>
            <a:ext cx="37200" cy="2435125"/>
            <a:chOff x="367100" y="2392375"/>
            <a:chExt cx="37200" cy="2435125"/>
          </a:xfrm>
        </p:grpSpPr>
        <p:sp>
          <p:nvSpPr>
            <p:cNvPr id="8257" name="Google Shape;8257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9" name="Google Shape;8259;p63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8260" name="Google Shape;8260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62" name="Google Shape;8262;p63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263" name="Google Shape;8263;p63"/>
          <p:cNvSpPr txBox="1"/>
          <p:nvPr>
            <p:ph idx="2" type="title"/>
          </p:nvPr>
        </p:nvSpPr>
        <p:spPr>
          <a:xfrm>
            <a:off x="753350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64" name="Google Shape;8264;p63"/>
          <p:cNvSpPr txBox="1"/>
          <p:nvPr>
            <p:ph idx="1" type="subTitle"/>
          </p:nvPr>
        </p:nvSpPr>
        <p:spPr>
          <a:xfrm>
            <a:off x="753350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265" name="Google Shape;8265;p63"/>
          <p:cNvSpPr txBox="1"/>
          <p:nvPr>
            <p:ph idx="3" type="title"/>
          </p:nvPr>
        </p:nvSpPr>
        <p:spPr>
          <a:xfrm>
            <a:off x="3452449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66" name="Google Shape;8266;p63"/>
          <p:cNvSpPr txBox="1"/>
          <p:nvPr>
            <p:ph idx="4" type="subTitle"/>
          </p:nvPr>
        </p:nvSpPr>
        <p:spPr>
          <a:xfrm>
            <a:off x="3452464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267" name="Google Shape;8267;p63"/>
          <p:cNvSpPr txBox="1"/>
          <p:nvPr>
            <p:ph idx="5" type="title"/>
          </p:nvPr>
        </p:nvSpPr>
        <p:spPr>
          <a:xfrm>
            <a:off x="6151576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68" name="Google Shape;8268;p63"/>
          <p:cNvSpPr txBox="1"/>
          <p:nvPr>
            <p:ph idx="6" type="subTitle"/>
          </p:nvPr>
        </p:nvSpPr>
        <p:spPr>
          <a:xfrm>
            <a:off x="6151577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269" name="Google Shape;8269;p63"/>
          <p:cNvSpPr txBox="1"/>
          <p:nvPr>
            <p:ph hasCustomPrompt="1" idx="7" type="title"/>
          </p:nvPr>
        </p:nvSpPr>
        <p:spPr>
          <a:xfrm>
            <a:off x="753325" y="4010025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270" name="Google Shape;8270;p63"/>
          <p:cNvSpPr txBox="1"/>
          <p:nvPr>
            <p:ph hasCustomPrompt="1" idx="8" type="title"/>
          </p:nvPr>
        </p:nvSpPr>
        <p:spPr>
          <a:xfrm>
            <a:off x="3450725" y="4010100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271" name="Google Shape;8271;p63"/>
          <p:cNvSpPr txBox="1"/>
          <p:nvPr>
            <p:ph hasCustomPrompt="1" idx="9" type="title"/>
          </p:nvPr>
        </p:nvSpPr>
        <p:spPr>
          <a:xfrm>
            <a:off x="6151574" y="4010100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8272" name="Google Shape;8272;p6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273" name="Google Shape;8273;p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8274" name="Shape 8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5" name="Google Shape;8275;p64"/>
          <p:cNvGrpSpPr/>
          <p:nvPr/>
        </p:nvGrpSpPr>
        <p:grpSpPr>
          <a:xfrm>
            <a:off x="-856368" y="4219833"/>
            <a:ext cx="10694788" cy="1705778"/>
            <a:chOff x="862259" y="3765588"/>
            <a:chExt cx="7268444" cy="1159289"/>
          </a:xfrm>
        </p:grpSpPr>
        <p:sp>
          <p:nvSpPr>
            <p:cNvPr id="8276" name="Google Shape;8276;p64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92" name="Google Shape;8292;p64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3" name="Google Shape;8293;p64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4" name="Google Shape;8294;p64"/>
          <p:cNvSpPr/>
          <p:nvPr/>
        </p:nvSpPr>
        <p:spPr>
          <a:xfrm>
            <a:off x="834050" y="4123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5" name="Google Shape;8295;p64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6" name="Google Shape;8296;p64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7" name="Google Shape;8297;p64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8" name="Google Shape;8298;p64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99" name="Google Shape;8299;p64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8300" name="Google Shape;8300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2" name="Google Shape;8302;p64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8303" name="Google Shape;8303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5" name="Google Shape;8305;p64"/>
          <p:cNvGrpSpPr/>
          <p:nvPr/>
        </p:nvGrpSpPr>
        <p:grpSpPr>
          <a:xfrm>
            <a:off x="2528413" y="4710800"/>
            <a:ext cx="37200" cy="1232425"/>
            <a:chOff x="367100" y="2392375"/>
            <a:chExt cx="37200" cy="1232425"/>
          </a:xfrm>
        </p:grpSpPr>
        <p:sp>
          <p:nvSpPr>
            <p:cNvPr id="8306" name="Google Shape;8306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8" name="Google Shape;8308;p64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8309" name="Google Shape;8309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1" name="Google Shape;8311;p64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8312" name="Google Shape;8312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4" name="Google Shape;8314;p64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8315" name="Google Shape;8315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7" name="Google Shape;8317;p64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8318" name="Google Shape;8318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0" name="Google Shape;8320;p64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8321" name="Google Shape;8321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3" name="Google Shape;8323;p64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8324" name="Google Shape;8324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6" name="Google Shape;8326;p64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8327" name="Google Shape;8327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9" name="Google Shape;8329;p64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8330" name="Google Shape;8330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2" name="Google Shape;8332;p64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8333" name="Google Shape;8333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5" name="Google Shape;8335;p64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8336" name="Google Shape;8336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8" name="Google Shape;8338;p64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8339" name="Google Shape;8339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1" name="Google Shape;8341;p64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8342" name="Google Shape;8342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44" name="Google Shape;8344;p64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45" name="Google Shape;8345;p64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8346" name="Google Shape;8346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8" name="Google Shape;8348;p64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8349" name="Google Shape;8349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1" name="Google Shape;8351;p64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8352" name="Google Shape;8352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4" name="Google Shape;8354;p64"/>
          <p:cNvGrpSpPr/>
          <p:nvPr/>
        </p:nvGrpSpPr>
        <p:grpSpPr>
          <a:xfrm>
            <a:off x="924975" y="4289075"/>
            <a:ext cx="37200" cy="2435125"/>
            <a:chOff x="367100" y="2392375"/>
            <a:chExt cx="37200" cy="2435125"/>
          </a:xfrm>
        </p:grpSpPr>
        <p:sp>
          <p:nvSpPr>
            <p:cNvPr id="8355" name="Google Shape;8355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7" name="Google Shape;8357;p64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8358" name="Google Shape;8358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0" name="Google Shape;8360;p64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61" name="Google Shape;8361;p64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8362" name="Google Shape;8362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4" name="Google Shape;8364;p64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8365" name="Google Shape;8365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7" name="Google Shape;8367;p64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368" name="Google Shape;8368;p64"/>
          <p:cNvSpPr txBox="1"/>
          <p:nvPr>
            <p:ph idx="2" type="title"/>
          </p:nvPr>
        </p:nvSpPr>
        <p:spPr>
          <a:xfrm>
            <a:off x="628650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69" name="Google Shape;8369;p64"/>
          <p:cNvSpPr txBox="1"/>
          <p:nvPr>
            <p:ph idx="1" type="subTitle"/>
          </p:nvPr>
        </p:nvSpPr>
        <p:spPr>
          <a:xfrm>
            <a:off x="628650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70" name="Google Shape;8370;p64"/>
          <p:cNvSpPr txBox="1"/>
          <p:nvPr>
            <p:ph idx="3" type="title"/>
          </p:nvPr>
        </p:nvSpPr>
        <p:spPr>
          <a:xfrm>
            <a:off x="6537176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71" name="Google Shape;8371;p64"/>
          <p:cNvSpPr txBox="1"/>
          <p:nvPr>
            <p:ph idx="4" type="subTitle"/>
          </p:nvPr>
        </p:nvSpPr>
        <p:spPr>
          <a:xfrm>
            <a:off x="6537176" y="3268329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72" name="Google Shape;8372;p64"/>
          <p:cNvSpPr txBox="1"/>
          <p:nvPr>
            <p:ph idx="5" type="title"/>
          </p:nvPr>
        </p:nvSpPr>
        <p:spPr>
          <a:xfrm>
            <a:off x="2598159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73" name="Google Shape;8373;p64"/>
          <p:cNvSpPr txBox="1"/>
          <p:nvPr>
            <p:ph idx="6" type="subTitle"/>
          </p:nvPr>
        </p:nvSpPr>
        <p:spPr>
          <a:xfrm>
            <a:off x="2598159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74" name="Google Shape;8374;p64"/>
          <p:cNvSpPr txBox="1"/>
          <p:nvPr>
            <p:ph idx="7" type="title"/>
          </p:nvPr>
        </p:nvSpPr>
        <p:spPr>
          <a:xfrm>
            <a:off x="4567667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75" name="Google Shape;8375;p64"/>
          <p:cNvSpPr txBox="1"/>
          <p:nvPr>
            <p:ph idx="8" type="subTitle"/>
          </p:nvPr>
        </p:nvSpPr>
        <p:spPr>
          <a:xfrm>
            <a:off x="4567667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8376" name="Google Shape;8376;p6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377" name="Google Shape;8377;p6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8378" name="Shape 8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9" name="Google Shape;8379;p65"/>
          <p:cNvGrpSpPr/>
          <p:nvPr/>
        </p:nvGrpSpPr>
        <p:grpSpPr>
          <a:xfrm>
            <a:off x="-1088541" y="4634028"/>
            <a:ext cx="10985526" cy="1752149"/>
            <a:chOff x="862259" y="3765588"/>
            <a:chExt cx="7268444" cy="1159289"/>
          </a:xfrm>
        </p:grpSpPr>
        <p:sp>
          <p:nvSpPr>
            <p:cNvPr id="8380" name="Google Shape;8380;p65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65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65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65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65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65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65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65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65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65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65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65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65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65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65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65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96" name="Google Shape;8396;p65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97" name="Google Shape;8397;p65"/>
          <p:cNvSpPr/>
          <p:nvPr/>
        </p:nvSpPr>
        <p:spPr>
          <a:xfrm>
            <a:off x="3175700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98" name="Google Shape;8398;p65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99" name="Google Shape;8399;p65"/>
          <p:cNvSpPr/>
          <p:nvPr/>
        </p:nvSpPr>
        <p:spPr>
          <a:xfrm>
            <a:off x="7733625" y="4174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00" name="Google Shape;8400;p65"/>
          <p:cNvSpPr/>
          <p:nvPr/>
        </p:nvSpPr>
        <p:spPr>
          <a:xfrm>
            <a:off x="1448925" y="4928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01" name="Google Shape;8401;p65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02" name="Google Shape;8402;p65"/>
          <p:cNvGrpSpPr/>
          <p:nvPr/>
        </p:nvGrpSpPr>
        <p:grpSpPr>
          <a:xfrm>
            <a:off x="367100" y="3319713"/>
            <a:ext cx="37200" cy="2435125"/>
            <a:chOff x="367100" y="2392375"/>
            <a:chExt cx="37200" cy="2435125"/>
          </a:xfrm>
        </p:grpSpPr>
        <p:sp>
          <p:nvSpPr>
            <p:cNvPr id="8403" name="Google Shape;8403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5" name="Google Shape;8405;p65"/>
          <p:cNvGrpSpPr/>
          <p:nvPr/>
        </p:nvGrpSpPr>
        <p:grpSpPr>
          <a:xfrm>
            <a:off x="1496950" y="4809750"/>
            <a:ext cx="37200" cy="833425"/>
            <a:chOff x="367100" y="2392375"/>
            <a:chExt cx="37200" cy="833425"/>
          </a:xfrm>
        </p:grpSpPr>
        <p:sp>
          <p:nvSpPr>
            <p:cNvPr id="8406" name="Google Shape;8406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8" name="Google Shape;8408;p65"/>
          <p:cNvGrpSpPr/>
          <p:nvPr/>
        </p:nvGrpSpPr>
        <p:grpSpPr>
          <a:xfrm>
            <a:off x="3221188" y="4686200"/>
            <a:ext cx="37200" cy="1232425"/>
            <a:chOff x="367100" y="2392375"/>
            <a:chExt cx="37200" cy="1232425"/>
          </a:xfrm>
        </p:grpSpPr>
        <p:sp>
          <p:nvSpPr>
            <p:cNvPr id="8409" name="Google Shape;8409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1" name="Google Shape;8411;p65"/>
          <p:cNvGrpSpPr/>
          <p:nvPr/>
        </p:nvGrpSpPr>
        <p:grpSpPr>
          <a:xfrm>
            <a:off x="1733350" y="4771713"/>
            <a:ext cx="37200" cy="833425"/>
            <a:chOff x="367100" y="2392375"/>
            <a:chExt cx="37200" cy="833425"/>
          </a:xfrm>
        </p:grpSpPr>
        <p:sp>
          <p:nvSpPr>
            <p:cNvPr id="8412" name="Google Shape;8412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4" name="Google Shape;8414;p65"/>
          <p:cNvGrpSpPr/>
          <p:nvPr/>
        </p:nvGrpSpPr>
        <p:grpSpPr>
          <a:xfrm>
            <a:off x="8607850" y="3480863"/>
            <a:ext cx="37200" cy="2435125"/>
            <a:chOff x="367100" y="2392375"/>
            <a:chExt cx="37200" cy="2435125"/>
          </a:xfrm>
        </p:grpSpPr>
        <p:sp>
          <p:nvSpPr>
            <p:cNvPr id="8415" name="Google Shape;8415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7" name="Google Shape;8417;p65"/>
          <p:cNvGrpSpPr/>
          <p:nvPr/>
        </p:nvGrpSpPr>
        <p:grpSpPr>
          <a:xfrm>
            <a:off x="658425" y="4499875"/>
            <a:ext cx="37200" cy="1232425"/>
            <a:chOff x="367100" y="2392375"/>
            <a:chExt cx="37200" cy="1232425"/>
          </a:xfrm>
        </p:grpSpPr>
        <p:sp>
          <p:nvSpPr>
            <p:cNvPr id="8418" name="Google Shape;8418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0" name="Google Shape;8420;p65"/>
          <p:cNvGrpSpPr/>
          <p:nvPr/>
        </p:nvGrpSpPr>
        <p:grpSpPr>
          <a:xfrm>
            <a:off x="3527900" y="4924125"/>
            <a:ext cx="37200" cy="833425"/>
            <a:chOff x="367100" y="2392375"/>
            <a:chExt cx="37200" cy="833425"/>
          </a:xfrm>
        </p:grpSpPr>
        <p:sp>
          <p:nvSpPr>
            <p:cNvPr id="8421" name="Google Shape;8421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3" name="Google Shape;8423;p65"/>
          <p:cNvGrpSpPr/>
          <p:nvPr/>
        </p:nvGrpSpPr>
        <p:grpSpPr>
          <a:xfrm>
            <a:off x="2347800" y="4912513"/>
            <a:ext cx="37200" cy="833425"/>
            <a:chOff x="367100" y="2392375"/>
            <a:chExt cx="37200" cy="833425"/>
          </a:xfrm>
        </p:grpSpPr>
        <p:sp>
          <p:nvSpPr>
            <p:cNvPr id="8424" name="Google Shape;8424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6" name="Google Shape;8426;p65"/>
          <p:cNvGrpSpPr/>
          <p:nvPr/>
        </p:nvGrpSpPr>
        <p:grpSpPr>
          <a:xfrm>
            <a:off x="7259438" y="4885688"/>
            <a:ext cx="37200" cy="833425"/>
            <a:chOff x="367100" y="2392375"/>
            <a:chExt cx="37200" cy="833425"/>
          </a:xfrm>
        </p:grpSpPr>
        <p:sp>
          <p:nvSpPr>
            <p:cNvPr id="8427" name="Google Shape;8427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9" name="Google Shape;8429;p65"/>
          <p:cNvGrpSpPr/>
          <p:nvPr/>
        </p:nvGrpSpPr>
        <p:grpSpPr>
          <a:xfrm>
            <a:off x="5876450" y="4949388"/>
            <a:ext cx="37200" cy="833425"/>
            <a:chOff x="367100" y="2392375"/>
            <a:chExt cx="37200" cy="833425"/>
          </a:xfrm>
        </p:grpSpPr>
        <p:sp>
          <p:nvSpPr>
            <p:cNvPr id="8430" name="Google Shape;8430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2" name="Google Shape;8432;p65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8433" name="Google Shape;8433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5" name="Google Shape;8435;p65"/>
          <p:cNvGrpSpPr/>
          <p:nvPr/>
        </p:nvGrpSpPr>
        <p:grpSpPr>
          <a:xfrm>
            <a:off x="6722900" y="4927100"/>
            <a:ext cx="37200" cy="1232425"/>
            <a:chOff x="367100" y="2392375"/>
            <a:chExt cx="37200" cy="1232425"/>
          </a:xfrm>
        </p:grpSpPr>
        <p:sp>
          <p:nvSpPr>
            <p:cNvPr id="8436" name="Google Shape;8436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8" name="Google Shape;8438;p65"/>
          <p:cNvGrpSpPr/>
          <p:nvPr/>
        </p:nvGrpSpPr>
        <p:grpSpPr>
          <a:xfrm>
            <a:off x="7924700" y="4699375"/>
            <a:ext cx="37200" cy="833425"/>
            <a:chOff x="367100" y="2392375"/>
            <a:chExt cx="37200" cy="833425"/>
          </a:xfrm>
        </p:grpSpPr>
        <p:sp>
          <p:nvSpPr>
            <p:cNvPr id="8439" name="Google Shape;8439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1" name="Google Shape;8441;p65"/>
          <p:cNvGrpSpPr/>
          <p:nvPr/>
        </p:nvGrpSpPr>
        <p:grpSpPr>
          <a:xfrm>
            <a:off x="8312775" y="4563338"/>
            <a:ext cx="37200" cy="833425"/>
            <a:chOff x="367100" y="2392375"/>
            <a:chExt cx="37200" cy="833425"/>
          </a:xfrm>
        </p:grpSpPr>
        <p:sp>
          <p:nvSpPr>
            <p:cNvPr id="8442" name="Google Shape;8442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4" name="Google Shape;8444;p65"/>
          <p:cNvGrpSpPr/>
          <p:nvPr/>
        </p:nvGrpSpPr>
        <p:grpSpPr>
          <a:xfrm>
            <a:off x="8994688" y="4300375"/>
            <a:ext cx="37200" cy="1232425"/>
            <a:chOff x="367100" y="2392375"/>
            <a:chExt cx="37200" cy="1232425"/>
          </a:xfrm>
        </p:grpSpPr>
        <p:sp>
          <p:nvSpPr>
            <p:cNvPr id="8445" name="Google Shape;8445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7" name="Google Shape;8447;p65"/>
          <p:cNvGrpSpPr/>
          <p:nvPr/>
        </p:nvGrpSpPr>
        <p:grpSpPr>
          <a:xfrm>
            <a:off x="179163" y="4082225"/>
            <a:ext cx="37200" cy="1232425"/>
            <a:chOff x="367100" y="2392375"/>
            <a:chExt cx="37200" cy="1232425"/>
          </a:xfrm>
        </p:grpSpPr>
        <p:sp>
          <p:nvSpPr>
            <p:cNvPr id="8448" name="Google Shape;8448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0" name="Google Shape;8450;p65"/>
          <p:cNvGrpSpPr/>
          <p:nvPr/>
        </p:nvGrpSpPr>
        <p:grpSpPr>
          <a:xfrm>
            <a:off x="4435463" y="5000300"/>
            <a:ext cx="37200" cy="833425"/>
            <a:chOff x="367100" y="2392375"/>
            <a:chExt cx="37200" cy="833425"/>
          </a:xfrm>
        </p:grpSpPr>
        <p:sp>
          <p:nvSpPr>
            <p:cNvPr id="8451" name="Google Shape;8451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3" name="Google Shape;8453;p65"/>
          <p:cNvGrpSpPr/>
          <p:nvPr/>
        </p:nvGrpSpPr>
        <p:grpSpPr>
          <a:xfrm>
            <a:off x="3121763" y="4419825"/>
            <a:ext cx="37200" cy="1232425"/>
            <a:chOff x="367100" y="2392375"/>
            <a:chExt cx="37200" cy="1232425"/>
          </a:xfrm>
        </p:grpSpPr>
        <p:sp>
          <p:nvSpPr>
            <p:cNvPr id="8454" name="Google Shape;8454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6" name="Google Shape;8456;p65"/>
          <p:cNvGrpSpPr/>
          <p:nvPr/>
        </p:nvGrpSpPr>
        <p:grpSpPr>
          <a:xfrm>
            <a:off x="828138" y="3531050"/>
            <a:ext cx="37200" cy="2435125"/>
            <a:chOff x="367100" y="2392375"/>
            <a:chExt cx="37200" cy="2435125"/>
          </a:xfrm>
        </p:grpSpPr>
        <p:sp>
          <p:nvSpPr>
            <p:cNvPr id="8457" name="Google Shape;8457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9" name="Google Shape;8459;p65"/>
          <p:cNvGrpSpPr/>
          <p:nvPr/>
        </p:nvGrpSpPr>
        <p:grpSpPr>
          <a:xfrm>
            <a:off x="5947525" y="4563338"/>
            <a:ext cx="37200" cy="2435125"/>
            <a:chOff x="367100" y="2392375"/>
            <a:chExt cx="37200" cy="2435125"/>
          </a:xfrm>
        </p:grpSpPr>
        <p:sp>
          <p:nvSpPr>
            <p:cNvPr id="8460" name="Google Shape;8460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2" name="Google Shape;8462;p65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3" name="Google Shape;8463;p65"/>
          <p:cNvGrpSpPr/>
          <p:nvPr/>
        </p:nvGrpSpPr>
        <p:grpSpPr>
          <a:xfrm>
            <a:off x="5756825" y="4325750"/>
            <a:ext cx="37200" cy="2435125"/>
            <a:chOff x="367100" y="2392375"/>
            <a:chExt cx="37200" cy="2435125"/>
          </a:xfrm>
        </p:grpSpPr>
        <p:sp>
          <p:nvSpPr>
            <p:cNvPr id="8464" name="Google Shape;8464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6" name="Google Shape;8466;p65"/>
          <p:cNvGrpSpPr/>
          <p:nvPr/>
        </p:nvGrpSpPr>
        <p:grpSpPr>
          <a:xfrm>
            <a:off x="8880050" y="3017613"/>
            <a:ext cx="37200" cy="2435125"/>
            <a:chOff x="367100" y="2392375"/>
            <a:chExt cx="37200" cy="2435125"/>
          </a:xfrm>
        </p:grpSpPr>
        <p:sp>
          <p:nvSpPr>
            <p:cNvPr id="8467" name="Google Shape;8467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9" name="Google Shape;8469;p65"/>
          <p:cNvSpPr/>
          <p:nvPr/>
        </p:nvSpPr>
        <p:spPr>
          <a:xfrm>
            <a:off x="1534138" y="-2103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0" name="Google Shape;8470;p65"/>
          <p:cNvSpPr/>
          <p:nvPr/>
        </p:nvSpPr>
        <p:spPr>
          <a:xfrm>
            <a:off x="8715688" y="-12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1" name="Google Shape;8471;p65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472" name="Google Shape;8472;p65"/>
          <p:cNvSpPr txBox="1"/>
          <p:nvPr>
            <p:ph idx="2" type="title"/>
          </p:nvPr>
        </p:nvSpPr>
        <p:spPr>
          <a:xfrm>
            <a:off x="966800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73" name="Google Shape;8473;p65"/>
          <p:cNvSpPr txBox="1"/>
          <p:nvPr>
            <p:ph idx="1" type="subTitle"/>
          </p:nvPr>
        </p:nvSpPr>
        <p:spPr>
          <a:xfrm>
            <a:off x="966800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74" name="Google Shape;8474;p65"/>
          <p:cNvSpPr txBox="1"/>
          <p:nvPr>
            <p:ph idx="3" type="title"/>
          </p:nvPr>
        </p:nvSpPr>
        <p:spPr>
          <a:xfrm>
            <a:off x="3540501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75" name="Google Shape;8475;p65"/>
          <p:cNvSpPr txBox="1"/>
          <p:nvPr>
            <p:ph idx="4" type="subTitle"/>
          </p:nvPr>
        </p:nvSpPr>
        <p:spPr>
          <a:xfrm>
            <a:off x="3540504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76" name="Google Shape;8476;p65"/>
          <p:cNvSpPr txBox="1"/>
          <p:nvPr>
            <p:ph idx="5" type="title"/>
          </p:nvPr>
        </p:nvSpPr>
        <p:spPr>
          <a:xfrm>
            <a:off x="966800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77" name="Google Shape;8477;p65"/>
          <p:cNvSpPr txBox="1"/>
          <p:nvPr>
            <p:ph idx="6" type="subTitle"/>
          </p:nvPr>
        </p:nvSpPr>
        <p:spPr>
          <a:xfrm>
            <a:off x="966800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78" name="Google Shape;8478;p65"/>
          <p:cNvSpPr txBox="1"/>
          <p:nvPr>
            <p:ph idx="7" type="title"/>
          </p:nvPr>
        </p:nvSpPr>
        <p:spPr>
          <a:xfrm>
            <a:off x="3540498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79" name="Google Shape;8479;p65"/>
          <p:cNvSpPr txBox="1"/>
          <p:nvPr>
            <p:ph idx="8" type="subTitle"/>
          </p:nvPr>
        </p:nvSpPr>
        <p:spPr>
          <a:xfrm>
            <a:off x="3540552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80" name="Google Shape;8480;p65"/>
          <p:cNvSpPr txBox="1"/>
          <p:nvPr>
            <p:ph idx="9" type="title"/>
          </p:nvPr>
        </p:nvSpPr>
        <p:spPr>
          <a:xfrm>
            <a:off x="6114202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81" name="Google Shape;8481;p65"/>
          <p:cNvSpPr txBox="1"/>
          <p:nvPr>
            <p:ph idx="13" type="subTitle"/>
          </p:nvPr>
        </p:nvSpPr>
        <p:spPr>
          <a:xfrm>
            <a:off x="6114207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82" name="Google Shape;8482;p65"/>
          <p:cNvSpPr txBox="1"/>
          <p:nvPr>
            <p:ph idx="14" type="title"/>
          </p:nvPr>
        </p:nvSpPr>
        <p:spPr>
          <a:xfrm>
            <a:off x="6114202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83" name="Google Shape;8483;p65"/>
          <p:cNvSpPr txBox="1"/>
          <p:nvPr>
            <p:ph idx="15" type="subTitle"/>
          </p:nvPr>
        </p:nvSpPr>
        <p:spPr>
          <a:xfrm>
            <a:off x="6114311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8484" name="Google Shape;8484;p6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485" name="Google Shape;8485;p6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13">
    <p:spTree>
      <p:nvGrpSpPr>
        <p:cNvPr id="8486" name="Shape 8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7" name="Google Shape;8487;p66"/>
          <p:cNvGrpSpPr/>
          <p:nvPr/>
        </p:nvGrpSpPr>
        <p:grpSpPr>
          <a:xfrm rot="9442976">
            <a:off x="1971015" y="3073054"/>
            <a:ext cx="9165281" cy="2491532"/>
            <a:chOff x="5171575" y="1460000"/>
            <a:chExt cx="1813675" cy="493025"/>
          </a:xfrm>
        </p:grpSpPr>
        <p:sp>
          <p:nvSpPr>
            <p:cNvPr id="8488" name="Google Shape;8488;p66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66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66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66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66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66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66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66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66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66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66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66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66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66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66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66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66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66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66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66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66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66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66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66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66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66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66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15" name="Google Shape;8515;p66"/>
          <p:cNvSpPr/>
          <p:nvPr/>
        </p:nvSpPr>
        <p:spPr>
          <a:xfrm>
            <a:off x="6920875" y="15717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6" name="Google Shape;8516;p66"/>
          <p:cNvSpPr/>
          <p:nvPr/>
        </p:nvSpPr>
        <p:spPr>
          <a:xfrm>
            <a:off x="5684225" y="2356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7" name="Google Shape;8517;p66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8" name="Google Shape;8518;p66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19" name="Google Shape;8519;p66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8520" name="Google Shape;8520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2" name="Google Shape;8522;p66"/>
          <p:cNvGrpSpPr/>
          <p:nvPr/>
        </p:nvGrpSpPr>
        <p:grpSpPr>
          <a:xfrm>
            <a:off x="4418513" y="4543100"/>
            <a:ext cx="37200" cy="833425"/>
            <a:chOff x="367100" y="2392375"/>
            <a:chExt cx="37200" cy="833425"/>
          </a:xfrm>
        </p:grpSpPr>
        <p:sp>
          <p:nvSpPr>
            <p:cNvPr id="8523" name="Google Shape;8523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5" name="Google Shape;8525;p66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8526" name="Google Shape;8526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8" name="Google Shape;8528;p66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8529" name="Google Shape;8529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1" name="Google Shape;8531;p66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8532" name="Google Shape;8532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4" name="Google Shape;8534;p66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8535" name="Google Shape;8535;p6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7" name="Google Shape;8537;p66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8538" name="Google Shape;8538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0" name="Google Shape;8540;p66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8541" name="Google Shape;8541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3" name="Google Shape;8543;p66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8544" name="Google Shape;8544;p6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46" name="Google Shape;8546;p66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7" name="Google Shape;8547;p6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48" name="Google Shape;8548;p66"/>
          <p:cNvGrpSpPr/>
          <p:nvPr/>
        </p:nvGrpSpPr>
        <p:grpSpPr>
          <a:xfrm>
            <a:off x="4664063" y="4404588"/>
            <a:ext cx="37200" cy="833425"/>
            <a:chOff x="367100" y="2392375"/>
            <a:chExt cx="37200" cy="833425"/>
          </a:xfrm>
        </p:grpSpPr>
        <p:sp>
          <p:nvSpPr>
            <p:cNvPr id="8549" name="Google Shape;8549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1" name="Google Shape;8551;p66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8552" name="Google Shape;8552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4" name="Google Shape;8554;p66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8555" name="Google Shape;8555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7" name="Google Shape;8557;p66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8558" name="Google Shape;8558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0" name="Google Shape;8560;p66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8561" name="Google Shape;8561;p6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63" name="Google Shape;8563;p66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64" name="Google Shape;8564;p66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65" name="Google Shape;8565;p66"/>
          <p:cNvGrpSpPr/>
          <p:nvPr/>
        </p:nvGrpSpPr>
        <p:grpSpPr>
          <a:xfrm>
            <a:off x="5363188" y="3231438"/>
            <a:ext cx="37200" cy="833425"/>
            <a:chOff x="367100" y="2392375"/>
            <a:chExt cx="37200" cy="833425"/>
          </a:xfrm>
        </p:grpSpPr>
        <p:sp>
          <p:nvSpPr>
            <p:cNvPr id="8566" name="Google Shape;8566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8" name="Google Shape;8568;p66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8569" name="Google Shape;8569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1" name="Google Shape;8571;p66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8572" name="Google Shape;8572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4" name="Google Shape;8574;p66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8575" name="Google Shape;8575;p6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7" name="Google Shape;8577;p66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8578" name="Google Shape;8578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0" name="Google Shape;8580;p66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8581" name="Google Shape;8581;p6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3" name="Google Shape;8583;p66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8584" name="Google Shape;8584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6" name="Google Shape;8586;p66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8587" name="Google Shape;8587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89" name="Google Shape;8589;p66"/>
          <p:cNvSpPr/>
          <p:nvPr/>
        </p:nvSpPr>
        <p:spPr>
          <a:xfrm>
            <a:off x="4116200" y="4662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90" name="Google Shape;8590;p66"/>
          <p:cNvGrpSpPr/>
          <p:nvPr/>
        </p:nvGrpSpPr>
        <p:grpSpPr>
          <a:xfrm>
            <a:off x="5531163" y="2330563"/>
            <a:ext cx="37200" cy="2435125"/>
            <a:chOff x="367100" y="2392375"/>
            <a:chExt cx="37200" cy="2435125"/>
          </a:xfrm>
        </p:grpSpPr>
        <p:sp>
          <p:nvSpPr>
            <p:cNvPr id="8591" name="Google Shape;8591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3" name="Google Shape;8593;p66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8594" name="Google Shape;8594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6" name="Google Shape;8596;p66"/>
          <p:cNvGrpSpPr/>
          <p:nvPr/>
        </p:nvGrpSpPr>
        <p:grpSpPr>
          <a:xfrm>
            <a:off x="6717038" y="2025875"/>
            <a:ext cx="37200" cy="3553537"/>
            <a:chOff x="367100" y="2392375"/>
            <a:chExt cx="37200" cy="3553537"/>
          </a:xfrm>
        </p:grpSpPr>
        <p:sp>
          <p:nvSpPr>
            <p:cNvPr id="8597" name="Google Shape;8597;p6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99" name="Google Shape;8599;p66"/>
          <p:cNvSpPr/>
          <p:nvPr/>
        </p:nvSpPr>
        <p:spPr>
          <a:xfrm>
            <a:off x="4597263" y="3477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00" name="Google Shape;8600;p66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01" name="Google Shape;8601;p66"/>
          <p:cNvGrpSpPr/>
          <p:nvPr/>
        </p:nvGrpSpPr>
        <p:grpSpPr>
          <a:xfrm>
            <a:off x="92463" y="4766950"/>
            <a:ext cx="37200" cy="833425"/>
            <a:chOff x="367100" y="2392375"/>
            <a:chExt cx="37200" cy="833425"/>
          </a:xfrm>
        </p:grpSpPr>
        <p:sp>
          <p:nvSpPr>
            <p:cNvPr id="8602" name="Google Shape;8602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4" name="Google Shape;8604;p66"/>
          <p:cNvGrpSpPr/>
          <p:nvPr/>
        </p:nvGrpSpPr>
        <p:grpSpPr>
          <a:xfrm>
            <a:off x="1650875" y="4690750"/>
            <a:ext cx="37200" cy="833425"/>
            <a:chOff x="367100" y="2392375"/>
            <a:chExt cx="37200" cy="833425"/>
          </a:xfrm>
        </p:grpSpPr>
        <p:sp>
          <p:nvSpPr>
            <p:cNvPr id="8605" name="Google Shape;8605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7" name="Google Shape;8607;p66"/>
          <p:cNvGrpSpPr/>
          <p:nvPr/>
        </p:nvGrpSpPr>
        <p:grpSpPr>
          <a:xfrm>
            <a:off x="871675" y="4602963"/>
            <a:ext cx="37200" cy="833425"/>
            <a:chOff x="367100" y="2392375"/>
            <a:chExt cx="37200" cy="833425"/>
          </a:xfrm>
        </p:grpSpPr>
        <p:sp>
          <p:nvSpPr>
            <p:cNvPr id="8608" name="Google Shape;8608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0" name="Google Shape;8610;p66"/>
          <p:cNvGrpSpPr/>
          <p:nvPr/>
        </p:nvGrpSpPr>
        <p:grpSpPr>
          <a:xfrm>
            <a:off x="2332700" y="4415075"/>
            <a:ext cx="37200" cy="1232425"/>
            <a:chOff x="367100" y="2392375"/>
            <a:chExt cx="37200" cy="1232425"/>
          </a:xfrm>
        </p:grpSpPr>
        <p:sp>
          <p:nvSpPr>
            <p:cNvPr id="8611" name="Google Shape;8611;p6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3" name="Google Shape;8613;p66"/>
          <p:cNvGrpSpPr/>
          <p:nvPr/>
        </p:nvGrpSpPr>
        <p:grpSpPr>
          <a:xfrm>
            <a:off x="3508500" y="4637750"/>
            <a:ext cx="37200" cy="833425"/>
            <a:chOff x="367100" y="2392375"/>
            <a:chExt cx="37200" cy="833425"/>
          </a:xfrm>
        </p:grpSpPr>
        <p:sp>
          <p:nvSpPr>
            <p:cNvPr id="8614" name="Google Shape;8614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16" name="Google Shape;8616;p66"/>
          <p:cNvSpPr/>
          <p:nvPr/>
        </p:nvSpPr>
        <p:spPr>
          <a:xfrm>
            <a:off x="2188638" y="4779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7" name="Google Shape;8617;p66"/>
          <p:cNvSpPr/>
          <p:nvPr/>
        </p:nvSpPr>
        <p:spPr>
          <a:xfrm>
            <a:off x="760591" y="456885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18" name="Google Shape;8618;p66"/>
          <p:cNvGrpSpPr/>
          <p:nvPr/>
        </p:nvGrpSpPr>
        <p:grpSpPr>
          <a:xfrm>
            <a:off x="338013" y="4628438"/>
            <a:ext cx="37200" cy="833425"/>
            <a:chOff x="367100" y="2392375"/>
            <a:chExt cx="37200" cy="833425"/>
          </a:xfrm>
        </p:grpSpPr>
        <p:sp>
          <p:nvSpPr>
            <p:cNvPr id="8619" name="Google Shape;8619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1" name="Google Shape;8621;p66"/>
          <p:cNvGrpSpPr/>
          <p:nvPr/>
        </p:nvGrpSpPr>
        <p:grpSpPr>
          <a:xfrm>
            <a:off x="1254600" y="4404588"/>
            <a:ext cx="37200" cy="833425"/>
            <a:chOff x="367100" y="2392375"/>
            <a:chExt cx="37200" cy="833425"/>
          </a:xfrm>
        </p:grpSpPr>
        <p:sp>
          <p:nvSpPr>
            <p:cNvPr id="8622" name="Google Shape;8622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4" name="Google Shape;8624;p66"/>
          <p:cNvGrpSpPr/>
          <p:nvPr/>
        </p:nvGrpSpPr>
        <p:grpSpPr>
          <a:xfrm>
            <a:off x="3807175" y="4504138"/>
            <a:ext cx="37200" cy="2435125"/>
            <a:chOff x="367100" y="2392375"/>
            <a:chExt cx="37200" cy="2435125"/>
          </a:xfrm>
        </p:grpSpPr>
        <p:sp>
          <p:nvSpPr>
            <p:cNvPr id="8625" name="Google Shape;8625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7" name="Google Shape;8627;p66"/>
          <p:cNvGrpSpPr/>
          <p:nvPr/>
        </p:nvGrpSpPr>
        <p:grpSpPr>
          <a:xfrm>
            <a:off x="2913225" y="4415063"/>
            <a:ext cx="37200" cy="2435125"/>
            <a:chOff x="367100" y="2392375"/>
            <a:chExt cx="37200" cy="2435125"/>
          </a:xfrm>
        </p:grpSpPr>
        <p:sp>
          <p:nvSpPr>
            <p:cNvPr id="8628" name="Google Shape;8628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30" name="Google Shape;8630;p66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631" name="Google Shape;8631;p66"/>
          <p:cNvSpPr txBox="1"/>
          <p:nvPr>
            <p:ph idx="2" type="title"/>
          </p:nvPr>
        </p:nvSpPr>
        <p:spPr>
          <a:xfrm>
            <a:off x="720075" y="3268175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632" name="Google Shape;8632;p66"/>
          <p:cNvSpPr txBox="1"/>
          <p:nvPr>
            <p:ph idx="3" type="title"/>
          </p:nvPr>
        </p:nvSpPr>
        <p:spPr>
          <a:xfrm>
            <a:off x="720075" y="1692400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633" name="Google Shape;8633;p66"/>
          <p:cNvSpPr txBox="1"/>
          <p:nvPr>
            <p:ph idx="1" type="subTitle"/>
          </p:nvPr>
        </p:nvSpPr>
        <p:spPr>
          <a:xfrm>
            <a:off x="720075" y="2017625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8634" name="Google Shape;8634;p66"/>
          <p:cNvSpPr txBox="1"/>
          <p:nvPr>
            <p:ph idx="4" type="subTitle"/>
          </p:nvPr>
        </p:nvSpPr>
        <p:spPr>
          <a:xfrm>
            <a:off x="720075" y="3593400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pic>
        <p:nvPicPr>
          <p:cNvPr id="8635" name="Google Shape;8635;p6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636" name="Google Shape;8636;p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13_1">
    <p:spTree>
      <p:nvGrpSpPr>
        <p:cNvPr id="8637" name="Shape 8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38" name="Google Shape;8638;p67"/>
          <p:cNvGrpSpPr/>
          <p:nvPr/>
        </p:nvGrpSpPr>
        <p:grpSpPr>
          <a:xfrm>
            <a:off x="-205225" y="4335250"/>
            <a:ext cx="7141649" cy="2247459"/>
            <a:chOff x="3025400" y="1754925"/>
            <a:chExt cx="7141649" cy="2247459"/>
          </a:xfrm>
        </p:grpSpPr>
        <p:sp>
          <p:nvSpPr>
            <p:cNvPr id="8639" name="Google Shape;8639;p6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6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6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6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6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6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6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6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6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6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6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6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6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6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6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6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6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6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6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6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6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6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6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6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6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6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6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6" name="Google Shape;8666;p67"/>
          <p:cNvGrpSpPr/>
          <p:nvPr/>
        </p:nvGrpSpPr>
        <p:grpSpPr>
          <a:xfrm>
            <a:off x="7795775" y="3935200"/>
            <a:ext cx="7141649" cy="2247459"/>
            <a:chOff x="3025400" y="1754925"/>
            <a:chExt cx="7141649" cy="2247459"/>
          </a:xfrm>
        </p:grpSpPr>
        <p:sp>
          <p:nvSpPr>
            <p:cNvPr id="8667" name="Google Shape;8667;p6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6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6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6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6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6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6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6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6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6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6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6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6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6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6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6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6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6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6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6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6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6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6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6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6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6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6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94" name="Google Shape;8694;p67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5" name="Google Shape;8695;p67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6" name="Google Shape;8696;p67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7" name="Google Shape;8697;p67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8" name="Google Shape;8698;p67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9" name="Google Shape;8699;p67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0" name="Google Shape;8700;p67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01" name="Google Shape;8701;p67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8702" name="Google Shape;8702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4" name="Google Shape;8704;p67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8705" name="Google Shape;8705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7" name="Google Shape;8707;p67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8708" name="Google Shape;8708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0" name="Google Shape;8710;p67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8711" name="Google Shape;8711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3" name="Google Shape;8713;p67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8714" name="Google Shape;8714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6" name="Google Shape;8716;p67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8717" name="Google Shape;8717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9" name="Google Shape;8719;p67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8720" name="Google Shape;8720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2" name="Google Shape;8722;p67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8723" name="Google Shape;8723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5" name="Google Shape;8725;p67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8726" name="Google Shape;8726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8" name="Google Shape;8728;p67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8729" name="Google Shape;8729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1" name="Google Shape;8731;p67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8732" name="Google Shape;8732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4" name="Google Shape;8734;p67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8735" name="Google Shape;8735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7" name="Google Shape;8737;p67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8738" name="Google Shape;8738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0" name="Google Shape;8740;p67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8741" name="Google Shape;8741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3" name="Google Shape;8743;p67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8744" name="Google Shape;8744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46" name="Google Shape;8746;p67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47" name="Google Shape;8747;p67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48" name="Google Shape;8748;p67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8749" name="Google Shape;8749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1" name="Google Shape;8751;p67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8752" name="Google Shape;8752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4" name="Google Shape;8754;p67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8755" name="Google Shape;8755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7" name="Google Shape;8757;p67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8758" name="Google Shape;8758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0" name="Google Shape;8760;p67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8761" name="Google Shape;8761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63" name="Google Shape;8763;p67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64" name="Google Shape;8764;p67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8765" name="Google Shape;8765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7" name="Google Shape;8767;p67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8768" name="Google Shape;8768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70" name="Google Shape;8770;p67"/>
          <p:cNvSpPr txBox="1"/>
          <p:nvPr>
            <p:ph idx="1" type="subTitle"/>
          </p:nvPr>
        </p:nvSpPr>
        <p:spPr>
          <a:xfrm>
            <a:off x="909650" y="1711750"/>
            <a:ext cx="3132000" cy="26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771" name="Google Shape;8771;p67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772" name="Google Shape;8772;p67"/>
          <p:cNvSpPr txBox="1"/>
          <p:nvPr>
            <p:ph idx="2" type="subTitle"/>
          </p:nvPr>
        </p:nvSpPr>
        <p:spPr>
          <a:xfrm>
            <a:off x="5102475" y="1711750"/>
            <a:ext cx="3132000" cy="26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pic>
        <p:nvPicPr>
          <p:cNvPr id="8773" name="Google Shape;8773;p6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774" name="Google Shape;8774;p6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2">
    <p:spTree>
      <p:nvGrpSpPr>
        <p:cNvPr id="8775" name="Shape 8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6" name="Google Shape;8776;p68"/>
          <p:cNvSpPr/>
          <p:nvPr/>
        </p:nvSpPr>
        <p:spPr>
          <a:xfrm>
            <a:off x="7985725" y="42184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77" name="Google Shape;8777;p68"/>
          <p:cNvGrpSpPr/>
          <p:nvPr/>
        </p:nvGrpSpPr>
        <p:grpSpPr>
          <a:xfrm rot="2007808">
            <a:off x="5874984" y="1911818"/>
            <a:ext cx="9160601" cy="6400834"/>
            <a:chOff x="3025400" y="640950"/>
            <a:chExt cx="2106950" cy="1472200"/>
          </a:xfrm>
        </p:grpSpPr>
        <p:sp>
          <p:nvSpPr>
            <p:cNvPr id="8778" name="Google Shape;8778;p68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68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68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68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68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68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68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68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68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68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68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68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68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68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68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68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68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68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68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68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68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68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68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68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68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03" name="Google Shape;8803;p68"/>
          <p:cNvSpPr/>
          <p:nvPr/>
        </p:nvSpPr>
        <p:spPr>
          <a:xfrm>
            <a:off x="6590188" y="42758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4" name="Google Shape;8804;p68"/>
          <p:cNvSpPr/>
          <p:nvPr/>
        </p:nvSpPr>
        <p:spPr>
          <a:xfrm>
            <a:off x="4144063" y="416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5" name="Google Shape;8805;p68"/>
          <p:cNvSpPr/>
          <p:nvPr/>
        </p:nvSpPr>
        <p:spPr>
          <a:xfrm>
            <a:off x="78722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6" name="Google Shape;8806;p68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807" name="Google Shape;8807;p68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8" name="Google Shape;8808;p68"/>
          <p:cNvSpPr/>
          <p:nvPr/>
        </p:nvSpPr>
        <p:spPr>
          <a:xfrm>
            <a:off x="4175563" y="489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9" name="Google Shape;8809;p68"/>
          <p:cNvSpPr/>
          <p:nvPr/>
        </p:nvSpPr>
        <p:spPr>
          <a:xfrm>
            <a:off x="466413" y="44699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10" name="Google Shape;8810;p68"/>
          <p:cNvGrpSpPr/>
          <p:nvPr/>
        </p:nvGrpSpPr>
        <p:grpSpPr>
          <a:xfrm>
            <a:off x="110250" y="3480863"/>
            <a:ext cx="37200" cy="2435125"/>
            <a:chOff x="367100" y="2392375"/>
            <a:chExt cx="37200" cy="2435125"/>
          </a:xfrm>
        </p:grpSpPr>
        <p:sp>
          <p:nvSpPr>
            <p:cNvPr id="8811" name="Google Shape;8811;p6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3" name="Google Shape;8813;p68"/>
          <p:cNvGrpSpPr/>
          <p:nvPr/>
        </p:nvGrpSpPr>
        <p:grpSpPr>
          <a:xfrm>
            <a:off x="562050" y="4561713"/>
            <a:ext cx="37200" cy="833425"/>
            <a:chOff x="367100" y="2392375"/>
            <a:chExt cx="37200" cy="833425"/>
          </a:xfrm>
        </p:grpSpPr>
        <p:sp>
          <p:nvSpPr>
            <p:cNvPr id="8814" name="Google Shape;8814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6" name="Google Shape;8816;p68"/>
          <p:cNvGrpSpPr/>
          <p:nvPr/>
        </p:nvGrpSpPr>
        <p:grpSpPr>
          <a:xfrm>
            <a:off x="1969788" y="4753675"/>
            <a:ext cx="37200" cy="1232425"/>
            <a:chOff x="367100" y="2392375"/>
            <a:chExt cx="37200" cy="1232425"/>
          </a:xfrm>
        </p:grpSpPr>
        <p:sp>
          <p:nvSpPr>
            <p:cNvPr id="8817" name="Google Shape;8817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9" name="Google Shape;8819;p68"/>
          <p:cNvGrpSpPr/>
          <p:nvPr/>
        </p:nvGrpSpPr>
        <p:grpSpPr>
          <a:xfrm>
            <a:off x="1013850" y="4876963"/>
            <a:ext cx="37200" cy="833425"/>
            <a:chOff x="367100" y="2392375"/>
            <a:chExt cx="37200" cy="833425"/>
          </a:xfrm>
        </p:grpSpPr>
        <p:sp>
          <p:nvSpPr>
            <p:cNvPr id="8820" name="Google Shape;8820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2" name="Google Shape;8822;p68"/>
          <p:cNvGrpSpPr/>
          <p:nvPr/>
        </p:nvGrpSpPr>
        <p:grpSpPr>
          <a:xfrm>
            <a:off x="8663900" y="3093813"/>
            <a:ext cx="37200" cy="2435125"/>
            <a:chOff x="367100" y="2392375"/>
            <a:chExt cx="37200" cy="2435125"/>
          </a:xfrm>
        </p:grpSpPr>
        <p:sp>
          <p:nvSpPr>
            <p:cNvPr id="8823" name="Google Shape;8823;p6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5" name="Google Shape;8825;p68"/>
          <p:cNvGrpSpPr/>
          <p:nvPr/>
        </p:nvGrpSpPr>
        <p:grpSpPr>
          <a:xfrm>
            <a:off x="466400" y="4419800"/>
            <a:ext cx="37200" cy="1232425"/>
            <a:chOff x="367100" y="2392375"/>
            <a:chExt cx="37200" cy="1232425"/>
          </a:xfrm>
        </p:grpSpPr>
        <p:sp>
          <p:nvSpPr>
            <p:cNvPr id="8826" name="Google Shape;8826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8" name="Google Shape;8828;p68"/>
          <p:cNvGrpSpPr/>
          <p:nvPr/>
        </p:nvGrpSpPr>
        <p:grpSpPr>
          <a:xfrm>
            <a:off x="3072263" y="4699375"/>
            <a:ext cx="37200" cy="833425"/>
            <a:chOff x="367100" y="2392375"/>
            <a:chExt cx="37200" cy="833425"/>
          </a:xfrm>
        </p:grpSpPr>
        <p:sp>
          <p:nvSpPr>
            <p:cNvPr id="8829" name="Google Shape;8829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1" name="Google Shape;8831;p68"/>
          <p:cNvGrpSpPr/>
          <p:nvPr/>
        </p:nvGrpSpPr>
        <p:grpSpPr>
          <a:xfrm>
            <a:off x="4163738" y="4760125"/>
            <a:ext cx="37200" cy="833425"/>
            <a:chOff x="367100" y="2392375"/>
            <a:chExt cx="37200" cy="833425"/>
          </a:xfrm>
        </p:grpSpPr>
        <p:sp>
          <p:nvSpPr>
            <p:cNvPr id="8832" name="Google Shape;8832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4" name="Google Shape;8834;p68"/>
          <p:cNvGrpSpPr/>
          <p:nvPr/>
        </p:nvGrpSpPr>
        <p:grpSpPr>
          <a:xfrm>
            <a:off x="1357200" y="4760113"/>
            <a:ext cx="37200" cy="833425"/>
            <a:chOff x="367100" y="2392375"/>
            <a:chExt cx="37200" cy="833425"/>
          </a:xfrm>
        </p:grpSpPr>
        <p:sp>
          <p:nvSpPr>
            <p:cNvPr id="8835" name="Google Shape;8835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7" name="Google Shape;8837;p68"/>
          <p:cNvGrpSpPr/>
          <p:nvPr/>
        </p:nvGrpSpPr>
        <p:grpSpPr>
          <a:xfrm>
            <a:off x="7789488" y="4942750"/>
            <a:ext cx="37200" cy="833425"/>
            <a:chOff x="367100" y="2392375"/>
            <a:chExt cx="37200" cy="833425"/>
          </a:xfrm>
        </p:grpSpPr>
        <p:sp>
          <p:nvSpPr>
            <p:cNvPr id="8838" name="Google Shape;8838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0" name="Google Shape;8840;p68"/>
          <p:cNvGrpSpPr/>
          <p:nvPr/>
        </p:nvGrpSpPr>
        <p:grpSpPr>
          <a:xfrm>
            <a:off x="6181250" y="4873188"/>
            <a:ext cx="37200" cy="833425"/>
            <a:chOff x="367100" y="2392375"/>
            <a:chExt cx="37200" cy="833425"/>
          </a:xfrm>
        </p:grpSpPr>
        <p:sp>
          <p:nvSpPr>
            <p:cNvPr id="8841" name="Google Shape;8841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3" name="Google Shape;8843;p68"/>
          <p:cNvGrpSpPr/>
          <p:nvPr/>
        </p:nvGrpSpPr>
        <p:grpSpPr>
          <a:xfrm>
            <a:off x="5621100" y="4695513"/>
            <a:ext cx="37200" cy="833425"/>
            <a:chOff x="367100" y="2392375"/>
            <a:chExt cx="37200" cy="833425"/>
          </a:xfrm>
        </p:grpSpPr>
        <p:sp>
          <p:nvSpPr>
            <p:cNvPr id="8844" name="Google Shape;8844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6" name="Google Shape;8846;p68"/>
          <p:cNvGrpSpPr/>
          <p:nvPr/>
        </p:nvGrpSpPr>
        <p:grpSpPr>
          <a:xfrm>
            <a:off x="6984538" y="4850900"/>
            <a:ext cx="37200" cy="1232425"/>
            <a:chOff x="367100" y="2392375"/>
            <a:chExt cx="37200" cy="1232425"/>
          </a:xfrm>
        </p:grpSpPr>
        <p:sp>
          <p:nvSpPr>
            <p:cNvPr id="8847" name="Google Shape;8847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9" name="Google Shape;8849;p68"/>
          <p:cNvGrpSpPr/>
          <p:nvPr/>
        </p:nvGrpSpPr>
        <p:grpSpPr>
          <a:xfrm>
            <a:off x="8766100" y="4504950"/>
            <a:ext cx="37200" cy="833425"/>
            <a:chOff x="367100" y="2392375"/>
            <a:chExt cx="37200" cy="833425"/>
          </a:xfrm>
        </p:grpSpPr>
        <p:sp>
          <p:nvSpPr>
            <p:cNvPr id="8850" name="Google Shape;8850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2" name="Google Shape;8852;p68"/>
          <p:cNvGrpSpPr/>
          <p:nvPr/>
        </p:nvGrpSpPr>
        <p:grpSpPr>
          <a:xfrm>
            <a:off x="8409288" y="4699363"/>
            <a:ext cx="37200" cy="833425"/>
            <a:chOff x="367100" y="2392375"/>
            <a:chExt cx="37200" cy="833425"/>
          </a:xfrm>
        </p:grpSpPr>
        <p:sp>
          <p:nvSpPr>
            <p:cNvPr id="8853" name="Google Shape;8853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5" name="Google Shape;8855;p68"/>
          <p:cNvGrpSpPr/>
          <p:nvPr/>
        </p:nvGrpSpPr>
        <p:grpSpPr>
          <a:xfrm>
            <a:off x="8918488" y="3694088"/>
            <a:ext cx="37200" cy="1232425"/>
            <a:chOff x="367100" y="2392375"/>
            <a:chExt cx="37200" cy="1232425"/>
          </a:xfrm>
        </p:grpSpPr>
        <p:sp>
          <p:nvSpPr>
            <p:cNvPr id="8856" name="Google Shape;8856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58" name="Google Shape;8858;p68"/>
          <p:cNvSpPr/>
          <p:nvPr/>
        </p:nvSpPr>
        <p:spPr>
          <a:xfrm>
            <a:off x="6942350" y="4841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59" name="Google Shape;8859;p68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60" name="Google Shape;8860;p68"/>
          <p:cNvGrpSpPr/>
          <p:nvPr/>
        </p:nvGrpSpPr>
        <p:grpSpPr>
          <a:xfrm>
            <a:off x="288325" y="4082225"/>
            <a:ext cx="37200" cy="1232425"/>
            <a:chOff x="367100" y="2392375"/>
            <a:chExt cx="37200" cy="1232425"/>
          </a:xfrm>
        </p:grpSpPr>
        <p:sp>
          <p:nvSpPr>
            <p:cNvPr id="8861" name="Google Shape;8861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3" name="Google Shape;8863;p68"/>
          <p:cNvGrpSpPr/>
          <p:nvPr/>
        </p:nvGrpSpPr>
        <p:grpSpPr>
          <a:xfrm>
            <a:off x="4664063" y="4847900"/>
            <a:ext cx="37200" cy="833425"/>
            <a:chOff x="367100" y="2392375"/>
            <a:chExt cx="37200" cy="833425"/>
          </a:xfrm>
        </p:grpSpPr>
        <p:sp>
          <p:nvSpPr>
            <p:cNvPr id="8864" name="Google Shape;8864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6" name="Google Shape;8866;p68"/>
          <p:cNvGrpSpPr/>
          <p:nvPr/>
        </p:nvGrpSpPr>
        <p:grpSpPr>
          <a:xfrm>
            <a:off x="9029100" y="3374663"/>
            <a:ext cx="37200" cy="2435125"/>
            <a:chOff x="367100" y="2392375"/>
            <a:chExt cx="37200" cy="2435125"/>
          </a:xfrm>
        </p:grpSpPr>
        <p:sp>
          <p:nvSpPr>
            <p:cNvPr id="8867" name="Google Shape;8867;p6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9" name="Google Shape;8869;p68"/>
          <p:cNvGrpSpPr/>
          <p:nvPr/>
        </p:nvGrpSpPr>
        <p:grpSpPr>
          <a:xfrm rot="4416216">
            <a:off x="-2978986" y="2303038"/>
            <a:ext cx="8040978" cy="5618514"/>
            <a:chOff x="3025400" y="640950"/>
            <a:chExt cx="2106950" cy="1472200"/>
          </a:xfrm>
        </p:grpSpPr>
        <p:sp>
          <p:nvSpPr>
            <p:cNvPr id="8870" name="Google Shape;8870;p68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68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68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68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68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68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68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68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68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68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68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68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68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68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68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68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68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68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68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68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68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68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68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68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68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95" name="Google Shape;8895;p68"/>
          <p:cNvSpPr/>
          <p:nvPr/>
        </p:nvSpPr>
        <p:spPr>
          <a:xfrm>
            <a:off x="8835450" y="1773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96" name="Google Shape;8896;p68"/>
          <p:cNvSpPr/>
          <p:nvPr/>
        </p:nvSpPr>
        <p:spPr>
          <a:xfrm>
            <a:off x="-378825" y="18319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97" name="Google Shape;8897;p68"/>
          <p:cNvGrpSpPr/>
          <p:nvPr/>
        </p:nvGrpSpPr>
        <p:grpSpPr>
          <a:xfrm>
            <a:off x="3496700" y="4942725"/>
            <a:ext cx="37200" cy="833425"/>
            <a:chOff x="367100" y="2392375"/>
            <a:chExt cx="37200" cy="833425"/>
          </a:xfrm>
        </p:grpSpPr>
        <p:sp>
          <p:nvSpPr>
            <p:cNvPr id="8898" name="Google Shape;8898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0" name="Google Shape;8900;p68"/>
          <p:cNvGrpSpPr/>
          <p:nvPr/>
        </p:nvGrpSpPr>
        <p:grpSpPr>
          <a:xfrm>
            <a:off x="8277800" y="4774688"/>
            <a:ext cx="37200" cy="833425"/>
            <a:chOff x="367100" y="2392375"/>
            <a:chExt cx="37200" cy="833425"/>
          </a:xfrm>
        </p:grpSpPr>
        <p:sp>
          <p:nvSpPr>
            <p:cNvPr id="8901" name="Google Shape;8901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03" name="Google Shape;8903;p68"/>
          <p:cNvSpPr/>
          <p:nvPr/>
        </p:nvSpPr>
        <p:spPr>
          <a:xfrm>
            <a:off x="5876450" y="-289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04" name="Google Shape;8904;p68"/>
          <p:cNvSpPr/>
          <p:nvPr/>
        </p:nvSpPr>
        <p:spPr>
          <a:xfrm>
            <a:off x="6129875" y="41705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05" name="Google Shape;8905;p68"/>
          <p:cNvSpPr/>
          <p:nvPr/>
        </p:nvSpPr>
        <p:spPr>
          <a:xfrm>
            <a:off x="6467650" y="4469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06" name="Google Shape;8906;p68"/>
          <p:cNvSpPr/>
          <p:nvPr/>
        </p:nvSpPr>
        <p:spPr>
          <a:xfrm>
            <a:off x="3576800" y="440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07" name="Google Shape;8907;p68"/>
          <p:cNvSpPr/>
          <p:nvPr/>
        </p:nvSpPr>
        <p:spPr>
          <a:xfrm>
            <a:off x="2089813" y="42501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08" name="Google Shape;8908;p68"/>
          <p:cNvGrpSpPr/>
          <p:nvPr/>
        </p:nvGrpSpPr>
        <p:grpSpPr>
          <a:xfrm>
            <a:off x="4953163" y="4860550"/>
            <a:ext cx="37200" cy="833425"/>
            <a:chOff x="367100" y="2392375"/>
            <a:chExt cx="37200" cy="833425"/>
          </a:xfrm>
        </p:grpSpPr>
        <p:sp>
          <p:nvSpPr>
            <p:cNvPr id="8909" name="Google Shape;8909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1" name="Google Shape;8911;p68"/>
          <p:cNvGrpSpPr/>
          <p:nvPr/>
        </p:nvGrpSpPr>
        <p:grpSpPr>
          <a:xfrm>
            <a:off x="4393013" y="4682875"/>
            <a:ext cx="37200" cy="833425"/>
            <a:chOff x="367100" y="2392375"/>
            <a:chExt cx="37200" cy="833425"/>
          </a:xfrm>
        </p:grpSpPr>
        <p:sp>
          <p:nvSpPr>
            <p:cNvPr id="8912" name="Google Shape;8912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14" name="Google Shape;8914;p68"/>
          <p:cNvSpPr/>
          <p:nvPr/>
        </p:nvSpPr>
        <p:spPr>
          <a:xfrm>
            <a:off x="-168750" y="3404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15" name="Google Shape;8915;p68"/>
          <p:cNvSpPr/>
          <p:nvPr/>
        </p:nvSpPr>
        <p:spPr>
          <a:xfrm>
            <a:off x="-168750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8916" name="Google Shape;8916;p6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917" name="Google Shape;8917;p6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2_1">
    <p:spTree>
      <p:nvGrpSpPr>
        <p:cNvPr id="8918" name="Shape 8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" name="Google Shape;8919;p69"/>
          <p:cNvSpPr/>
          <p:nvPr/>
        </p:nvSpPr>
        <p:spPr>
          <a:xfrm flipH="1">
            <a:off x="256288" y="421844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20" name="Google Shape;8920;p69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8921" name="Google Shape;8921;p69"/>
          <p:cNvGrpSpPr/>
          <p:nvPr/>
        </p:nvGrpSpPr>
        <p:grpSpPr>
          <a:xfrm flipH="1" rot="-2008462">
            <a:off x="-3664465" y="1988419"/>
            <a:ext cx="9157965" cy="6400022"/>
            <a:chOff x="3025400" y="640950"/>
            <a:chExt cx="2106950" cy="1472200"/>
          </a:xfrm>
        </p:grpSpPr>
        <p:sp>
          <p:nvSpPr>
            <p:cNvPr id="8922" name="Google Shape;8922;p69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69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69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69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69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69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69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69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69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69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69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69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69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69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69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69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69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69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69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69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69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69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69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69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69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47" name="Google Shape;8947;p69"/>
          <p:cNvSpPr/>
          <p:nvPr/>
        </p:nvSpPr>
        <p:spPr>
          <a:xfrm flipH="1">
            <a:off x="16861" y="4352027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8" name="Google Shape;8948;p69"/>
          <p:cNvSpPr/>
          <p:nvPr/>
        </p:nvSpPr>
        <p:spPr>
          <a:xfrm flipH="1">
            <a:off x="2157196" y="44729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9" name="Google Shape;8949;p69"/>
          <p:cNvSpPr/>
          <p:nvPr/>
        </p:nvSpPr>
        <p:spPr>
          <a:xfrm flipH="1">
            <a:off x="-1264633" y="39343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0" name="Google Shape;8950;p69"/>
          <p:cNvSpPr/>
          <p:nvPr/>
        </p:nvSpPr>
        <p:spPr>
          <a:xfrm flipH="1">
            <a:off x="7499019" y="4402552"/>
            <a:ext cx="23817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1" name="Google Shape;8951;p69"/>
          <p:cNvSpPr/>
          <p:nvPr/>
        </p:nvSpPr>
        <p:spPr>
          <a:xfrm flipH="1">
            <a:off x="4217309" y="4967028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2" name="Google Shape;8952;p69"/>
          <p:cNvSpPr/>
          <p:nvPr/>
        </p:nvSpPr>
        <p:spPr>
          <a:xfrm flipH="1">
            <a:off x="7924958" y="43937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53" name="Google Shape;8953;p69"/>
          <p:cNvGrpSpPr/>
          <p:nvPr/>
        </p:nvGrpSpPr>
        <p:grpSpPr>
          <a:xfrm flipH="1">
            <a:off x="8838689" y="3404663"/>
            <a:ext cx="37185" cy="2435125"/>
            <a:chOff x="367100" y="2392375"/>
            <a:chExt cx="37200" cy="2435125"/>
          </a:xfrm>
        </p:grpSpPr>
        <p:sp>
          <p:nvSpPr>
            <p:cNvPr id="8954" name="Google Shape;8954;p6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6" name="Google Shape;8956;p69"/>
          <p:cNvGrpSpPr/>
          <p:nvPr/>
        </p:nvGrpSpPr>
        <p:grpSpPr>
          <a:xfrm flipH="1">
            <a:off x="8768072" y="4409314"/>
            <a:ext cx="37185" cy="833425"/>
            <a:chOff x="367100" y="2392375"/>
            <a:chExt cx="37200" cy="833425"/>
          </a:xfrm>
        </p:grpSpPr>
        <p:sp>
          <p:nvSpPr>
            <p:cNvPr id="8957" name="Google Shape;8957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9" name="Google Shape;8959;p69"/>
          <p:cNvGrpSpPr/>
          <p:nvPr/>
        </p:nvGrpSpPr>
        <p:grpSpPr>
          <a:xfrm flipH="1">
            <a:off x="6979904" y="4829876"/>
            <a:ext cx="37185" cy="1232425"/>
            <a:chOff x="367100" y="2392375"/>
            <a:chExt cx="37200" cy="1232425"/>
          </a:xfrm>
        </p:grpSpPr>
        <p:sp>
          <p:nvSpPr>
            <p:cNvPr id="8960" name="Google Shape;8960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2" name="Google Shape;8962;p69"/>
          <p:cNvGrpSpPr/>
          <p:nvPr/>
        </p:nvGrpSpPr>
        <p:grpSpPr>
          <a:xfrm flipH="1">
            <a:off x="7935455" y="4800764"/>
            <a:ext cx="37185" cy="833425"/>
            <a:chOff x="367100" y="2392375"/>
            <a:chExt cx="37200" cy="833425"/>
          </a:xfrm>
        </p:grpSpPr>
        <p:sp>
          <p:nvSpPr>
            <p:cNvPr id="8963" name="Google Shape;8963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5" name="Google Shape;8965;p69"/>
          <p:cNvGrpSpPr/>
          <p:nvPr/>
        </p:nvGrpSpPr>
        <p:grpSpPr>
          <a:xfrm flipH="1">
            <a:off x="288500" y="3017613"/>
            <a:ext cx="37185" cy="2435125"/>
            <a:chOff x="367100" y="2392375"/>
            <a:chExt cx="37200" cy="2435125"/>
          </a:xfrm>
        </p:grpSpPr>
        <p:sp>
          <p:nvSpPr>
            <p:cNvPr id="8966" name="Google Shape;8966;p6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8" name="Google Shape;8968;p69"/>
          <p:cNvGrpSpPr/>
          <p:nvPr/>
        </p:nvGrpSpPr>
        <p:grpSpPr>
          <a:xfrm flipH="1">
            <a:off x="8558883" y="4572201"/>
            <a:ext cx="37185" cy="1232425"/>
            <a:chOff x="367100" y="2392375"/>
            <a:chExt cx="37200" cy="1232425"/>
          </a:xfrm>
        </p:grpSpPr>
        <p:sp>
          <p:nvSpPr>
            <p:cNvPr id="8969" name="Google Shape;8969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1" name="Google Shape;8971;p69"/>
          <p:cNvGrpSpPr/>
          <p:nvPr/>
        </p:nvGrpSpPr>
        <p:grpSpPr>
          <a:xfrm flipH="1">
            <a:off x="5877875" y="4775576"/>
            <a:ext cx="37185" cy="833425"/>
            <a:chOff x="367100" y="2392375"/>
            <a:chExt cx="37200" cy="833425"/>
          </a:xfrm>
        </p:grpSpPr>
        <p:sp>
          <p:nvSpPr>
            <p:cNvPr id="8972" name="Google Shape;8972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4" name="Google Shape;8974;p69"/>
          <p:cNvGrpSpPr/>
          <p:nvPr/>
        </p:nvGrpSpPr>
        <p:grpSpPr>
          <a:xfrm flipH="1">
            <a:off x="4786842" y="4836326"/>
            <a:ext cx="37185" cy="833425"/>
            <a:chOff x="367100" y="2392375"/>
            <a:chExt cx="37200" cy="833425"/>
          </a:xfrm>
        </p:grpSpPr>
        <p:sp>
          <p:nvSpPr>
            <p:cNvPr id="8975" name="Google Shape;8975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7" name="Google Shape;8977;p69"/>
          <p:cNvGrpSpPr/>
          <p:nvPr/>
        </p:nvGrpSpPr>
        <p:grpSpPr>
          <a:xfrm flipH="1">
            <a:off x="7592244" y="4836314"/>
            <a:ext cx="37185" cy="833425"/>
            <a:chOff x="367100" y="2392375"/>
            <a:chExt cx="37200" cy="833425"/>
          </a:xfrm>
        </p:grpSpPr>
        <p:sp>
          <p:nvSpPr>
            <p:cNvPr id="8978" name="Google Shape;8978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0" name="Google Shape;8980;p69"/>
          <p:cNvGrpSpPr/>
          <p:nvPr/>
        </p:nvGrpSpPr>
        <p:grpSpPr>
          <a:xfrm flipH="1">
            <a:off x="1162559" y="4866551"/>
            <a:ext cx="37185" cy="833425"/>
            <a:chOff x="367100" y="2392375"/>
            <a:chExt cx="37200" cy="833425"/>
          </a:xfrm>
        </p:grpSpPr>
        <p:sp>
          <p:nvSpPr>
            <p:cNvPr id="8981" name="Google Shape;8981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3" name="Google Shape;8983;p69"/>
          <p:cNvGrpSpPr/>
          <p:nvPr/>
        </p:nvGrpSpPr>
        <p:grpSpPr>
          <a:xfrm flipH="1">
            <a:off x="2770146" y="4949389"/>
            <a:ext cx="37185" cy="833425"/>
            <a:chOff x="367100" y="2392375"/>
            <a:chExt cx="37200" cy="833425"/>
          </a:xfrm>
        </p:grpSpPr>
        <p:sp>
          <p:nvSpPr>
            <p:cNvPr id="8984" name="Google Shape;8984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6" name="Google Shape;8986;p69"/>
          <p:cNvGrpSpPr/>
          <p:nvPr/>
        </p:nvGrpSpPr>
        <p:grpSpPr>
          <a:xfrm flipH="1">
            <a:off x="3330069" y="4771714"/>
            <a:ext cx="37185" cy="833425"/>
            <a:chOff x="367100" y="2392375"/>
            <a:chExt cx="37200" cy="833425"/>
          </a:xfrm>
        </p:grpSpPr>
        <p:sp>
          <p:nvSpPr>
            <p:cNvPr id="8987" name="Google Shape;8987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9" name="Google Shape;8989;p69"/>
          <p:cNvGrpSpPr/>
          <p:nvPr/>
        </p:nvGrpSpPr>
        <p:grpSpPr>
          <a:xfrm flipH="1">
            <a:off x="1967183" y="4927101"/>
            <a:ext cx="37185" cy="1232425"/>
            <a:chOff x="367100" y="2392375"/>
            <a:chExt cx="37200" cy="1232425"/>
          </a:xfrm>
        </p:grpSpPr>
        <p:sp>
          <p:nvSpPr>
            <p:cNvPr id="8990" name="Google Shape;8990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2" name="Google Shape;8992;p69"/>
          <p:cNvGrpSpPr/>
          <p:nvPr/>
        </p:nvGrpSpPr>
        <p:grpSpPr>
          <a:xfrm flipH="1">
            <a:off x="186342" y="4428751"/>
            <a:ext cx="37185" cy="833425"/>
            <a:chOff x="367100" y="2392375"/>
            <a:chExt cx="37200" cy="833425"/>
          </a:xfrm>
        </p:grpSpPr>
        <p:sp>
          <p:nvSpPr>
            <p:cNvPr id="8993" name="Google Shape;8993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5" name="Google Shape;8995;p69"/>
          <p:cNvGrpSpPr/>
          <p:nvPr/>
        </p:nvGrpSpPr>
        <p:grpSpPr>
          <a:xfrm flipH="1">
            <a:off x="543010" y="4623164"/>
            <a:ext cx="37185" cy="833425"/>
            <a:chOff x="367100" y="2392375"/>
            <a:chExt cx="37200" cy="833425"/>
          </a:xfrm>
        </p:grpSpPr>
        <p:sp>
          <p:nvSpPr>
            <p:cNvPr id="8996" name="Google Shape;8996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8" name="Google Shape;8998;p69"/>
          <p:cNvGrpSpPr/>
          <p:nvPr/>
        </p:nvGrpSpPr>
        <p:grpSpPr>
          <a:xfrm flipH="1">
            <a:off x="34016" y="3617888"/>
            <a:ext cx="37185" cy="1232425"/>
            <a:chOff x="367100" y="2392375"/>
            <a:chExt cx="37200" cy="1232425"/>
          </a:xfrm>
        </p:grpSpPr>
        <p:sp>
          <p:nvSpPr>
            <p:cNvPr id="8999" name="Google Shape;8999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01" name="Google Shape;9001;p69"/>
          <p:cNvSpPr/>
          <p:nvPr/>
        </p:nvSpPr>
        <p:spPr>
          <a:xfrm flipH="1">
            <a:off x="1451641" y="491809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02" name="Google Shape;9002;p69"/>
          <p:cNvSpPr/>
          <p:nvPr/>
        </p:nvSpPr>
        <p:spPr>
          <a:xfrm flipH="1">
            <a:off x="1676895" y="4973746"/>
            <a:ext cx="5046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03" name="Google Shape;9003;p69"/>
          <p:cNvGrpSpPr/>
          <p:nvPr/>
        </p:nvGrpSpPr>
        <p:grpSpPr>
          <a:xfrm flipH="1">
            <a:off x="8660686" y="4006026"/>
            <a:ext cx="37185" cy="1232425"/>
            <a:chOff x="367100" y="2392375"/>
            <a:chExt cx="37200" cy="1232425"/>
          </a:xfrm>
        </p:grpSpPr>
        <p:sp>
          <p:nvSpPr>
            <p:cNvPr id="9004" name="Google Shape;9004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6" name="Google Shape;9006;p69"/>
          <p:cNvGrpSpPr/>
          <p:nvPr/>
        </p:nvGrpSpPr>
        <p:grpSpPr>
          <a:xfrm flipH="1">
            <a:off x="4286719" y="4924101"/>
            <a:ext cx="37185" cy="833425"/>
            <a:chOff x="367100" y="2392375"/>
            <a:chExt cx="37200" cy="833425"/>
          </a:xfrm>
        </p:grpSpPr>
        <p:sp>
          <p:nvSpPr>
            <p:cNvPr id="9007" name="Google Shape;9007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9" name="Google Shape;9009;p69"/>
          <p:cNvGrpSpPr/>
          <p:nvPr/>
        </p:nvGrpSpPr>
        <p:grpSpPr>
          <a:xfrm flipH="1">
            <a:off x="-76552" y="3298463"/>
            <a:ext cx="37185" cy="2435125"/>
            <a:chOff x="367100" y="2392375"/>
            <a:chExt cx="37200" cy="2435125"/>
          </a:xfrm>
        </p:grpSpPr>
        <p:sp>
          <p:nvSpPr>
            <p:cNvPr id="9010" name="Google Shape;9010;p6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2" name="Google Shape;9012;p69"/>
          <p:cNvGrpSpPr/>
          <p:nvPr/>
        </p:nvGrpSpPr>
        <p:grpSpPr>
          <a:xfrm flipH="1" rot="-4102571">
            <a:off x="4077147" y="2303935"/>
            <a:ext cx="8040477" cy="5616574"/>
            <a:chOff x="3025400" y="640950"/>
            <a:chExt cx="2106950" cy="1472200"/>
          </a:xfrm>
        </p:grpSpPr>
        <p:sp>
          <p:nvSpPr>
            <p:cNvPr id="9013" name="Google Shape;9013;p69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69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69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69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69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69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69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69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69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69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69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69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69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69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69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69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69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69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69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69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69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69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69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69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69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38" name="Google Shape;9038;p69"/>
          <p:cNvSpPr/>
          <p:nvPr/>
        </p:nvSpPr>
        <p:spPr>
          <a:xfrm flipH="1">
            <a:off x="-371218" y="135845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9" name="Google Shape;9039;p69"/>
          <p:cNvSpPr/>
          <p:nvPr/>
        </p:nvSpPr>
        <p:spPr>
          <a:xfrm flipH="1">
            <a:off x="8769853" y="1831926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40" name="Google Shape;9040;p69"/>
          <p:cNvGrpSpPr/>
          <p:nvPr/>
        </p:nvGrpSpPr>
        <p:grpSpPr>
          <a:xfrm flipH="1">
            <a:off x="5453609" y="5018926"/>
            <a:ext cx="37185" cy="833425"/>
            <a:chOff x="367100" y="2392375"/>
            <a:chExt cx="37200" cy="833425"/>
          </a:xfrm>
        </p:grpSpPr>
        <p:sp>
          <p:nvSpPr>
            <p:cNvPr id="9041" name="Google Shape;9041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3" name="Google Shape;9043;p69"/>
          <p:cNvGrpSpPr/>
          <p:nvPr/>
        </p:nvGrpSpPr>
        <p:grpSpPr>
          <a:xfrm flipH="1">
            <a:off x="445844" y="4393689"/>
            <a:ext cx="37185" cy="833425"/>
            <a:chOff x="367100" y="2392375"/>
            <a:chExt cx="37200" cy="833425"/>
          </a:xfrm>
        </p:grpSpPr>
        <p:sp>
          <p:nvSpPr>
            <p:cNvPr id="9044" name="Google Shape;9044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46" name="Google Shape;9046;p69"/>
          <p:cNvSpPr/>
          <p:nvPr/>
        </p:nvSpPr>
        <p:spPr>
          <a:xfrm flipH="1">
            <a:off x="543009" y="-25590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7" name="Google Shape;9047;p69"/>
          <p:cNvSpPr/>
          <p:nvPr/>
        </p:nvSpPr>
        <p:spPr>
          <a:xfrm flipH="1">
            <a:off x="3946499" y="48399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8" name="Google Shape;9048;p69"/>
          <p:cNvSpPr/>
          <p:nvPr/>
        </p:nvSpPr>
        <p:spPr>
          <a:xfrm flipH="1">
            <a:off x="1533424" y="46652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9" name="Google Shape;9049;p69"/>
          <p:cNvSpPr/>
          <p:nvPr/>
        </p:nvSpPr>
        <p:spPr>
          <a:xfrm flipH="1">
            <a:off x="4815829" y="447702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50" name="Google Shape;9050;p69"/>
          <p:cNvSpPr/>
          <p:nvPr/>
        </p:nvSpPr>
        <p:spPr>
          <a:xfrm flipH="1">
            <a:off x="6302214" y="455495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51" name="Google Shape;9051;p69"/>
          <p:cNvGrpSpPr/>
          <p:nvPr/>
        </p:nvGrpSpPr>
        <p:grpSpPr>
          <a:xfrm flipH="1">
            <a:off x="3997736" y="4936751"/>
            <a:ext cx="37185" cy="833425"/>
            <a:chOff x="367100" y="2392375"/>
            <a:chExt cx="37200" cy="833425"/>
          </a:xfrm>
        </p:grpSpPr>
        <p:sp>
          <p:nvSpPr>
            <p:cNvPr id="9052" name="Google Shape;9052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4" name="Google Shape;9054;p69"/>
          <p:cNvGrpSpPr/>
          <p:nvPr/>
        </p:nvGrpSpPr>
        <p:grpSpPr>
          <a:xfrm flipH="1">
            <a:off x="4557660" y="4759076"/>
            <a:ext cx="37185" cy="833425"/>
            <a:chOff x="367100" y="2392375"/>
            <a:chExt cx="37200" cy="833425"/>
          </a:xfrm>
        </p:grpSpPr>
        <p:sp>
          <p:nvSpPr>
            <p:cNvPr id="9055" name="Google Shape;9055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57" name="Google Shape;9057;p69"/>
          <p:cNvSpPr/>
          <p:nvPr/>
        </p:nvSpPr>
        <p:spPr>
          <a:xfrm flipH="1">
            <a:off x="8559863" y="340467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58" name="Google Shape;9058;p69"/>
          <p:cNvSpPr/>
          <p:nvPr/>
        </p:nvSpPr>
        <p:spPr>
          <a:xfrm flipH="1">
            <a:off x="8559863" y="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059" name="Google Shape;9059;p6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060" name="Google Shape;9060;p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">
    <p:spTree>
      <p:nvGrpSpPr>
        <p:cNvPr id="9061" name="Shape 9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62" name="Google Shape;9062;p70"/>
          <p:cNvGrpSpPr/>
          <p:nvPr/>
        </p:nvGrpSpPr>
        <p:grpSpPr>
          <a:xfrm rot="-2700000">
            <a:off x="3380611" y="478554"/>
            <a:ext cx="8141463" cy="3321414"/>
            <a:chOff x="3025400" y="1754925"/>
            <a:chExt cx="7141649" cy="2247459"/>
          </a:xfrm>
        </p:grpSpPr>
        <p:sp>
          <p:nvSpPr>
            <p:cNvPr id="9063" name="Google Shape;9063;p7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7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7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7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7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7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7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7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7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7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7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7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7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7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7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7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7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7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7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7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7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7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7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7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7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7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7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0" name="Google Shape;9090;p70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9091" name="Google Shape;9091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3" name="Google Shape;9093;p70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9094" name="Google Shape;9094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6" name="Google Shape;9096;p70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9097" name="Google Shape;9097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99" name="Google Shape;9099;p70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00" name="Google Shape;9100;p70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9101" name="Google Shape;9101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3" name="Google Shape;9103;p70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9104" name="Google Shape;9104;p7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6" name="Google Shape;9106;p70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9107" name="Google Shape;9107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9" name="Google Shape;9109;p70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9110" name="Google Shape;9110;p7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12" name="Google Shape;9112;p70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13" name="Google Shape;9113;p70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9114" name="Google Shape;9114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6" name="Google Shape;9116;p70"/>
          <p:cNvGrpSpPr/>
          <p:nvPr/>
        </p:nvGrpSpPr>
        <p:grpSpPr>
          <a:xfrm>
            <a:off x="3927625" y="4466900"/>
            <a:ext cx="37200" cy="833425"/>
            <a:chOff x="367100" y="2392375"/>
            <a:chExt cx="37200" cy="833425"/>
          </a:xfrm>
        </p:grpSpPr>
        <p:sp>
          <p:nvSpPr>
            <p:cNvPr id="9117" name="Google Shape;9117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9" name="Google Shape;9119;p70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9120" name="Google Shape;9120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2" name="Google Shape;9122;p70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9123" name="Google Shape;9123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5" name="Google Shape;9125;p70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9126" name="Google Shape;9126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8" name="Google Shape;9128;p70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9129" name="Google Shape;9129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1" name="Google Shape;9131;p70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9132" name="Google Shape;9132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4" name="Google Shape;9134;p70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9135" name="Google Shape;9135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37" name="Google Shape;9137;p70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8" name="Google Shape;9138;p70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39" name="Google Shape;9139;p70"/>
          <p:cNvGrpSpPr/>
          <p:nvPr/>
        </p:nvGrpSpPr>
        <p:grpSpPr>
          <a:xfrm>
            <a:off x="3154550" y="4494188"/>
            <a:ext cx="37200" cy="833425"/>
            <a:chOff x="367100" y="2392375"/>
            <a:chExt cx="37200" cy="833425"/>
          </a:xfrm>
        </p:grpSpPr>
        <p:sp>
          <p:nvSpPr>
            <p:cNvPr id="9140" name="Google Shape;9140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2" name="Google Shape;9142;p70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9143" name="Google Shape;9143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5" name="Google Shape;9145;p70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9146" name="Google Shape;9146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8" name="Google Shape;9148;p70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9149" name="Google Shape;9149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1" name="Google Shape;9151;p70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9152" name="Google Shape;9152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4" name="Google Shape;9154;p70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9155" name="Google Shape;9155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7" name="Google Shape;9157;p70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9158" name="Google Shape;9158;p7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0" name="Google Shape;9160;p70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9161" name="Google Shape;9161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3" name="Google Shape;9163;p70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9164" name="Google Shape;9164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66" name="Google Shape;9166;p70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67" name="Google Shape;9167;p70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9168" name="Google Shape;9168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0" name="Google Shape;9170;p70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9171" name="Google Shape;9171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3" name="Google Shape;9173;p70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9174" name="Google Shape;9174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6" name="Google Shape;9176;p70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9177" name="Google Shape;9177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9" name="Google Shape;9179;p70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9180" name="Google Shape;9180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2" name="Google Shape;9182;p70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9183" name="Google Shape;9183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5" name="Google Shape;9185;p70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9186" name="Google Shape;9186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8" name="Google Shape;9188;p70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9189" name="Google Shape;9189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1" name="Google Shape;9191;p70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9192" name="Google Shape;9192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94" name="Google Shape;9194;p70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5" name="Google Shape;9195;p70"/>
          <p:cNvSpPr/>
          <p:nvPr/>
        </p:nvSpPr>
        <p:spPr>
          <a:xfrm>
            <a:off x="3890775" y="2173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6" name="Google Shape;9196;p70"/>
          <p:cNvSpPr/>
          <p:nvPr/>
        </p:nvSpPr>
        <p:spPr>
          <a:xfrm>
            <a:off x="7158600" y="7034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7" name="Google Shape;9197;p70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8" name="Google Shape;9198;p70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99" name="Google Shape;9199;p70"/>
          <p:cNvGrpSpPr/>
          <p:nvPr/>
        </p:nvGrpSpPr>
        <p:grpSpPr>
          <a:xfrm>
            <a:off x="4505875" y="2586863"/>
            <a:ext cx="37200" cy="3553537"/>
            <a:chOff x="367100" y="2392375"/>
            <a:chExt cx="37200" cy="3553537"/>
          </a:xfrm>
        </p:grpSpPr>
        <p:sp>
          <p:nvSpPr>
            <p:cNvPr id="9200" name="Google Shape;9200;p7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02" name="Google Shape;9202;p70"/>
          <p:cNvSpPr txBox="1"/>
          <p:nvPr>
            <p:ph type="title"/>
          </p:nvPr>
        </p:nvSpPr>
        <p:spPr>
          <a:xfrm>
            <a:off x="713100" y="679465"/>
            <a:ext cx="3000000" cy="8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9203" name="Google Shape;9203;p70"/>
          <p:cNvSpPr txBox="1"/>
          <p:nvPr>
            <p:ph idx="1" type="subTitle"/>
          </p:nvPr>
        </p:nvSpPr>
        <p:spPr>
          <a:xfrm>
            <a:off x="713100" y="1552474"/>
            <a:ext cx="3332100" cy="133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9204" name="Google Shape;9204;p7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205" name="Google Shape;9205;p7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9206" name="Shape 9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7" name="Google Shape;9207;p71"/>
          <p:cNvGrpSpPr/>
          <p:nvPr/>
        </p:nvGrpSpPr>
        <p:grpSpPr>
          <a:xfrm rot="9442976">
            <a:off x="1971015" y="3073054"/>
            <a:ext cx="9165281" cy="2491532"/>
            <a:chOff x="5171575" y="1460000"/>
            <a:chExt cx="1813675" cy="493025"/>
          </a:xfrm>
        </p:grpSpPr>
        <p:sp>
          <p:nvSpPr>
            <p:cNvPr id="9208" name="Google Shape;9208;p71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71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71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71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71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71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71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71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71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71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71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71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71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71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71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71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71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71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71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71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71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71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71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71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71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71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71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35" name="Google Shape;9235;p71"/>
          <p:cNvSpPr/>
          <p:nvPr/>
        </p:nvSpPr>
        <p:spPr>
          <a:xfrm>
            <a:off x="6920875" y="15717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6" name="Google Shape;9236;p71"/>
          <p:cNvSpPr/>
          <p:nvPr/>
        </p:nvSpPr>
        <p:spPr>
          <a:xfrm>
            <a:off x="5684225" y="2356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7" name="Google Shape;9237;p71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8" name="Google Shape;9238;p71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39" name="Google Shape;9239;p71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9240" name="Google Shape;9240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2" name="Google Shape;9242;p71"/>
          <p:cNvGrpSpPr/>
          <p:nvPr/>
        </p:nvGrpSpPr>
        <p:grpSpPr>
          <a:xfrm>
            <a:off x="4418513" y="4543100"/>
            <a:ext cx="37200" cy="833425"/>
            <a:chOff x="367100" y="2392375"/>
            <a:chExt cx="37200" cy="833425"/>
          </a:xfrm>
        </p:grpSpPr>
        <p:sp>
          <p:nvSpPr>
            <p:cNvPr id="9243" name="Google Shape;9243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5" name="Google Shape;9245;p71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9246" name="Google Shape;9246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8" name="Google Shape;9248;p71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9249" name="Google Shape;9249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1" name="Google Shape;9251;p71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9252" name="Google Shape;9252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4" name="Google Shape;9254;p71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9255" name="Google Shape;9255;p7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7" name="Google Shape;9257;p71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9258" name="Google Shape;9258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0" name="Google Shape;9260;p71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9261" name="Google Shape;9261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3" name="Google Shape;9263;p71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9264" name="Google Shape;9264;p7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66" name="Google Shape;9266;p71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7" name="Google Shape;9267;p71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68" name="Google Shape;9268;p71"/>
          <p:cNvGrpSpPr/>
          <p:nvPr/>
        </p:nvGrpSpPr>
        <p:grpSpPr>
          <a:xfrm>
            <a:off x="4664063" y="4404588"/>
            <a:ext cx="37200" cy="833425"/>
            <a:chOff x="367100" y="2392375"/>
            <a:chExt cx="37200" cy="833425"/>
          </a:xfrm>
        </p:grpSpPr>
        <p:sp>
          <p:nvSpPr>
            <p:cNvPr id="9269" name="Google Shape;9269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1" name="Google Shape;9271;p71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9272" name="Google Shape;9272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4" name="Google Shape;9274;p71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9275" name="Google Shape;9275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7" name="Google Shape;9277;p71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9278" name="Google Shape;9278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0" name="Google Shape;9280;p71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9281" name="Google Shape;9281;p7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83" name="Google Shape;9283;p71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84" name="Google Shape;9284;p71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85" name="Google Shape;9285;p71"/>
          <p:cNvGrpSpPr/>
          <p:nvPr/>
        </p:nvGrpSpPr>
        <p:grpSpPr>
          <a:xfrm>
            <a:off x="5363188" y="3231438"/>
            <a:ext cx="37200" cy="833425"/>
            <a:chOff x="367100" y="2392375"/>
            <a:chExt cx="37200" cy="833425"/>
          </a:xfrm>
        </p:grpSpPr>
        <p:sp>
          <p:nvSpPr>
            <p:cNvPr id="9286" name="Google Shape;9286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8" name="Google Shape;9288;p71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9289" name="Google Shape;9289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1" name="Google Shape;9291;p71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9292" name="Google Shape;9292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4" name="Google Shape;9294;p71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9295" name="Google Shape;9295;p7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7" name="Google Shape;9297;p71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9298" name="Google Shape;9298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0" name="Google Shape;9300;p71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9301" name="Google Shape;9301;p7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3" name="Google Shape;9303;p71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9304" name="Google Shape;9304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6" name="Google Shape;9306;p71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9307" name="Google Shape;9307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09" name="Google Shape;9309;p71"/>
          <p:cNvSpPr/>
          <p:nvPr/>
        </p:nvSpPr>
        <p:spPr>
          <a:xfrm>
            <a:off x="4116200" y="4662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10" name="Google Shape;9310;p71"/>
          <p:cNvGrpSpPr/>
          <p:nvPr/>
        </p:nvGrpSpPr>
        <p:grpSpPr>
          <a:xfrm>
            <a:off x="5531163" y="2330563"/>
            <a:ext cx="37200" cy="2435125"/>
            <a:chOff x="367100" y="2392375"/>
            <a:chExt cx="37200" cy="2435125"/>
          </a:xfrm>
        </p:grpSpPr>
        <p:sp>
          <p:nvSpPr>
            <p:cNvPr id="9311" name="Google Shape;9311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3" name="Google Shape;9313;p71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9314" name="Google Shape;9314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6" name="Google Shape;9316;p71"/>
          <p:cNvGrpSpPr/>
          <p:nvPr/>
        </p:nvGrpSpPr>
        <p:grpSpPr>
          <a:xfrm>
            <a:off x="6717038" y="2025875"/>
            <a:ext cx="37200" cy="3553537"/>
            <a:chOff x="367100" y="2392375"/>
            <a:chExt cx="37200" cy="3553537"/>
          </a:xfrm>
        </p:grpSpPr>
        <p:sp>
          <p:nvSpPr>
            <p:cNvPr id="9317" name="Google Shape;9317;p7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19" name="Google Shape;9319;p71"/>
          <p:cNvSpPr/>
          <p:nvPr/>
        </p:nvSpPr>
        <p:spPr>
          <a:xfrm>
            <a:off x="4597263" y="3477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20" name="Google Shape;9320;p71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21" name="Google Shape;9321;p71"/>
          <p:cNvGrpSpPr/>
          <p:nvPr/>
        </p:nvGrpSpPr>
        <p:grpSpPr>
          <a:xfrm>
            <a:off x="92463" y="4766950"/>
            <a:ext cx="37200" cy="833425"/>
            <a:chOff x="367100" y="2392375"/>
            <a:chExt cx="37200" cy="833425"/>
          </a:xfrm>
        </p:grpSpPr>
        <p:sp>
          <p:nvSpPr>
            <p:cNvPr id="9322" name="Google Shape;9322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4" name="Google Shape;9324;p71"/>
          <p:cNvGrpSpPr/>
          <p:nvPr/>
        </p:nvGrpSpPr>
        <p:grpSpPr>
          <a:xfrm>
            <a:off x="1650875" y="4690750"/>
            <a:ext cx="37200" cy="833425"/>
            <a:chOff x="367100" y="2392375"/>
            <a:chExt cx="37200" cy="833425"/>
          </a:xfrm>
        </p:grpSpPr>
        <p:sp>
          <p:nvSpPr>
            <p:cNvPr id="9325" name="Google Shape;9325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7" name="Google Shape;9327;p71"/>
          <p:cNvGrpSpPr/>
          <p:nvPr/>
        </p:nvGrpSpPr>
        <p:grpSpPr>
          <a:xfrm>
            <a:off x="871675" y="4602963"/>
            <a:ext cx="37200" cy="833425"/>
            <a:chOff x="367100" y="2392375"/>
            <a:chExt cx="37200" cy="833425"/>
          </a:xfrm>
        </p:grpSpPr>
        <p:sp>
          <p:nvSpPr>
            <p:cNvPr id="9328" name="Google Shape;9328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0" name="Google Shape;9330;p71"/>
          <p:cNvGrpSpPr/>
          <p:nvPr/>
        </p:nvGrpSpPr>
        <p:grpSpPr>
          <a:xfrm>
            <a:off x="2332700" y="4415075"/>
            <a:ext cx="37200" cy="1232425"/>
            <a:chOff x="367100" y="2392375"/>
            <a:chExt cx="37200" cy="1232425"/>
          </a:xfrm>
        </p:grpSpPr>
        <p:sp>
          <p:nvSpPr>
            <p:cNvPr id="9331" name="Google Shape;9331;p7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3" name="Google Shape;9333;p71"/>
          <p:cNvGrpSpPr/>
          <p:nvPr/>
        </p:nvGrpSpPr>
        <p:grpSpPr>
          <a:xfrm>
            <a:off x="3508500" y="4637750"/>
            <a:ext cx="37200" cy="833425"/>
            <a:chOff x="367100" y="2392375"/>
            <a:chExt cx="37200" cy="833425"/>
          </a:xfrm>
        </p:grpSpPr>
        <p:sp>
          <p:nvSpPr>
            <p:cNvPr id="9334" name="Google Shape;9334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36" name="Google Shape;9336;p71"/>
          <p:cNvSpPr/>
          <p:nvPr/>
        </p:nvSpPr>
        <p:spPr>
          <a:xfrm>
            <a:off x="2188638" y="4779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7" name="Google Shape;9337;p71"/>
          <p:cNvSpPr/>
          <p:nvPr/>
        </p:nvSpPr>
        <p:spPr>
          <a:xfrm>
            <a:off x="760591" y="456885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38" name="Google Shape;9338;p71"/>
          <p:cNvGrpSpPr/>
          <p:nvPr/>
        </p:nvGrpSpPr>
        <p:grpSpPr>
          <a:xfrm>
            <a:off x="338013" y="4628438"/>
            <a:ext cx="37200" cy="833425"/>
            <a:chOff x="367100" y="2392375"/>
            <a:chExt cx="37200" cy="833425"/>
          </a:xfrm>
        </p:grpSpPr>
        <p:sp>
          <p:nvSpPr>
            <p:cNvPr id="9339" name="Google Shape;9339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1" name="Google Shape;9341;p71"/>
          <p:cNvGrpSpPr/>
          <p:nvPr/>
        </p:nvGrpSpPr>
        <p:grpSpPr>
          <a:xfrm>
            <a:off x="1254600" y="4404588"/>
            <a:ext cx="37200" cy="833425"/>
            <a:chOff x="367100" y="2392375"/>
            <a:chExt cx="37200" cy="833425"/>
          </a:xfrm>
        </p:grpSpPr>
        <p:sp>
          <p:nvSpPr>
            <p:cNvPr id="9342" name="Google Shape;9342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4" name="Google Shape;9344;p71"/>
          <p:cNvGrpSpPr/>
          <p:nvPr/>
        </p:nvGrpSpPr>
        <p:grpSpPr>
          <a:xfrm>
            <a:off x="3807175" y="4504138"/>
            <a:ext cx="37200" cy="2435125"/>
            <a:chOff x="367100" y="2392375"/>
            <a:chExt cx="37200" cy="2435125"/>
          </a:xfrm>
        </p:grpSpPr>
        <p:sp>
          <p:nvSpPr>
            <p:cNvPr id="9345" name="Google Shape;9345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7" name="Google Shape;9347;p71"/>
          <p:cNvGrpSpPr/>
          <p:nvPr/>
        </p:nvGrpSpPr>
        <p:grpSpPr>
          <a:xfrm>
            <a:off x="2913225" y="4415063"/>
            <a:ext cx="37200" cy="2435125"/>
            <a:chOff x="367100" y="2392375"/>
            <a:chExt cx="37200" cy="2435125"/>
          </a:xfrm>
        </p:grpSpPr>
        <p:sp>
          <p:nvSpPr>
            <p:cNvPr id="9348" name="Google Shape;9348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350" name="Google Shape;9350;p7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351" name="Google Shape;9351;p7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863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" name="Google Shape;864;p8"/>
          <p:cNvGrpSpPr/>
          <p:nvPr/>
        </p:nvGrpSpPr>
        <p:grpSpPr>
          <a:xfrm>
            <a:off x="-12" y="3244571"/>
            <a:ext cx="9539815" cy="3002155"/>
            <a:chOff x="3025400" y="1754925"/>
            <a:chExt cx="7141649" cy="2247459"/>
          </a:xfrm>
        </p:grpSpPr>
        <p:sp>
          <p:nvSpPr>
            <p:cNvPr id="865" name="Google Shape;865;p8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8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8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8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8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8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8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8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8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8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8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8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8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8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8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8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8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8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8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8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8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8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8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8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8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8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8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2" name="Google Shape;892;p8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3" name="Google Shape;893;p8"/>
          <p:cNvSpPr/>
          <p:nvPr/>
        </p:nvSpPr>
        <p:spPr>
          <a:xfrm>
            <a:off x="2939425" y="41902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" name="Google Shape;894;p8"/>
          <p:cNvSpPr/>
          <p:nvPr/>
        </p:nvSpPr>
        <p:spPr>
          <a:xfrm>
            <a:off x="834050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" name="Google Shape;895;p8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6" name="Google Shape;896;p8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7" name="Google Shape;897;p8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8" name="Google Shape;898;p8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9" name="Google Shape;899;p8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0" name="Google Shape;900;p8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901" name="Google Shape;901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" name="Google Shape;903;p8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904" name="Google Shape;904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" name="Google Shape;906;p8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907" name="Google Shape;907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" name="Google Shape;909;p8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910" name="Google Shape;910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" name="Google Shape;912;p8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913" name="Google Shape;913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" name="Google Shape;915;p8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916" name="Google Shape;916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" name="Google Shape;918;p8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919" name="Google Shape;919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" name="Google Shape;921;p8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922" name="Google Shape;922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" name="Google Shape;924;p8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925" name="Google Shape;925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" name="Google Shape;927;p8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928" name="Google Shape;928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" name="Google Shape;930;p8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931" name="Google Shape;931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" name="Google Shape;933;p8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934" name="Google Shape;934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" name="Google Shape;936;p8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937" name="Google Shape;937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" name="Google Shape;939;p8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940" name="Google Shape;940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" name="Google Shape;942;p8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943" name="Google Shape;943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5" name="Google Shape;945;p8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6" name="Google Shape;946;p8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7" name="Google Shape;947;p8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948" name="Google Shape;948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" name="Google Shape;950;p8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951" name="Google Shape;951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" name="Google Shape;953;p8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954" name="Google Shape;954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" name="Google Shape;956;p8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957" name="Google Shape;957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" name="Google Shape;959;p8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960" name="Google Shape;960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2" name="Google Shape;962;p8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" name="Google Shape;963;p8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4" name="Google Shape;964;p8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965" name="Google Shape;965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" name="Google Shape;967;p8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968" name="Google Shape;968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" name="Google Shape;970;p8"/>
          <p:cNvGrpSpPr/>
          <p:nvPr/>
        </p:nvGrpSpPr>
        <p:grpSpPr>
          <a:xfrm>
            <a:off x="1257825" y="2031763"/>
            <a:ext cx="37200" cy="2435125"/>
            <a:chOff x="367100" y="2392375"/>
            <a:chExt cx="37200" cy="2435125"/>
          </a:xfrm>
        </p:grpSpPr>
        <p:sp>
          <p:nvSpPr>
            <p:cNvPr id="971" name="Google Shape;971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" name="Google Shape;973;p8"/>
          <p:cNvGrpSpPr/>
          <p:nvPr/>
        </p:nvGrpSpPr>
        <p:grpSpPr>
          <a:xfrm>
            <a:off x="6936275" y="2198888"/>
            <a:ext cx="37200" cy="2435125"/>
            <a:chOff x="367100" y="2392375"/>
            <a:chExt cx="37200" cy="2435125"/>
          </a:xfrm>
        </p:grpSpPr>
        <p:sp>
          <p:nvSpPr>
            <p:cNvPr id="974" name="Google Shape;974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" name="Google Shape;976;p8"/>
          <p:cNvGrpSpPr/>
          <p:nvPr/>
        </p:nvGrpSpPr>
        <p:grpSpPr>
          <a:xfrm>
            <a:off x="4761588" y="3966463"/>
            <a:ext cx="37200" cy="833425"/>
            <a:chOff x="367100" y="2392375"/>
            <a:chExt cx="37200" cy="833425"/>
          </a:xfrm>
        </p:grpSpPr>
        <p:sp>
          <p:nvSpPr>
            <p:cNvPr id="977" name="Google Shape;977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" name="Google Shape;979;p8"/>
          <p:cNvGrpSpPr/>
          <p:nvPr/>
        </p:nvGrpSpPr>
        <p:grpSpPr>
          <a:xfrm>
            <a:off x="3956488" y="4251725"/>
            <a:ext cx="37200" cy="833425"/>
            <a:chOff x="367100" y="2392375"/>
            <a:chExt cx="37200" cy="833425"/>
          </a:xfrm>
        </p:grpSpPr>
        <p:sp>
          <p:nvSpPr>
            <p:cNvPr id="980" name="Google Shape;980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" name="Google Shape;982;p8"/>
          <p:cNvGrpSpPr/>
          <p:nvPr/>
        </p:nvGrpSpPr>
        <p:grpSpPr>
          <a:xfrm>
            <a:off x="1814563" y="1917175"/>
            <a:ext cx="37200" cy="2435125"/>
            <a:chOff x="367100" y="2392375"/>
            <a:chExt cx="37200" cy="2435125"/>
          </a:xfrm>
        </p:grpSpPr>
        <p:sp>
          <p:nvSpPr>
            <p:cNvPr id="983" name="Google Shape;983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" name="Google Shape;985;p8"/>
          <p:cNvGrpSpPr/>
          <p:nvPr/>
        </p:nvGrpSpPr>
        <p:grpSpPr>
          <a:xfrm>
            <a:off x="1576800" y="2898750"/>
            <a:ext cx="37200" cy="833425"/>
            <a:chOff x="367100" y="2392375"/>
            <a:chExt cx="37200" cy="833425"/>
          </a:xfrm>
        </p:grpSpPr>
        <p:sp>
          <p:nvSpPr>
            <p:cNvPr id="986" name="Google Shape;986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" name="Google Shape;988;p8"/>
          <p:cNvGrpSpPr/>
          <p:nvPr/>
        </p:nvGrpSpPr>
        <p:grpSpPr>
          <a:xfrm>
            <a:off x="973650" y="3234475"/>
            <a:ext cx="37200" cy="1232425"/>
            <a:chOff x="367100" y="2392375"/>
            <a:chExt cx="37200" cy="1232425"/>
          </a:xfrm>
        </p:grpSpPr>
        <p:sp>
          <p:nvSpPr>
            <p:cNvPr id="989" name="Google Shape;989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" name="Google Shape;991;p8"/>
          <p:cNvGrpSpPr/>
          <p:nvPr/>
        </p:nvGrpSpPr>
        <p:grpSpPr>
          <a:xfrm>
            <a:off x="7362213" y="1487538"/>
            <a:ext cx="37200" cy="2435125"/>
            <a:chOff x="367100" y="2392375"/>
            <a:chExt cx="37200" cy="2435125"/>
          </a:xfrm>
        </p:grpSpPr>
        <p:sp>
          <p:nvSpPr>
            <p:cNvPr id="992" name="Google Shape;992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" name="Google Shape;994;p8"/>
          <p:cNvGrpSpPr/>
          <p:nvPr/>
        </p:nvGrpSpPr>
        <p:grpSpPr>
          <a:xfrm>
            <a:off x="7848413" y="2683713"/>
            <a:ext cx="37200" cy="2435125"/>
            <a:chOff x="367100" y="2392375"/>
            <a:chExt cx="37200" cy="2435125"/>
          </a:xfrm>
        </p:grpSpPr>
        <p:sp>
          <p:nvSpPr>
            <p:cNvPr id="995" name="Google Shape;995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" name="Google Shape;997;p8"/>
          <p:cNvGrpSpPr/>
          <p:nvPr/>
        </p:nvGrpSpPr>
        <p:grpSpPr>
          <a:xfrm>
            <a:off x="5489500" y="4085913"/>
            <a:ext cx="37200" cy="833425"/>
            <a:chOff x="367100" y="2392375"/>
            <a:chExt cx="37200" cy="833425"/>
          </a:xfrm>
        </p:grpSpPr>
        <p:sp>
          <p:nvSpPr>
            <p:cNvPr id="998" name="Google Shape;998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0" name="Google Shape;1000;p8"/>
          <p:cNvSpPr txBox="1"/>
          <p:nvPr>
            <p:ph type="title"/>
          </p:nvPr>
        </p:nvSpPr>
        <p:spPr>
          <a:xfrm>
            <a:off x="2317950" y="1307100"/>
            <a:ext cx="4508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pic>
        <p:nvPicPr>
          <p:cNvPr id="1001" name="Google Shape;1001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2" name="Google Shape;1002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9352" name="Shape 9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53" name="Google Shape;9353;p72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9354" name="Google Shape;9354;p7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7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7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7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7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7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7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7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7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7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7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7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7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7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7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7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7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7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7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7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7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7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7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7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7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7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7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81" name="Google Shape;9381;p72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2" name="Google Shape;9382;p72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3" name="Google Shape;9383;p72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4" name="Google Shape;9384;p72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5" name="Google Shape;9385;p72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6" name="Google Shape;9386;p72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7" name="Google Shape;9387;p72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88" name="Google Shape;9388;p72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9389" name="Google Shape;9389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1" name="Google Shape;9391;p72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9392" name="Google Shape;9392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4" name="Google Shape;9394;p72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9395" name="Google Shape;9395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7" name="Google Shape;9397;p72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9398" name="Google Shape;9398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0" name="Google Shape;9400;p72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9401" name="Google Shape;9401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3" name="Google Shape;9403;p72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9404" name="Google Shape;9404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6" name="Google Shape;9406;p72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9407" name="Google Shape;9407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9" name="Google Shape;9409;p72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9410" name="Google Shape;9410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2" name="Google Shape;9412;p72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9413" name="Google Shape;9413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5" name="Google Shape;9415;p72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9416" name="Google Shape;9416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8" name="Google Shape;9418;p72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9419" name="Google Shape;9419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1" name="Google Shape;9421;p72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9422" name="Google Shape;9422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4" name="Google Shape;9424;p72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9425" name="Google Shape;9425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7" name="Google Shape;9427;p72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9428" name="Google Shape;9428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0" name="Google Shape;9430;p72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9431" name="Google Shape;9431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33" name="Google Shape;9433;p72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34" name="Google Shape;9434;p72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35" name="Google Shape;9435;p72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9436" name="Google Shape;9436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8" name="Google Shape;9438;p72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9439" name="Google Shape;9439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1" name="Google Shape;9441;p72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9442" name="Google Shape;9442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4" name="Google Shape;9444;p72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9445" name="Google Shape;9445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7" name="Google Shape;9447;p72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9448" name="Google Shape;9448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50" name="Google Shape;9450;p72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51" name="Google Shape;9451;p72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52" name="Google Shape;9452;p72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9453" name="Google Shape;9453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5" name="Google Shape;9455;p72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9456" name="Google Shape;9456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458" name="Google Shape;9458;p7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459" name="Google Shape;9459;p7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9_2">
    <p:spTree>
      <p:nvGrpSpPr>
        <p:cNvPr id="9460" name="Shape 9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" name="Google Shape;9461;p73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62" name="Google Shape;9462;p73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9463" name="Google Shape;9463;p7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7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7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7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7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7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7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7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7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7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7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7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7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7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7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7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7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7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7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7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7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7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7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7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7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7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7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90" name="Google Shape;9490;p73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1" name="Google Shape;9491;p73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2" name="Google Shape;9492;p73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3" name="Google Shape;9493;p73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4" name="Google Shape;9494;p73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95" name="Google Shape;9495;p73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9496" name="Google Shape;9496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8" name="Google Shape;9498;p73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9499" name="Google Shape;9499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1" name="Google Shape;9501;p73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9502" name="Google Shape;9502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04" name="Google Shape;9504;p73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05" name="Google Shape;9505;p7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06" name="Google Shape;9506;p73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9507" name="Google Shape;9507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9" name="Google Shape;9509;p73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9510" name="Google Shape;9510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2" name="Google Shape;9512;p73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9513" name="Google Shape;9513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5" name="Google Shape;9515;p73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9516" name="Google Shape;9516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18" name="Google Shape;9518;p73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19" name="Google Shape;9519;p73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20" name="Google Shape;9520;p73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9521" name="Google Shape;9521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3" name="Google Shape;9523;p73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9524" name="Google Shape;9524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6" name="Google Shape;9526;p73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9527" name="Google Shape;9527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9" name="Google Shape;9529;p73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9530" name="Google Shape;9530;p7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2" name="Google Shape;9532;p73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9533" name="Google Shape;9533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5" name="Google Shape;9535;p73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9536" name="Google Shape;9536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38" name="Google Shape;9538;p73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39" name="Google Shape;9539;p7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0" name="Google Shape;9540;p73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41" name="Google Shape;9541;p7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9542" name="Google Shape;9542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4" name="Google Shape;9544;p73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9545" name="Google Shape;9545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7" name="Google Shape;9547;p7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9548" name="Google Shape;9548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0" name="Google Shape;9550;p73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9551" name="Google Shape;9551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3" name="Google Shape;9553;p73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9554" name="Google Shape;9554;p7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6" name="Google Shape;9556;p73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9557" name="Google Shape;9557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59" name="Google Shape;9559;p73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60" name="Google Shape;9560;p73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9561" name="Google Shape;9561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3" name="Google Shape;9563;p73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9564" name="Google Shape;9564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6" name="Google Shape;9566;p73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9567" name="Google Shape;9567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9" name="Google Shape;9569;p73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9570" name="Google Shape;9570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2" name="Google Shape;9572;p73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9573" name="Google Shape;9573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5" name="Google Shape;9575;p73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9576" name="Google Shape;9576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8" name="Google Shape;9578;p73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9579" name="Google Shape;9579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1" name="Google Shape;9581;p73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9582" name="Google Shape;9582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4" name="Google Shape;9584;p73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9585" name="Google Shape;9585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7" name="Google Shape;9587;p73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9588" name="Google Shape;9588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0" name="Google Shape;9590;p7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9591" name="Google Shape;9591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3" name="Google Shape;9593;p73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9594" name="Google Shape;9594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6" name="Google Shape;9596;p73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9597" name="Google Shape;9597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9" name="Google Shape;9599;p73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9600" name="Google Shape;9600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2" name="Google Shape;9602;p73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9603" name="Google Shape;9603;p7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5" name="Google Shape;9605;p73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9606" name="Google Shape;9606;p7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8" name="Google Shape;9608;p73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9609" name="Google Shape;9609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1" name="Google Shape;9611;p73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9612" name="Google Shape;9612;p7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7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7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7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7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7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7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7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7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7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7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7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7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7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7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7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7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7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7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7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7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7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7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7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7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7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7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9" name="Google Shape;9639;p73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9640" name="Google Shape;9640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642" name="Google Shape;9642;p7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643" name="Google Shape;9643;p7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9_3">
    <p:spTree>
      <p:nvGrpSpPr>
        <p:cNvPr id="9644" name="Shape 9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5" name="Google Shape;9645;p74"/>
          <p:cNvGrpSpPr/>
          <p:nvPr/>
        </p:nvGrpSpPr>
        <p:grpSpPr>
          <a:xfrm rot="1911680">
            <a:off x="-642270" y="1993946"/>
            <a:ext cx="10425014" cy="5803563"/>
            <a:chOff x="411750" y="2489850"/>
            <a:chExt cx="3341229" cy="1860049"/>
          </a:xfrm>
        </p:grpSpPr>
        <p:sp>
          <p:nvSpPr>
            <p:cNvPr id="9646" name="Google Shape;9646;p74"/>
            <p:cNvSpPr/>
            <p:nvPr/>
          </p:nvSpPr>
          <p:spPr>
            <a:xfrm>
              <a:off x="411750" y="2784692"/>
              <a:ext cx="2968932" cy="1447325"/>
            </a:xfrm>
            <a:custGeom>
              <a:rect b="b" l="l" r="r" t="t"/>
              <a:pathLst>
                <a:path extrusionOk="0" h="24102" w="49441">
                  <a:moveTo>
                    <a:pt x="46258" y="1"/>
                  </a:moveTo>
                  <a:cubicBezTo>
                    <a:pt x="44408" y="1"/>
                    <a:pt x="42511" y="366"/>
                    <a:pt x="40707" y="1086"/>
                  </a:cubicBezTo>
                  <a:cubicBezTo>
                    <a:pt x="37852" y="2218"/>
                    <a:pt x="35488" y="4145"/>
                    <a:pt x="34061" y="6509"/>
                  </a:cubicBezTo>
                  <a:cubicBezTo>
                    <a:pt x="33651" y="7187"/>
                    <a:pt x="33303" y="7919"/>
                    <a:pt x="32964" y="8615"/>
                  </a:cubicBezTo>
                  <a:cubicBezTo>
                    <a:pt x="32598" y="9391"/>
                    <a:pt x="32214" y="10194"/>
                    <a:pt x="31742" y="10934"/>
                  </a:cubicBezTo>
                  <a:cubicBezTo>
                    <a:pt x="31126" y="11898"/>
                    <a:pt x="29806" y="13566"/>
                    <a:pt x="27807" y="13941"/>
                  </a:cubicBezTo>
                  <a:cubicBezTo>
                    <a:pt x="27502" y="14000"/>
                    <a:pt x="27196" y="14024"/>
                    <a:pt x="26890" y="14024"/>
                  </a:cubicBezTo>
                  <a:cubicBezTo>
                    <a:pt x="25989" y="14024"/>
                    <a:pt x="25089" y="13808"/>
                    <a:pt x="24203" y="13602"/>
                  </a:cubicBezTo>
                  <a:cubicBezTo>
                    <a:pt x="23299" y="13382"/>
                    <a:pt x="22364" y="13162"/>
                    <a:pt x="21411" y="13162"/>
                  </a:cubicBezTo>
                  <a:cubicBezTo>
                    <a:pt x="21357" y="13162"/>
                    <a:pt x="21304" y="13163"/>
                    <a:pt x="21250" y="13165"/>
                  </a:cubicBezTo>
                  <a:cubicBezTo>
                    <a:pt x="19029" y="13236"/>
                    <a:pt x="16817" y="14583"/>
                    <a:pt x="14693" y="17179"/>
                  </a:cubicBezTo>
                  <a:cubicBezTo>
                    <a:pt x="14345" y="17607"/>
                    <a:pt x="13998" y="18062"/>
                    <a:pt x="13659" y="18499"/>
                  </a:cubicBezTo>
                  <a:cubicBezTo>
                    <a:pt x="12445" y="20078"/>
                    <a:pt x="11179" y="21711"/>
                    <a:pt x="9430" y="22764"/>
                  </a:cubicBezTo>
                  <a:cubicBezTo>
                    <a:pt x="8104" y="23563"/>
                    <a:pt x="6536" y="23957"/>
                    <a:pt x="4978" y="23957"/>
                  </a:cubicBezTo>
                  <a:cubicBezTo>
                    <a:pt x="3213" y="23957"/>
                    <a:pt x="1459" y="23451"/>
                    <a:pt x="81" y="22451"/>
                  </a:cubicBezTo>
                  <a:lnTo>
                    <a:pt x="0" y="22567"/>
                  </a:lnTo>
                  <a:cubicBezTo>
                    <a:pt x="1401" y="23584"/>
                    <a:pt x="3185" y="24102"/>
                    <a:pt x="4978" y="24102"/>
                  </a:cubicBezTo>
                  <a:cubicBezTo>
                    <a:pt x="6566" y="24102"/>
                    <a:pt x="8154" y="23700"/>
                    <a:pt x="9501" y="22888"/>
                  </a:cubicBezTo>
                  <a:cubicBezTo>
                    <a:pt x="11286" y="21818"/>
                    <a:pt x="12552" y="20176"/>
                    <a:pt x="13775" y="18589"/>
                  </a:cubicBezTo>
                  <a:cubicBezTo>
                    <a:pt x="14114" y="18151"/>
                    <a:pt x="14461" y="17705"/>
                    <a:pt x="14809" y="17268"/>
                  </a:cubicBezTo>
                  <a:cubicBezTo>
                    <a:pt x="16906" y="14717"/>
                    <a:pt x="19074" y="13379"/>
                    <a:pt x="21259" y="13316"/>
                  </a:cubicBezTo>
                  <a:cubicBezTo>
                    <a:pt x="21311" y="13315"/>
                    <a:pt x="21364" y="13314"/>
                    <a:pt x="21416" y="13314"/>
                  </a:cubicBezTo>
                  <a:cubicBezTo>
                    <a:pt x="22345" y="13314"/>
                    <a:pt x="23272" y="13533"/>
                    <a:pt x="24168" y="13744"/>
                  </a:cubicBezTo>
                  <a:cubicBezTo>
                    <a:pt x="25061" y="13958"/>
                    <a:pt x="25979" y="14176"/>
                    <a:pt x="26899" y="14176"/>
                  </a:cubicBezTo>
                  <a:cubicBezTo>
                    <a:pt x="27211" y="14176"/>
                    <a:pt x="27523" y="14151"/>
                    <a:pt x="27834" y="14092"/>
                  </a:cubicBezTo>
                  <a:cubicBezTo>
                    <a:pt x="29886" y="13709"/>
                    <a:pt x="31242" y="11996"/>
                    <a:pt x="31866" y="11015"/>
                  </a:cubicBezTo>
                  <a:cubicBezTo>
                    <a:pt x="32339" y="10265"/>
                    <a:pt x="32732" y="9462"/>
                    <a:pt x="33098" y="8677"/>
                  </a:cubicBezTo>
                  <a:cubicBezTo>
                    <a:pt x="33437" y="7981"/>
                    <a:pt x="33784" y="7259"/>
                    <a:pt x="34195" y="6590"/>
                  </a:cubicBezTo>
                  <a:cubicBezTo>
                    <a:pt x="36564" y="2655"/>
                    <a:pt x="41482" y="159"/>
                    <a:pt x="46284" y="159"/>
                  </a:cubicBezTo>
                  <a:cubicBezTo>
                    <a:pt x="47339" y="159"/>
                    <a:pt x="48389" y="280"/>
                    <a:pt x="49405" y="532"/>
                  </a:cubicBezTo>
                  <a:lnTo>
                    <a:pt x="49441" y="381"/>
                  </a:lnTo>
                  <a:cubicBezTo>
                    <a:pt x="48415" y="127"/>
                    <a:pt x="47344" y="1"/>
                    <a:pt x="462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74"/>
            <p:cNvSpPr/>
            <p:nvPr/>
          </p:nvSpPr>
          <p:spPr>
            <a:xfrm>
              <a:off x="454085" y="2779347"/>
              <a:ext cx="2942150" cy="1450568"/>
            </a:xfrm>
            <a:custGeom>
              <a:rect b="b" l="l" r="r" t="t"/>
              <a:pathLst>
                <a:path extrusionOk="0" h="24156" w="48995">
                  <a:moveTo>
                    <a:pt x="46438" y="0"/>
                  </a:moveTo>
                  <a:cubicBezTo>
                    <a:pt x="42623" y="0"/>
                    <a:pt x="38592" y="1606"/>
                    <a:pt x="35809" y="4359"/>
                  </a:cubicBezTo>
                  <a:cubicBezTo>
                    <a:pt x="35078" y="5082"/>
                    <a:pt x="34444" y="5876"/>
                    <a:pt x="33927" y="6706"/>
                  </a:cubicBezTo>
                  <a:cubicBezTo>
                    <a:pt x="33517" y="7357"/>
                    <a:pt x="33169" y="8053"/>
                    <a:pt x="32830" y="8722"/>
                  </a:cubicBezTo>
                  <a:cubicBezTo>
                    <a:pt x="32437" y="9498"/>
                    <a:pt x="32027" y="10301"/>
                    <a:pt x="31536" y="11041"/>
                  </a:cubicBezTo>
                  <a:cubicBezTo>
                    <a:pt x="30903" y="11978"/>
                    <a:pt x="29556" y="13601"/>
                    <a:pt x="27566" y="13949"/>
                  </a:cubicBezTo>
                  <a:cubicBezTo>
                    <a:pt x="27278" y="13999"/>
                    <a:pt x="26982" y="14028"/>
                    <a:pt x="26667" y="14028"/>
                  </a:cubicBezTo>
                  <a:cubicBezTo>
                    <a:pt x="26533" y="14028"/>
                    <a:pt x="26396" y="14022"/>
                    <a:pt x="26255" y="14012"/>
                  </a:cubicBezTo>
                  <a:cubicBezTo>
                    <a:pt x="25497" y="13958"/>
                    <a:pt x="24729" y="13771"/>
                    <a:pt x="23989" y="13593"/>
                  </a:cubicBezTo>
                  <a:cubicBezTo>
                    <a:pt x="23075" y="13373"/>
                    <a:pt x="22137" y="13144"/>
                    <a:pt x="21190" y="13144"/>
                  </a:cubicBezTo>
                  <a:cubicBezTo>
                    <a:pt x="21139" y="13144"/>
                    <a:pt x="21087" y="13145"/>
                    <a:pt x="21036" y="13147"/>
                  </a:cubicBezTo>
                  <a:cubicBezTo>
                    <a:pt x="18815" y="13200"/>
                    <a:pt x="16611" y="14538"/>
                    <a:pt x="14497" y="17107"/>
                  </a:cubicBezTo>
                  <a:cubicBezTo>
                    <a:pt x="14327" y="17322"/>
                    <a:pt x="14158" y="17527"/>
                    <a:pt x="13988" y="17741"/>
                  </a:cubicBezTo>
                  <a:cubicBezTo>
                    <a:pt x="13792" y="18000"/>
                    <a:pt x="13596" y="18258"/>
                    <a:pt x="13400" y="18508"/>
                  </a:cubicBezTo>
                  <a:cubicBezTo>
                    <a:pt x="12204" y="20060"/>
                    <a:pt x="10982" y="21657"/>
                    <a:pt x="9287" y="22719"/>
                  </a:cubicBezTo>
                  <a:cubicBezTo>
                    <a:pt x="8877" y="22977"/>
                    <a:pt x="8431" y="23200"/>
                    <a:pt x="7967" y="23388"/>
                  </a:cubicBezTo>
                  <a:cubicBezTo>
                    <a:pt x="6910" y="23808"/>
                    <a:pt x="5776" y="24015"/>
                    <a:pt x="4657" y="24015"/>
                  </a:cubicBezTo>
                  <a:cubicBezTo>
                    <a:pt x="3000" y="24015"/>
                    <a:pt x="1375" y="23562"/>
                    <a:pt x="80" y="22683"/>
                  </a:cubicBezTo>
                  <a:lnTo>
                    <a:pt x="0" y="22808"/>
                  </a:lnTo>
                  <a:cubicBezTo>
                    <a:pt x="1321" y="23700"/>
                    <a:pt x="2971" y="24155"/>
                    <a:pt x="4657" y="24155"/>
                  </a:cubicBezTo>
                  <a:cubicBezTo>
                    <a:pt x="5799" y="24155"/>
                    <a:pt x="6950" y="23950"/>
                    <a:pt x="8020" y="23522"/>
                  </a:cubicBezTo>
                  <a:cubicBezTo>
                    <a:pt x="8493" y="23334"/>
                    <a:pt x="8948" y="23102"/>
                    <a:pt x="9367" y="22835"/>
                  </a:cubicBezTo>
                  <a:cubicBezTo>
                    <a:pt x="11080" y="21764"/>
                    <a:pt x="12311" y="20149"/>
                    <a:pt x="13507" y="18597"/>
                  </a:cubicBezTo>
                  <a:cubicBezTo>
                    <a:pt x="13703" y="18339"/>
                    <a:pt x="13899" y="18089"/>
                    <a:pt x="14104" y="17830"/>
                  </a:cubicBezTo>
                  <a:cubicBezTo>
                    <a:pt x="14265" y="17616"/>
                    <a:pt x="14434" y="17411"/>
                    <a:pt x="14613" y="17197"/>
                  </a:cubicBezTo>
                  <a:cubicBezTo>
                    <a:pt x="16691" y="14663"/>
                    <a:pt x="18859" y="13343"/>
                    <a:pt x="21045" y="13289"/>
                  </a:cubicBezTo>
                  <a:cubicBezTo>
                    <a:pt x="21095" y="13288"/>
                    <a:pt x="21146" y="13287"/>
                    <a:pt x="21196" y="13287"/>
                  </a:cubicBezTo>
                  <a:cubicBezTo>
                    <a:pt x="22127" y="13287"/>
                    <a:pt x="23056" y="13515"/>
                    <a:pt x="23953" y="13726"/>
                  </a:cubicBezTo>
                  <a:cubicBezTo>
                    <a:pt x="24703" y="13905"/>
                    <a:pt x="25479" y="14092"/>
                    <a:pt x="26246" y="14155"/>
                  </a:cubicBezTo>
                  <a:cubicBezTo>
                    <a:pt x="26390" y="14165"/>
                    <a:pt x="26530" y="14170"/>
                    <a:pt x="26668" y="14170"/>
                  </a:cubicBezTo>
                  <a:cubicBezTo>
                    <a:pt x="26992" y="14170"/>
                    <a:pt x="27299" y="14142"/>
                    <a:pt x="27593" y="14092"/>
                  </a:cubicBezTo>
                  <a:cubicBezTo>
                    <a:pt x="29110" y="13825"/>
                    <a:pt x="30546" y="12772"/>
                    <a:pt x="31652" y="11121"/>
                  </a:cubicBezTo>
                  <a:cubicBezTo>
                    <a:pt x="32152" y="10372"/>
                    <a:pt x="32562" y="9569"/>
                    <a:pt x="32955" y="8784"/>
                  </a:cubicBezTo>
                  <a:cubicBezTo>
                    <a:pt x="33294" y="8115"/>
                    <a:pt x="33641" y="7428"/>
                    <a:pt x="34043" y="6777"/>
                  </a:cubicBezTo>
                  <a:cubicBezTo>
                    <a:pt x="34560" y="5956"/>
                    <a:pt x="35185" y="5180"/>
                    <a:pt x="35907" y="4466"/>
                  </a:cubicBezTo>
                  <a:cubicBezTo>
                    <a:pt x="38672" y="1731"/>
                    <a:pt x="42671" y="140"/>
                    <a:pt x="46448" y="140"/>
                  </a:cubicBezTo>
                  <a:cubicBezTo>
                    <a:pt x="47302" y="140"/>
                    <a:pt x="48144" y="222"/>
                    <a:pt x="48959" y="389"/>
                  </a:cubicBezTo>
                  <a:lnTo>
                    <a:pt x="48995" y="256"/>
                  </a:lnTo>
                  <a:cubicBezTo>
                    <a:pt x="48165" y="83"/>
                    <a:pt x="47307" y="0"/>
                    <a:pt x="4643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74"/>
            <p:cNvSpPr/>
            <p:nvPr/>
          </p:nvSpPr>
          <p:spPr>
            <a:xfrm>
              <a:off x="496359" y="2771781"/>
              <a:ext cx="2914887" cy="1456513"/>
            </a:xfrm>
            <a:custGeom>
              <a:rect b="b" l="l" r="r" t="t"/>
              <a:pathLst>
                <a:path extrusionOk="0" h="24255" w="48541">
                  <a:moveTo>
                    <a:pt x="46552" y="1"/>
                  </a:moveTo>
                  <a:cubicBezTo>
                    <a:pt x="42694" y="1"/>
                    <a:pt x="38593" y="1701"/>
                    <a:pt x="35676" y="4610"/>
                  </a:cubicBezTo>
                  <a:cubicBezTo>
                    <a:pt x="34945" y="5333"/>
                    <a:pt x="34311" y="6118"/>
                    <a:pt x="33785" y="6939"/>
                  </a:cubicBezTo>
                  <a:cubicBezTo>
                    <a:pt x="33384" y="7563"/>
                    <a:pt x="33036" y="8223"/>
                    <a:pt x="32697" y="8857"/>
                  </a:cubicBezTo>
                  <a:cubicBezTo>
                    <a:pt x="32277" y="9642"/>
                    <a:pt x="31849" y="10445"/>
                    <a:pt x="31323" y="11185"/>
                  </a:cubicBezTo>
                  <a:cubicBezTo>
                    <a:pt x="30217" y="12755"/>
                    <a:pt x="28798" y="13754"/>
                    <a:pt x="27335" y="13995"/>
                  </a:cubicBezTo>
                  <a:cubicBezTo>
                    <a:pt x="27070" y="14040"/>
                    <a:pt x="26800" y="14064"/>
                    <a:pt x="26521" y="14064"/>
                  </a:cubicBezTo>
                  <a:cubicBezTo>
                    <a:pt x="26359" y="14064"/>
                    <a:pt x="26194" y="14056"/>
                    <a:pt x="26024" y="14040"/>
                  </a:cubicBezTo>
                  <a:cubicBezTo>
                    <a:pt x="25274" y="13986"/>
                    <a:pt x="24507" y="13799"/>
                    <a:pt x="23776" y="13612"/>
                  </a:cubicBezTo>
                  <a:cubicBezTo>
                    <a:pt x="22846" y="13388"/>
                    <a:pt x="21891" y="13156"/>
                    <a:pt x="20928" y="13156"/>
                  </a:cubicBezTo>
                  <a:cubicBezTo>
                    <a:pt x="20893" y="13156"/>
                    <a:pt x="20858" y="13156"/>
                    <a:pt x="20823" y="13157"/>
                  </a:cubicBezTo>
                  <a:cubicBezTo>
                    <a:pt x="18601" y="13210"/>
                    <a:pt x="16407" y="14530"/>
                    <a:pt x="14301" y="17082"/>
                  </a:cubicBezTo>
                  <a:cubicBezTo>
                    <a:pt x="14132" y="17287"/>
                    <a:pt x="13962" y="17501"/>
                    <a:pt x="13793" y="17706"/>
                  </a:cubicBezTo>
                  <a:cubicBezTo>
                    <a:pt x="13570" y="17992"/>
                    <a:pt x="13347" y="18277"/>
                    <a:pt x="13133" y="18563"/>
                  </a:cubicBezTo>
                  <a:cubicBezTo>
                    <a:pt x="11973" y="20079"/>
                    <a:pt x="10778" y="21640"/>
                    <a:pt x="9154" y="22702"/>
                  </a:cubicBezTo>
                  <a:cubicBezTo>
                    <a:pt x="8753" y="22970"/>
                    <a:pt x="8315" y="23202"/>
                    <a:pt x="7860" y="23398"/>
                  </a:cubicBezTo>
                  <a:cubicBezTo>
                    <a:pt x="6740" y="23878"/>
                    <a:pt x="5527" y="24114"/>
                    <a:pt x="4334" y="24114"/>
                  </a:cubicBezTo>
                  <a:cubicBezTo>
                    <a:pt x="2800" y="24114"/>
                    <a:pt x="1301" y="23724"/>
                    <a:pt x="81" y="22961"/>
                  </a:cubicBezTo>
                  <a:lnTo>
                    <a:pt x="1" y="23077"/>
                  </a:lnTo>
                  <a:cubicBezTo>
                    <a:pt x="1250" y="23853"/>
                    <a:pt x="2775" y="24254"/>
                    <a:pt x="4337" y="24254"/>
                  </a:cubicBezTo>
                  <a:cubicBezTo>
                    <a:pt x="5550" y="24254"/>
                    <a:pt x="6781" y="24013"/>
                    <a:pt x="7914" y="23523"/>
                  </a:cubicBezTo>
                  <a:cubicBezTo>
                    <a:pt x="8378" y="23326"/>
                    <a:pt x="8815" y="23095"/>
                    <a:pt x="9225" y="22818"/>
                  </a:cubicBezTo>
                  <a:cubicBezTo>
                    <a:pt x="10867" y="21739"/>
                    <a:pt x="12071" y="20168"/>
                    <a:pt x="13240" y="18652"/>
                  </a:cubicBezTo>
                  <a:cubicBezTo>
                    <a:pt x="13463" y="18366"/>
                    <a:pt x="13677" y="18081"/>
                    <a:pt x="13900" y="17795"/>
                  </a:cubicBezTo>
                  <a:cubicBezTo>
                    <a:pt x="14069" y="17581"/>
                    <a:pt x="14239" y="17376"/>
                    <a:pt x="14408" y="17162"/>
                  </a:cubicBezTo>
                  <a:cubicBezTo>
                    <a:pt x="16487" y="14646"/>
                    <a:pt x="18646" y="13344"/>
                    <a:pt x="20823" y="13299"/>
                  </a:cubicBezTo>
                  <a:cubicBezTo>
                    <a:pt x="20873" y="13298"/>
                    <a:pt x="20923" y="13297"/>
                    <a:pt x="20974" y="13297"/>
                  </a:cubicBezTo>
                  <a:cubicBezTo>
                    <a:pt x="21905" y="13297"/>
                    <a:pt x="22834" y="13525"/>
                    <a:pt x="23740" y="13745"/>
                  </a:cubicBezTo>
                  <a:cubicBezTo>
                    <a:pt x="24480" y="13933"/>
                    <a:pt x="25248" y="14120"/>
                    <a:pt x="26006" y="14182"/>
                  </a:cubicBezTo>
                  <a:cubicBezTo>
                    <a:pt x="26171" y="14195"/>
                    <a:pt x="26332" y="14201"/>
                    <a:pt x="26489" y="14201"/>
                  </a:cubicBezTo>
                  <a:cubicBezTo>
                    <a:pt x="26791" y="14201"/>
                    <a:pt x="27077" y="14179"/>
                    <a:pt x="27353" y="14138"/>
                  </a:cubicBezTo>
                  <a:cubicBezTo>
                    <a:pt x="29280" y="13817"/>
                    <a:pt x="30636" y="12398"/>
                    <a:pt x="31439" y="11265"/>
                  </a:cubicBezTo>
                  <a:cubicBezTo>
                    <a:pt x="31965" y="10516"/>
                    <a:pt x="32393" y="9704"/>
                    <a:pt x="32813" y="8919"/>
                  </a:cubicBezTo>
                  <a:cubicBezTo>
                    <a:pt x="33152" y="8286"/>
                    <a:pt x="33508" y="7634"/>
                    <a:pt x="33901" y="7010"/>
                  </a:cubicBezTo>
                  <a:cubicBezTo>
                    <a:pt x="34427" y="6198"/>
                    <a:pt x="35052" y="5422"/>
                    <a:pt x="35774" y="4708"/>
                  </a:cubicBezTo>
                  <a:cubicBezTo>
                    <a:pt x="38670" y="1821"/>
                    <a:pt x="42730" y="137"/>
                    <a:pt x="46555" y="137"/>
                  </a:cubicBezTo>
                  <a:cubicBezTo>
                    <a:pt x="47220" y="137"/>
                    <a:pt x="47879" y="188"/>
                    <a:pt x="48523" y="292"/>
                  </a:cubicBezTo>
                  <a:lnTo>
                    <a:pt x="48540" y="159"/>
                  </a:lnTo>
                  <a:cubicBezTo>
                    <a:pt x="47890" y="53"/>
                    <a:pt x="47225" y="1"/>
                    <a:pt x="4655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74"/>
            <p:cNvSpPr/>
            <p:nvPr/>
          </p:nvSpPr>
          <p:spPr>
            <a:xfrm>
              <a:off x="539235" y="2763434"/>
              <a:ext cx="2887564" cy="1463238"/>
            </a:xfrm>
            <a:custGeom>
              <a:rect b="b" l="l" r="r" t="t"/>
              <a:pathLst>
                <a:path extrusionOk="0" h="24367" w="48086">
                  <a:moveTo>
                    <a:pt x="46746" y="0"/>
                  </a:moveTo>
                  <a:cubicBezTo>
                    <a:pt x="42842" y="0"/>
                    <a:pt x="38571" y="1828"/>
                    <a:pt x="35533" y="4874"/>
                  </a:cubicBezTo>
                  <a:cubicBezTo>
                    <a:pt x="34811" y="5597"/>
                    <a:pt x="34177" y="6373"/>
                    <a:pt x="33642" y="7176"/>
                  </a:cubicBezTo>
                  <a:cubicBezTo>
                    <a:pt x="33249" y="7773"/>
                    <a:pt x="32893" y="8398"/>
                    <a:pt x="32554" y="8996"/>
                  </a:cubicBezTo>
                  <a:cubicBezTo>
                    <a:pt x="32116" y="9790"/>
                    <a:pt x="31653" y="10601"/>
                    <a:pt x="31108" y="11342"/>
                  </a:cubicBezTo>
                  <a:cubicBezTo>
                    <a:pt x="30305" y="12421"/>
                    <a:pt x="28949" y="13768"/>
                    <a:pt x="27085" y="14054"/>
                  </a:cubicBezTo>
                  <a:cubicBezTo>
                    <a:pt x="26829" y="14093"/>
                    <a:pt x="26567" y="14114"/>
                    <a:pt x="26291" y="14114"/>
                  </a:cubicBezTo>
                  <a:cubicBezTo>
                    <a:pt x="26124" y="14114"/>
                    <a:pt x="25952" y="14106"/>
                    <a:pt x="25774" y="14090"/>
                  </a:cubicBezTo>
                  <a:cubicBezTo>
                    <a:pt x="25033" y="14027"/>
                    <a:pt x="24275" y="13840"/>
                    <a:pt x="23543" y="13652"/>
                  </a:cubicBezTo>
                  <a:cubicBezTo>
                    <a:pt x="22636" y="13423"/>
                    <a:pt x="21697" y="13187"/>
                    <a:pt x="20748" y="13187"/>
                  </a:cubicBezTo>
                  <a:cubicBezTo>
                    <a:pt x="20699" y="13187"/>
                    <a:pt x="20649" y="13187"/>
                    <a:pt x="20599" y="13188"/>
                  </a:cubicBezTo>
                  <a:cubicBezTo>
                    <a:pt x="18378" y="13224"/>
                    <a:pt x="16183" y="14527"/>
                    <a:pt x="14087" y="17060"/>
                  </a:cubicBezTo>
                  <a:cubicBezTo>
                    <a:pt x="13935" y="17248"/>
                    <a:pt x="13766" y="17453"/>
                    <a:pt x="13587" y="17694"/>
                  </a:cubicBezTo>
                  <a:cubicBezTo>
                    <a:pt x="13338" y="18006"/>
                    <a:pt x="13097" y="18318"/>
                    <a:pt x="12856" y="18639"/>
                  </a:cubicBezTo>
                  <a:cubicBezTo>
                    <a:pt x="11732" y="20111"/>
                    <a:pt x="10563" y="21637"/>
                    <a:pt x="9011" y="22707"/>
                  </a:cubicBezTo>
                  <a:cubicBezTo>
                    <a:pt x="8609" y="22984"/>
                    <a:pt x="8181" y="23225"/>
                    <a:pt x="7744" y="23430"/>
                  </a:cubicBezTo>
                  <a:cubicBezTo>
                    <a:pt x="6560" y="23971"/>
                    <a:pt x="5262" y="24240"/>
                    <a:pt x="3993" y="24240"/>
                  </a:cubicBezTo>
                  <a:cubicBezTo>
                    <a:pt x="2583" y="24240"/>
                    <a:pt x="1208" y="23908"/>
                    <a:pt x="63" y="23251"/>
                  </a:cubicBezTo>
                  <a:lnTo>
                    <a:pt x="1" y="23358"/>
                  </a:lnTo>
                  <a:cubicBezTo>
                    <a:pt x="1160" y="24036"/>
                    <a:pt x="2561" y="24366"/>
                    <a:pt x="3988" y="24366"/>
                  </a:cubicBezTo>
                  <a:cubicBezTo>
                    <a:pt x="5282" y="24366"/>
                    <a:pt x="6593" y="24099"/>
                    <a:pt x="7798" y="23546"/>
                  </a:cubicBezTo>
                  <a:cubicBezTo>
                    <a:pt x="8244" y="23341"/>
                    <a:pt x="8681" y="23091"/>
                    <a:pt x="9082" y="22814"/>
                  </a:cubicBezTo>
                  <a:cubicBezTo>
                    <a:pt x="10652" y="21735"/>
                    <a:pt x="11830" y="20200"/>
                    <a:pt x="12963" y="18720"/>
                  </a:cubicBezTo>
                  <a:cubicBezTo>
                    <a:pt x="13204" y="18398"/>
                    <a:pt x="13445" y="18086"/>
                    <a:pt x="13686" y="17774"/>
                  </a:cubicBezTo>
                  <a:cubicBezTo>
                    <a:pt x="13873" y="17542"/>
                    <a:pt x="14033" y="17337"/>
                    <a:pt x="14194" y="17140"/>
                  </a:cubicBezTo>
                  <a:cubicBezTo>
                    <a:pt x="16264" y="14643"/>
                    <a:pt x="18414" y="13358"/>
                    <a:pt x="20599" y="13322"/>
                  </a:cubicBezTo>
                  <a:cubicBezTo>
                    <a:pt x="20634" y="13322"/>
                    <a:pt x="20668" y="13321"/>
                    <a:pt x="20703" y="13321"/>
                  </a:cubicBezTo>
                  <a:cubicBezTo>
                    <a:pt x="21650" y="13321"/>
                    <a:pt x="22595" y="13554"/>
                    <a:pt x="23517" y="13786"/>
                  </a:cubicBezTo>
                  <a:cubicBezTo>
                    <a:pt x="24248" y="13965"/>
                    <a:pt x="25006" y="14161"/>
                    <a:pt x="25765" y="14223"/>
                  </a:cubicBezTo>
                  <a:cubicBezTo>
                    <a:pt x="25950" y="14237"/>
                    <a:pt x="26129" y="14244"/>
                    <a:pt x="26303" y="14244"/>
                  </a:cubicBezTo>
                  <a:cubicBezTo>
                    <a:pt x="26580" y="14244"/>
                    <a:pt x="26845" y="14226"/>
                    <a:pt x="27103" y="14188"/>
                  </a:cubicBezTo>
                  <a:cubicBezTo>
                    <a:pt x="29012" y="13893"/>
                    <a:pt x="30395" y="12519"/>
                    <a:pt x="31215" y="11413"/>
                  </a:cubicBezTo>
                  <a:cubicBezTo>
                    <a:pt x="31768" y="10673"/>
                    <a:pt x="32223" y="9852"/>
                    <a:pt x="32670" y="9067"/>
                  </a:cubicBezTo>
                  <a:cubicBezTo>
                    <a:pt x="33009" y="8460"/>
                    <a:pt x="33356" y="7845"/>
                    <a:pt x="33749" y="7247"/>
                  </a:cubicBezTo>
                  <a:cubicBezTo>
                    <a:pt x="34275" y="6453"/>
                    <a:pt x="34909" y="5686"/>
                    <a:pt x="35622" y="4963"/>
                  </a:cubicBezTo>
                  <a:cubicBezTo>
                    <a:pt x="38634" y="1944"/>
                    <a:pt x="42868" y="133"/>
                    <a:pt x="46731" y="133"/>
                  </a:cubicBezTo>
                  <a:cubicBezTo>
                    <a:pt x="47182" y="133"/>
                    <a:pt x="47629" y="158"/>
                    <a:pt x="48067" y="208"/>
                  </a:cubicBezTo>
                  <a:lnTo>
                    <a:pt x="48085" y="75"/>
                  </a:lnTo>
                  <a:cubicBezTo>
                    <a:pt x="47645" y="25"/>
                    <a:pt x="47198" y="0"/>
                    <a:pt x="4674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74"/>
            <p:cNvSpPr/>
            <p:nvPr/>
          </p:nvSpPr>
          <p:spPr>
            <a:xfrm>
              <a:off x="581569" y="2753166"/>
              <a:ext cx="2860182" cy="1474047"/>
            </a:xfrm>
            <a:custGeom>
              <a:rect b="b" l="l" r="r" t="t"/>
              <a:pathLst>
                <a:path extrusionOk="0" h="24547" w="47630">
                  <a:moveTo>
                    <a:pt x="46920" y="0"/>
                  </a:moveTo>
                  <a:cubicBezTo>
                    <a:pt x="43006" y="0"/>
                    <a:pt x="38561" y="1975"/>
                    <a:pt x="35399" y="5170"/>
                  </a:cubicBezTo>
                  <a:cubicBezTo>
                    <a:pt x="34677" y="5893"/>
                    <a:pt x="34043" y="6660"/>
                    <a:pt x="33499" y="7454"/>
                  </a:cubicBezTo>
                  <a:cubicBezTo>
                    <a:pt x="33124" y="8016"/>
                    <a:pt x="32776" y="8596"/>
                    <a:pt x="32437" y="9167"/>
                  </a:cubicBezTo>
                  <a:cubicBezTo>
                    <a:pt x="31973" y="9961"/>
                    <a:pt x="31483" y="10781"/>
                    <a:pt x="30903" y="11531"/>
                  </a:cubicBezTo>
                  <a:cubicBezTo>
                    <a:pt x="30082" y="12574"/>
                    <a:pt x="28708" y="13877"/>
                    <a:pt x="26844" y="14145"/>
                  </a:cubicBezTo>
                  <a:cubicBezTo>
                    <a:pt x="26604" y="14181"/>
                    <a:pt x="26359" y="14199"/>
                    <a:pt x="26104" y="14199"/>
                  </a:cubicBezTo>
                  <a:cubicBezTo>
                    <a:pt x="25922" y="14199"/>
                    <a:pt x="25735" y="14190"/>
                    <a:pt x="25541" y="14171"/>
                  </a:cubicBezTo>
                  <a:cubicBezTo>
                    <a:pt x="24801" y="14100"/>
                    <a:pt x="24052" y="13913"/>
                    <a:pt x="23329" y="13725"/>
                  </a:cubicBezTo>
                  <a:cubicBezTo>
                    <a:pt x="22391" y="13489"/>
                    <a:pt x="21419" y="13243"/>
                    <a:pt x="20437" y="13243"/>
                  </a:cubicBezTo>
                  <a:cubicBezTo>
                    <a:pt x="20420" y="13243"/>
                    <a:pt x="20402" y="13243"/>
                    <a:pt x="20385" y="13244"/>
                  </a:cubicBezTo>
                  <a:cubicBezTo>
                    <a:pt x="18164" y="13279"/>
                    <a:pt x="15978" y="14564"/>
                    <a:pt x="13890" y="17071"/>
                  </a:cubicBezTo>
                  <a:cubicBezTo>
                    <a:pt x="13730" y="17267"/>
                    <a:pt x="13560" y="17472"/>
                    <a:pt x="13382" y="17704"/>
                  </a:cubicBezTo>
                  <a:cubicBezTo>
                    <a:pt x="13114" y="18043"/>
                    <a:pt x="12847" y="18400"/>
                    <a:pt x="12588" y="18739"/>
                  </a:cubicBezTo>
                  <a:cubicBezTo>
                    <a:pt x="11491" y="20184"/>
                    <a:pt x="10358" y="21674"/>
                    <a:pt x="8868" y="22744"/>
                  </a:cubicBezTo>
                  <a:cubicBezTo>
                    <a:pt x="8484" y="23021"/>
                    <a:pt x="8065" y="23271"/>
                    <a:pt x="7628" y="23485"/>
                  </a:cubicBezTo>
                  <a:cubicBezTo>
                    <a:pt x="6369" y="24105"/>
                    <a:pt x="4996" y="24415"/>
                    <a:pt x="3660" y="24415"/>
                  </a:cubicBezTo>
                  <a:cubicBezTo>
                    <a:pt x="2383" y="24415"/>
                    <a:pt x="1140" y="24132"/>
                    <a:pt x="63" y="23565"/>
                  </a:cubicBezTo>
                  <a:lnTo>
                    <a:pt x="0" y="23681"/>
                  </a:lnTo>
                  <a:cubicBezTo>
                    <a:pt x="1098" y="24252"/>
                    <a:pt x="2356" y="24546"/>
                    <a:pt x="3649" y="24546"/>
                  </a:cubicBezTo>
                  <a:cubicBezTo>
                    <a:pt x="5005" y="24546"/>
                    <a:pt x="6406" y="24225"/>
                    <a:pt x="7690" y="23601"/>
                  </a:cubicBezTo>
                  <a:cubicBezTo>
                    <a:pt x="8127" y="23378"/>
                    <a:pt x="8556" y="23128"/>
                    <a:pt x="8948" y="22843"/>
                  </a:cubicBezTo>
                  <a:cubicBezTo>
                    <a:pt x="10447" y="21763"/>
                    <a:pt x="11589" y="20264"/>
                    <a:pt x="12686" y="18819"/>
                  </a:cubicBezTo>
                  <a:cubicBezTo>
                    <a:pt x="12945" y="18471"/>
                    <a:pt x="13212" y="18123"/>
                    <a:pt x="13489" y="17775"/>
                  </a:cubicBezTo>
                  <a:cubicBezTo>
                    <a:pt x="13667" y="17552"/>
                    <a:pt x="13828" y="17347"/>
                    <a:pt x="13989" y="17151"/>
                  </a:cubicBezTo>
                  <a:cubicBezTo>
                    <a:pt x="16049" y="14680"/>
                    <a:pt x="18199" y="13404"/>
                    <a:pt x="20385" y="13368"/>
                  </a:cubicBezTo>
                  <a:cubicBezTo>
                    <a:pt x="20402" y="13368"/>
                    <a:pt x="20419" y="13368"/>
                    <a:pt x="20436" y="13368"/>
                  </a:cubicBezTo>
                  <a:cubicBezTo>
                    <a:pt x="21400" y="13368"/>
                    <a:pt x="22364" y="13613"/>
                    <a:pt x="23293" y="13850"/>
                  </a:cubicBezTo>
                  <a:cubicBezTo>
                    <a:pt x="24025" y="14037"/>
                    <a:pt x="24783" y="14225"/>
                    <a:pt x="25524" y="14296"/>
                  </a:cubicBezTo>
                  <a:cubicBezTo>
                    <a:pt x="25724" y="14315"/>
                    <a:pt x="25917" y="14324"/>
                    <a:pt x="26104" y="14324"/>
                  </a:cubicBezTo>
                  <a:cubicBezTo>
                    <a:pt x="26366" y="14324"/>
                    <a:pt x="26617" y="14306"/>
                    <a:pt x="26862" y="14269"/>
                  </a:cubicBezTo>
                  <a:cubicBezTo>
                    <a:pt x="28771" y="14002"/>
                    <a:pt x="30162" y="12673"/>
                    <a:pt x="31001" y="11602"/>
                  </a:cubicBezTo>
                  <a:cubicBezTo>
                    <a:pt x="31590" y="10853"/>
                    <a:pt x="32080" y="10032"/>
                    <a:pt x="32553" y="9229"/>
                  </a:cubicBezTo>
                  <a:cubicBezTo>
                    <a:pt x="32883" y="8667"/>
                    <a:pt x="33231" y="8087"/>
                    <a:pt x="33606" y="7525"/>
                  </a:cubicBezTo>
                  <a:cubicBezTo>
                    <a:pt x="34141" y="6740"/>
                    <a:pt x="34775" y="5973"/>
                    <a:pt x="35488" y="5259"/>
                  </a:cubicBezTo>
                  <a:cubicBezTo>
                    <a:pt x="38629" y="2085"/>
                    <a:pt x="43049" y="127"/>
                    <a:pt x="46941" y="127"/>
                  </a:cubicBezTo>
                  <a:cubicBezTo>
                    <a:pt x="47173" y="127"/>
                    <a:pt x="47402" y="133"/>
                    <a:pt x="47630" y="147"/>
                  </a:cubicBezTo>
                  <a:lnTo>
                    <a:pt x="47630" y="23"/>
                  </a:lnTo>
                  <a:cubicBezTo>
                    <a:pt x="47395" y="8"/>
                    <a:pt x="47158" y="0"/>
                    <a:pt x="4692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74"/>
            <p:cNvSpPr/>
            <p:nvPr/>
          </p:nvSpPr>
          <p:spPr>
            <a:xfrm>
              <a:off x="624444" y="2741576"/>
              <a:ext cx="2832859" cy="1485097"/>
            </a:xfrm>
            <a:custGeom>
              <a:rect b="b" l="l" r="r" t="t"/>
              <a:pathLst>
                <a:path extrusionOk="0" h="24731" w="47175">
                  <a:moveTo>
                    <a:pt x="47050" y="1"/>
                  </a:moveTo>
                  <a:cubicBezTo>
                    <a:pt x="43101" y="1"/>
                    <a:pt x="38584" y="2098"/>
                    <a:pt x="35256" y="5488"/>
                  </a:cubicBezTo>
                  <a:cubicBezTo>
                    <a:pt x="34542" y="6211"/>
                    <a:pt x="33900" y="6969"/>
                    <a:pt x="33356" y="7754"/>
                  </a:cubicBezTo>
                  <a:cubicBezTo>
                    <a:pt x="32990" y="8280"/>
                    <a:pt x="32651" y="8824"/>
                    <a:pt x="32321" y="9351"/>
                  </a:cubicBezTo>
                  <a:cubicBezTo>
                    <a:pt x="31795" y="10198"/>
                    <a:pt x="31295" y="10992"/>
                    <a:pt x="30680" y="11742"/>
                  </a:cubicBezTo>
                  <a:cubicBezTo>
                    <a:pt x="29841" y="12750"/>
                    <a:pt x="28458" y="14016"/>
                    <a:pt x="26594" y="14257"/>
                  </a:cubicBezTo>
                  <a:cubicBezTo>
                    <a:pt x="26361" y="14288"/>
                    <a:pt x="26122" y="14304"/>
                    <a:pt x="25874" y="14304"/>
                  </a:cubicBezTo>
                  <a:cubicBezTo>
                    <a:pt x="25686" y="14304"/>
                    <a:pt x="25492" y="14294"/>
                    <a:pt x="25291" y="14275"/>
                  </a:cubicBezTo>
                  <a:cubicBezTo>
                    <a:pt x="24560" y="14195"/>
                    <a:pt x="23819" y="14007"/>
                    <a:pt x="23106" y="13820"/>
                  </a:cubicBezTo>
                  <a:cubicBezTo>
                    <a:pt x="22159" y="13575"/>
                    <a:pt x="21186" y="13329"/>
                    <a:pt x="20205" y="13329"/>
                  </a:cubicBezTo>
                  <a:cubicBezTo>
                    <a:pt x="20187" y="13329"/>
                    <a:pt x="20170" y="13329"/>
                    <a:pt x="20153" y="13329"/>
                  </a:cubicBezTo>
                  <a:cubicBezTo>
                    <a:pt x="17396" y="13356"/>
                    <a:pt x="15112" y="15399"/>
                    <a:pt x="13685" y="17103"/>
                  </a:cubicBezTo>
                  <a:cubicBezTo>
                    <a:pt x="13524" y="17299"/>
                    <a:pt x="13355" y="17504"/>
                    <a:pt x="13176" y="17736"/>
                  </a:cubicBezTo>
                  <a:cubicBezTo>
                    <a:pt x="12882" y="18111"/>
                    <a:pt x="12588" y="18495"/>
                    <a:pt x="12302" y="18869"/>
                  </a:cubicBezTo>
                  <a:cubicBezTo>
                    <a:pt x="11241" y="20279"/>
                    <a:pt x="10143" y="21733"/>
                    <a:pt x="8725" y="22795"/>
                  </a:cubicBezTo>
                  <a:cubicBezTo>
                    <a:pt x="8341" y="23080"/>
                    <a:pt x="7940" y="23339"/>
                    <a:pt x="7512" y="23562"/>
                  </a:cubicBezTo>
                  <a:cubicBezTo>
                    <a:pt x="6182" y="24261"/>
                    <a:pt x="4717" y="24615"/>
                    <a:pt x="3302" y="24615"/>
                  </a:cubicBezTo>
                  <a:cubicBezTo>
                    <a:pt x="2153" y="24615"/>
                    <a:pt x="1037" y="24382"/>
                    <a:pt x="54" y="23910"/>
                  </a:cubicBezTo>
                  <a:lnTo>
                    <a:pt x="0" y="24017"/>
                  </a:lnTo>
                  <a:cubicBezTo>
                    <a:pt x="999" y="24499"/>
                    <a:pt x="2132" y="24730"/>
                    <a:pt x="3301" y="24730"/>
                  </a:cubicBezTo>
                  <a:cubicBezTo>
                    <a:pt x="4737" y="24730"/>
                    <a:pt x="6227" y="24374"/>
                    <a:pt x="7574" y="23669"/>
                  </a:cubicBezTo>
                  <a:cubicBezTo>
                    <a:pt x="8002" y="23446"/>
                    <a:pt x="8413" y="23187"/>
                    <a:pt x="8796" y="22893"/>
                  </a:cubicBezTo>
                  <a:cubicBezTo>
                    <a:pt x="10233" y="21822"/>
                    <a:pt x="11339" y="20359"/>
                    <a:pt x="12400" y="18950"/>
                  </a:cubicBezTo>
                  <a:cubicBezTo>
                    <a:pt x="12686" y="18575"/>
                    <a:pt x="12980" y="18182"/>
                    <a:pt x="13275" y="17808"/>
                  </a:cubicBezTo>
                  <a:cubicBezTo>
                    <a:pt x="13453" y="17585"/>
                    <a:pt x="13614" y="17380"/>
                    <a:pt x="13774" y="17183"/>
                  </a:cubicBezTo>
                  <a:cubicBezTo>
                    <a:pt x="15184" y="15497"/>
                    <a:pt x="17441" y="13481"/>
                    <a:pt x="20162" y="13445"/>
                  </a:cubicBezTo>
                  <a:cubicBezTo>
                    <a:pt x="21143" y="13445"/>
                    <a:pt x="22124" y="13695"/>
                    <a:pt x="23070" y="13936"/>
                  </a:cubicBezTo>
                  <a:cubicBezTo>
                    <a:pt x="23793" y="14123"/>
                    <a:pt x="24542" y="14320"/>
                    <a:pt x="25282" y="14391"/>
                  </a:cubicBezTo>
                  <a:cubicBezTo>
                    <a:pt x="25508" y="14412"/>
                    <a:pt x="25725" y="14423"/>
                    <a:pt x="25937" y="14423"/>
                  </a:cubicBezTo>
                  <a:cubicBezTo>
                    <a:pt x="26168" y="14423"/>
                    <a:pt x="26392" y="14410"/>
                    <a:pt x="26612" y="14382"/>
                  </a:cubicBezTo>
                  <a:cubicBezTo>
                    <a:pt x="28512" y="14132"/>
                    <a:pt x="29921" y="12848"/>
                    <a:pt x="30778" y="11813"/>
                  </a:cubicBezTo>
                  <a:cubicBezTo>
                    <a:pt x="31393" y="11064"/>
                    <a:pt x="31920" y="10225"/>
                    <a:pt x="32419" y="9413"/>
                  </a:cubicBezTo>
                  <a:cubicBezTo>
                    <a:pt x="32749" y="8887"/>
                    <a:pt x="33088" y="8343"/>
                    <a:pt x="33454" y="7825"/>
                  </a:cubicBezTo>
                  <a:cubicBezTo>
                    <a:pt x="33998" y="7049"/>
                    <a:pt x="34632" y="6291"/>
                    <a:pt x="35336" y="5568"/>
                  </a:cubicBezTo>
                  <a:cubicBezTo>
                    <a:pt x="38655" y="2196"/>
                    <a:pt x="43133" y="117"/>
                    <a:pt x="47059" y="117"/>
                  </a:cubicBezTo>
                  <a:lnTo>
                    <a:pt x="47175" y="117"/>
                  </a:lnTo>
                  <a:lnTo>
                    <a:pt x="47175" y="1"/>
                  </a:lnTo>
                  <a:cubicBezTo>
                    <a:pt x="47133" y="1"/>
                    <a:pt x="47092" y="1"/>
                    <a:pt x="470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74"/>
            <p:cNvSpPr/>
            <p:nvPr/>
          </p:nvSpPr>
          <p:spPr>
            <a:xfrm>
              <a:off x="666719" y="2728245"/>
              <a:ext cx="2806137" cy="1499509"/>
            </a:xfrm>
            <a:custGeom>
              <a:rect b="b" l="l" r="r" t="t"/>
              <a:pathLst>
                <a:path extrusionOk="0" h="24971" w="46730">
                  <a:moveTo>
                    <a:pt x="46729" y="0"/>
                  </a:moveTo>
                  <a:cubicBezTo>
                    <a:pt x="42902" y="179"/>
                    <a:pt x="38459" y="2418"/>
                    <a:pt x="35123" y="5826"/>
                  </a:cubicBezTo>
                  <a:cubicBezTo>
                    <a:pt x="34418" y="6548"/>
                    <a:pt x="33776" y="7307"/>
                    <a:pt x="33214" y="8083"/>
                  </a:cubicBezTo>
                  <a:cubicBezTo>
                    <a:pt x="32866" y="8574"/>
                    <a:pt x="32536" y="9073"/>
                    <a:pt x="32224" y="9555"/>
                  </a:cubicBezTo>
                  <a:cubicBezTo>
                    <a:pt x="31662" y="10420"/>
                    <a:pt x="31126" y="11223"/>
                    <a:pt x="30475" y="11972"/>
                  </a:cubicBezTo>
                  <a:cubicBezTo>
                    <a:pt x="29619" y="12963"/>
                    <a:pt x="28209" y="14176"/>
                    <a:pt x="26354" y="14399"/>
                  </a:cubicBezTo>
                  <a:cubicBezTo>
                    <a:pt x="26148" y="14426"/>
                    <a:pt x="25939" y="14439"/>
                    <a:pt x="25724" y="14439"/>
                  </a:cubicBezTo>
                  <a:cubicBezTo>
                    <a:pt x="25508" y="14439"/>
                    <a:pt x="25288" y="14426"/>
                    <a:pt x="25060" y="14399"/>
                  </a:cubicBezTo>
                  <a:cubicBezTo>
                    <a:pt x="24329" y="14319"/>
                    <a:pt x="23597" y="14131"/>
                    <a:pt x="22883" y="13944"/>
                  </a:cubicBezTo>
                  <a:cubicBezTo>
                    <a:pt x="21944" y="13698"/>
                    <a:pt x="20971" y="13435"/>
                    <a:pt x="19988" y="13435"/>
                  </a:cubicBezTo>
                  <a:cubicBezTo>
                    <a:pt x="19972" y="13435"/>
                    <a:pt x="19956" y="13435"/>
                    <a:pt x="19939" y="13435"/>
                  </a:cubicBezTo>
                  <a:cubicBezTo>
                    <a:pt x="17183" y="13453"/>
                    <a:pt x="14908" y="15478"/>
                    <a:pt x="13489" y="17173"/>
                  </a:cubicBezTo>
                  <a:cubicBezTo>
                    <a:pt x="13320" y="17361"/>
                    <a:pt x="13159" y="17566"/>
                    <a:pt x="12981" y="17798"/>
                  </a:cubicBezTo>
                  <a:cubicBezTo>
                    <a:pt x="12660" y="18208"/>
                    <a:pt x="12339" y="18628"/>
                    <a:pt x="12035" y="19038"/>
                  </a:cubicBezTo>
                  <a:cubicBezTo>
                    <a:pt x="11001" y="20403"/>
                    <a:pt x="9939" y="21821"/>
                    <a:pt x="8592" y="22883"/>
                  </a:cubicBezTo>
                  <a:cubicBezTo>
                    <a:pt x="8217" y="23177"/>
                    <a:pt x="7816" y="23445"/>
                    <a:pt x="7405" y="23677"/>
                  </a:cubicBezTo>
                  <a:cubicBezTo>
                    <a:pt x="6014" y="24454"/>
                    <a:pt x="4457" y="24852"/>
                    <a:pt x="2962" y="24852"/>
                  </a:cubicBezTo>
                  <a:cubicBezTo>
                    <a:pt x="1936" y="24852"/>
                    <a:pt x="939" y="24665"/>
                    <a:pt x="45" y="24283"/>
                  </a:cubicBezTo>
                  <a:lnTo>
                    <a:pt x="1" y="24390"/>
                  </a:lnTo>
                  <a:cubicBezTo>
                    <a:pt x="911" y="24774"/>
                    <a:pt x="1919" y="24970"/>
                    <a:pt x="2963" y="24970"/>
                  </a:cubicBezTo>
                  <a:cubicBezTo>
                    <a:pt x="4470" y="24970"/>
                    <a:pt x="6049" y="24560"/>
                    <a:pt x="7459" y="23775"/>
                  </a:cubicBezTo>
                  <a:cubicBezTo>
                    <a:pt x="7878" y="23534"/>
                    <a:pt x="8289" y="23266"/>
                    <a:pt x="8663" y="22972"/>
                  </a:cubicBezTo>
                  <a:cubicBezTo>
                    <a:pt x="10028" y="21902"/>
                    <a:pt x="11090" y="20483"/>
                    <a:pt x="12125" y="19109"/>
                  </a:cubicBezTo>
                  <a:cubicBezTo>
                    <a:pt x="12428" y="18699"/>
                    <a:pt x="12749" y="18271"/>
                    <a:pt x="13070" y="17869"/>
                  </a:cubicBezTo>
                  <a:cubicBezTo>
                    <a:pt x="13249" y="17637"/>
                    <a:pt x="13409" y="17441"/>
                    <a:pt x="13570" y="17245"/>
                  </a:cubicBezTo>
                  <a:cubicBezTo>
                    <a:pt x="14979" y="15568"/>
                    <a:pt x="17227" y="13569"/>
                    <a:pt x="19939" y="13551"/>
                  </a:cubicBezTo>
                  <a:lnTo>
                    <a:pt x="19975" y="13551"/>
                  </a:lnTo>
                  <a:cubicBezTo>
                    <a:pt x="20947" y="13551"/>
                    <a:pt x="21920" y="13810"/>
                    <a:pt x="22857" y="14051"/>
                  </a:cubicBezTo>
                  <a:cubicBezTo>
                    <a:pt x="23570" y="14238"/>
                    <a:pt x="24311" y="14435"/>
                    <a:pt x="25042" y="14515"/>
                  </a:cubicBezTo>
                  <a:cubicBezTo>
                    <a:pt x="25279" y="14542"/>
                    <a:pt x="25506" y="14555"/>
                    <a:pt x="25726" y="14555"/>
                  </a:cubicBezTo>
                  <a:cubicBezTo>
                    <a:pt x="25945" y="14555"/>
                    <a:pt x="26157" y="14542"/>
                    <a:pt x="26363" y="14515"/>
                  </a:cubicBezTo>
                  <a:cubicBezTo>
                    <a:pt x="28263" y="14292"/>
                    <a:pt x="29690" y="13052"/>
                    <a:pt x="30564" y="12053"/>
                  </a:cubicBezTo>
                  <a:cubicBezTo>
                    <a:pt x="31225" y="11294"/>
                    <a:pt x="31751" y="10483"/>
                    <a:pt x="32313" y="9617"/>
                  </a:cubicBezTo>
                  <a:cubicBezTo>
                    <a:pt x="32634" y="9136"/>
                    <a:pt x="32964" y="8636"/>
                    <a:pt x="33312" y="8145"/>
                  </a:cubicBezTo>
                  <a:cubicBezTo>
                    <a:pt x="33865" y="7378"/>
                    <a:pt x="34499" y="6629"/>
                    <a:pt x="35203" y="5906"/>
                  </a:cubicBezTo>
                  <a:cubicBezTo>
                    <a:pt x="38522" y="2516"/>
                    <a:pt x="42938" y="295"/>
                    <a:pt x="46729" y="116"/>
                  </a:cubicBezTo>
                  <a:lnTo>
                    <a:pt x="4672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74"/>
            <p:cNvSpPr/>
            <p:nvPr/>
          </p:nvSpPr>
          <p:spPr>
            <a:xfrm>
              <a:off x="709594" y="2714854"/>
              <a:ext cx="2779294" cy="1515062"/>
            </a:xfrm>
            <a:custGeom>
              <a:rect b="b" l="l" r="r" t="t"/>
              <a:pathLst>
                <a:path extrusionOk="0" h="25230" w="46283">
                  <a:moveTo>
                    <a:pt x="46265" y="0"/>
                  </a:moveTo>
                  <a:cubicBezTo>
                    <a:pt x="42554" y="411"/>
                    <a:pt x="38334" y="2712"/>
                    <a:pt x="34980" y="6174"/>
                  </a:cubicBezTo>
                  <a:cubicBezTo>
                    <a:pt x="34275" y="6896"/>
                    <a:pt x="33633" y="7655"/>
                    <a:pt x="33071" y="8413"/>
                  </a:cubicBezTo>
                  <a:cubicBezTo>
                    <a:pt x="32741" y="8859"/>
                    <a:pt x="32429" y="9314"/>
                    <a:pt x="32116" y="9760"/>
                  </a:cubicBezTo>
                  <a:cubicBezTo>
                    <a:pt x="31519" y="10634"/>
                    <a:pt x="30957" y="11464"/>
                    <a:pt x="30261" y="12213"/>
                  </a:cubicBezTo>
                  <a:cubicBezTo>
                    <a:pt x="29386" y="13168"/>
                    <a:pt x="27959" y="14345"/>
                    <a:pt x="26104" y="14542"/>
                  </a:cubicBezTo>
                  <a:cubicBezTo>
                    <a:pt x="25908" y="14563"/>
                    <a:pt x="25710" y="14574"/>
                    <a:pt x="25506" y="14574"/>
                  </a:cubicBezTo>
                  <a:cubicBezTo>
                    <a:pt x="25283" y="14574"/>
                    <a:pt x="25052" y="14561"/>
                    <a:pt x="24810" y="14533"/>
                  </a:cubicBezTo>
                  <a:cubicBezTo>
                    <a:pt x="24087" y="14452"/>
                    <a:pt x="23365" y="14256"/>
                    <a:pt x="22660" y="14069"/>
                  </a:cubicBezTo>
                  <a:cubicBezTo>
                    <a:pt x="21705" y="13810"/>
                    <a:pt x="20724" y="13551"/>
                    <a:pt x="19716" y="13551"/>
                  </a:cubicBezTo>
                  <a:cubicBezTo>
                    <a:pt x="16959" y="13560"/>
                    <a:pt x="14694" y="15559"/>
                    <a:pt x="13275" y="17236"/>
                  </a:cubicBezTo>
                  <a:cubicBezTo>
                    <a:pt x="13114" y="17432"/>
                    <a:pt x="12945" y="17637"/>
                    <a:pt x="12775" y="17860"/>
                  </a:cubicBezTo>
                  <a:cubicBezTo>
                    <a:pt x="12419" y="18297"/>
                    <a:pt x="12080" y="18761"/>
                    <a:pt x="11750" y="19207"/>
                  </a:cubicBezTo>
                  <a:cubicBezTo>
                    <a:pt x="10759" y="20537"/>
                    <a:pt x="9733" y="21919"/>
                    <a:pt x="8440" y="22972"/>
                  </a:cubicBezTo>
                  <a:cubicBezTo>
                    <a:pt x="8083" y="23266"/>
                    <a:pt x="7690" y="23543"/>
                    <a:pt x="7289" y="23784"/>
                  </a:cubicBezTo>
                  <a:cubicBezTo>
                    <a:pt x="5814" y="24665"/>
                    <a:pt x="4186" y="25117"/>
                    <a:pt x="2628" y="25117"/>
                  </a:cubicBezTo>
                  <a:cubicBezTo>
                    <a:pt x="1726" y="25117"/>
                    <a:pt x="848" y="24966"/>
                    <a:pt x="36" y="24658"/>
                  </a:cubicBezTo>
                  <a:lnTo>
                    <a:pt x="1" y="24756"/>
                  </a:lnTo>
                  <a:cubicBezTo>
                    <a:pt x="821" y="25068"/>
                    <a:pt x="1713" y="25229"/>
                    <a:pt x="2632" y="25229"/>
                  </a:cubicBezTo>
                  <a:cubicBezTo>
                    <a:pt x="4211" y="25229"/>
                    <a:pt x="5853" y="24765"/>
                    <a:pt x="7343" y="23873"/>
                  </a:cubicBezTo>
                  <a:cubicBezTo>
                    <a:pt x="7753" y="23632"/>
                    <a:pt x="8145" y="23356"/>
                    <a:pt x="8511" y="23052"/>
                  </a:cubicBezTo>
                  <a:cubicBezTo>
                    <a:pt x="9814" y="21991"/>
                    <a:pt x="10840" y="20608"/>
                    <a:pt x="11830" y="19279"/>
                  </a:cubicBezTo>
                  <a:cubicBezTo>
                    <a:pt x="12169" y="18833"/>
                    <a:pt x="12508" y="18369"/>
                    <a:pt x="12856" y="17923"/>
                  </a:cubicBezTo>
                  <a:cubicBezTo>
                    <a:pt x="13034" y="17700"/>
                    <a:pt x="13195" y="17503"/>
                    <a:pt x="13364" y="17307"/>
                  </a:cubicBezTo>
                  <a:cubicBezTo>
                    <a:pt x="14756" y="15648"/>
                    <a:pt x="16995" y="13667"/>
                    <a:pt x="19716" y="13658"/>
                  </a:cubicBezTo>
                  <a:cubicBezTo>
                    <a:pt x="20706" y="13658"/>
                    <a:pt x="21679" y="13917"/>
                    <a:pt x="22633" y="14176"/>
                  </a:cubicBezTo>
                  <a:cubicBezTo>
                    <a:pt x="23338" y="14363"/>
                    <a:pt x="24070" y="14560"/>
                    <a:pt x="24801" y="14640"/>
                  </a:cubicBezTo>
                  <a:cubicBezTo>
                    <a:pt x="25064" y="14670"/>
                    <a:pt x="25316" y="14686"/>
                    <a:pt x="25562" y="14686"/>
                  </a:cubicBezTo>
                  <a:cubicBezTo>
                    <a:pt x="25748" y="14686"/>
                    <a:pt x="25931" y="14677"/>
                    <a:pt x="26112" y="14658"/>
                  </a:cubicBezTo>
                  <a:cubicBezTo>
                    <a:pt x="28004" y="14452"/>
                    <a:pt x="29458" y="13257"/>
                    <a:pt x="30341" y="12294"/>
                  </a:cubicBezTo>
                  <a:cubicBezTo>
                    <a:pt x="31037" y="11526"/>
                    <a:pt x="31608" y="10697"/>
                    <a:pt x="32214" y="9822"/>
                  </a:cubicBezTo>
                  <a:cubicBezTo>
                    <a:pt x="32518" y="9376"/>
                    <a:pt x="32830" y="8921"/>
                    <a:pt x="33160" y="8475"/>
                  </a:cubicBezTo>
                  <a:cubicBezTo>
                    <a:pt x="33722" y="7717"/>
                    <a:pt x="34355" y="6977"/>
                    <a:pt x="35060" y="6254"/>
                  </a:cubicBezTo>
                  <a:cubicBezTo>
                    <a:pt x="38397" y="2811"/>
                    <a:pt x="42590" y="509"/>
                    <a:pt x="46283" y="107"/>
                  </a:cubicBezTo>
                  <a:lnTo>
                    <a:pt x="4626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74"/>
            <p:cNvSpPr/>
            <p:nvPr/>
          </p:nvSpPr>
          <p:spPr>
            <a:xfrm>
              <a:off x="751929" y="2702004"/>
              <a:ext cx="2752512" cy="1530014"/>
            </a:xfrm>
            <a:custGeom>
              <a:rect b="b" l="l" r="r" t="t"/>
              <a:pathLst>
                <a:path extrusionOk="0" h="25479" w="45837">
                  <a:moveTo>
                    <a:pt x="45819" y="0"/>
                  </a:moveTo>
                  <a:cubicBezTo>
                    <a:pt x="42277" y="616"/>
                    <a:pt x="38173" y="3051"/>
                    <a:pt x="34846" y="6513"/>
                  </a:cubicBezTo>
                  <a:cubicBezTo>
                    <a:pt x="34150" y="7235"/>
                    <a:pt x="33499" y="7985"/>
                    <a:pt x="32928" y="8734"/>
                  </a:cubicBezTo>
                  <a:cubicBezTo>
                    <a:pt x="32625" y="9135"/>
                    <a:pt x="32330" y="9546"/>
                    <a:pt x="32045" y="9938"/>
                  </a:cubicBezTo>
                  <a:cubicBezTo>
                    <a:pt x="31402" y="10839"/>
                    <a:pt x="30796" y="11687"/>
                    <a:pt x="30046" y="12445"/>
                  </a:cubicBezTo>
                  <a:cubicBezTo>
                    <a:pt x="29163" y="13364"/>
                    <a:pt x="27709" y="14497"/>
                    <a:pt x="25862" y="14675"/>
                  </a:cubicBezTo>
                  <a:cubicBezTo>
                    <a:pt x="25685" y="14695"/>
                    <a:pt x="25506" y="14704"/>
                    <a:pt x="25323" y="14704"/>
                  </a:cubicBezTo>
                  <a:cubicBezTo>
                    <a:pt x="25083" y="14704"/>
                    <a:pt x="24836" y="14688"/>
                    <a:pt x="24578" y="14658"/>
                  </a:cubicBezTo>
                  <a:cubicBezTo>
                    <a:pt x="23864" y="14568"/>
                    <a:pt x="23141" y="14372"/>
                    <a:pt x="22446" y="14185"/>
                  </a:cubicBezTo>
                  <a:cubicBezTo>
                    <a:pt x="21491" y="13917"/>
                    <a:pt x="20501" y="13649"/>
                    <a:pt x="19502" y="13649"/>
                  </a:cubicBezTo>
                  <a:lnTo>
                    <a:pt x="19493" y="13649"/>
                  </a:lnTo>
                  <a:cubicBezTo>
                    <a:pt x="16736" y="13649"/>
                    <a:pt x="14488" y="15630"/>
                    <a:pt x="13079" y="17289"/>
                  </a:cubicBezTo>
                  <a:cubicBezTo>
                    <a:pt x="12909" y="17485"/>
                    <a:pt x="12748" y="17691"/>
                    <a:pt x="12570" y="17914"/>
                  </a:cubicBezTo>
                  <a:cubicBezTo>
                    <a:pt x="12195" y="18395"/>
                    <a:pt x="11821" y="18895"/>
                    <a:pt x="11464" y="19377"/>
                  </a:cubicBezTo>
                  <a:cubicBezTo>
                    <a:pt x="10509" y="20670"/>
                    <a:pt x="9528" y="22000"/>
                    <a:pt x="8306" y="23043"/>
                  </a:cubicBezTo>
                  <a:cubicBezTo>
                    <a:pt x="7949" y="23356"/>
                    <a:pt x="7574" y="23632"/>
                    <a:pt x="7182" y="23882"/>
                  </a:cubicBezTo>
                  <a:cubicBezTo>
                    <a:pt x="5639" y="24862"/>
                    <a:pt x="3915" y="25374"/>
                    <a:pt x="2279" y="25374"/>
                  </a:cubicBezTo>
                  <a:cubicBezTo>
                    <a:pt x="1502" y="25374"/>
                    <a:pt x="745" y="25259"/>
                    <a:pt x="36" y="25024"/>
                  </a:cubicBezTo>
                  <a:lnTo>
                    <a:pt x="0" y="25122"/>
                  </a:lnTo>
                  <a:cubicBezTo>
                    <a:pt x="723" y="25363"/>
                    <a:pt x="1499" y="25479"/>
                    <a:pt x="2284" y="25479"/>
                  </a:cubicBezTo>
                  <a:cubicBezTo>
                    <a:pt x="3943" y="25479"/>
                    <a:pt x="5683" y="24961"/>
                    <a:pt x="7235" y="23971"/>
                  </a:cubicBezTo>
                  <a:cubicBezTo>
                    <a:pt x="7637" y="23721"/>
                    <a:pt x="8011" y="23436"/>
                    <a:pt x="8377" y="23124"/>
                  </a:cubicBezTo>
                  <a:cubicBezTo>
                    <a:pt x="9599" y="22071"/>
                    <a:pt x="10590" y="20733"/>
                    <a:pt x="11553" y="19439"/>
                  </a:cubicBezTo>
                  <a:cubicBezTo>
                    <a:pt x="11910" y="18957"/>
                    <a:pt x="12276" y="18458"/>
                    <a:pt x="12659" y="17976"/>
                  </a:cubicBezTo>
                  <a:cubicBezTo>
                    <a:pt x="12829" y="17753"/>
                    <a:pt x="12989" y="17557"/>
                    <a:pt x="13159" y="17361"/>
                  </a:cubicBezTo>
                  <a:cubicBezTo>
                    <a:pt x="14551" y="15719"/>
                    <a:pt x="16781" y="13757"/>
                    <a:pt x="19493" y="13757"/>
                  </a:cubicBezTo>
                  <a:lnTo>
                    <a:pt x="19502" y="13757"/>
                  </a:lnTo>
                  <a:cubicBezTo>
                    <a:pt x="20492" y="13757"/>
                    <a:pt x="21464" y="14024"/>
                    <a:pt x="22410" y="14283"/>
                  </a:cubicBezTo>
                  <a:cubicBezTo>
                    <a:pt x="23115" y="14470"/>
                    <a:pt x="23837" y="14666"/>
                    <a:pt x="24560" y="14756"/>
                  </a:cubicBezTo>
                  <a:cubicBezTo>
                    <a:pt x="24838" y="14788"/>
                    <a:pt x="25104" y="14804"/>
                    <a:pt x="25362" y="14804"/>
                  </a:cubicBezTo>
                  <a:cubicBezTo>
                    <a:pt x="25534" y="14804"/>
                    <a:pt x="25704" y="14797"/>
                    <a:pt x="25871" y="14782"/>
                  </a:cubicBezTo>
                  <a:cubicBezTo>
                    <a:pt x="27754" y="14604"/>
                    <a:pt x="29226" y="13453"/>
                    <a:pt x="30127" y="12525"/>
                  </a:cubicBezTo>
                  <a:cubicBezTo>
                    <a:pt x="30867" y="11749"/>
                    <a:pt x="31483" y="10902"/>
                    <a:pt x="32125" y="10001"/>
                  </a:cubicBezTo>
                  <a:cubicBezTo>
                    <a:pt x="32410" y="9608"/>
                    <a:pt x="32705" y="9198"/>
                    <a:pt x="33017" y="8796"/>
                  </a:cubicBezTo>
                  <a:cubicBezTo>
                    <a:pt x="33579" y="8047"/>
                    <a:pt x="34221" y="7307"/>
                    <a:pt x="34917" y="6584"/>
                  </a:cubicBezTo>
                  <a:cubicBezTo>
                    <a:pt x="38236" y="3141"/>
                    <a:pt x="42322" y="714"/>
                    <a:pt x="45837" y="98"/>
                  </a:cubicBezTo>
                  <a:lnTo>
                    <a:pt x="458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74"/>
            <p:cNvSpPr/>
            <p:nvPr/>
          </p:nvSpPr>
          <p:spPr>
            <a:xfrm>
              <a:off x="794264" y="2688613"/>
              <a:ext cx="2725730" cy="1546107"/>
            </a:xfrm>
            <a:custGeom>
              <a:rect b="b" l="l" r="r" t="t"/>
              <a:pathLst>
                <a:path extrusionOk="0" h="25747" w="45391">
                  <a:moveTo>
                    <a:pt x="45373" y="0"/>
                  </a:moveTo>
                  <a:cubicBezTo>
                    <a:pt x="42009" y="830"/>
                    <a:pt x="38030" y="3390"/>
                    <a:pt x="34712" y="6861"/>
                  </a:cubicBezTo>
                  <a:cubicBezTo>
                    <a:pt x="34016" y="7583"/>
                    <a:pt x="33374" y="8324"/>
                    <a:pt x="32794" y="9055"/>
                  </a:cubicBezTo>
                  <a:cubicBezTo>
                    <a:pt x="32517" y="9412"/>
                    <a:pt x="32241" y="9778"/>
                    <a:pt x="31982" y="10126"/>
                  </a:cubicBezTo>
                  <a:cubicBezTo>
                    <a:pt x="31286" y="11045"/>
                    <a:pt x="30635" y="11919"/>
                    <a:pt x="29841" y="12686"/>
                  </a:cubicBezTo>
                  <a:cubicBezTo>
                    <a:pt x="28931" y="13578"/>
                    <a:pt x="27468" y="14666"/>
                    <a:pt x="25621" y="14818"/>
                  </a:cubicBezTo>
                  <a:cubicBezTo>
                    <a:pt x="25463" y="14832"/>
                    <a:pt x="25304" y="14839"/>
                    <a:pt x="25142" y="14839"/>
                  </a:cubicBezTo>
                  <a:cubicBezTo>
                    <a:pt x="24883" y="14839"/>
                    <a:pt x="24616" y="14821"/>
                    <a:pt x="24337" y="14782"/>
                  </a:cubicBezTo>
                  <a:cubicBezTo>
                    <a:pt x="23632" y="14693"/>
                    <a:pt x="22918" y="14497"/>
                    <a:pt x="22222" y="14301"/>
                  </a:cubicBezTo>
                  <a:cubicBezTo>
                    <a:pt x="21268" y="14042"/>
                    <a:pt x="20287" y="13765"/>
                    <a:pt x="19287" y="13765"/>
                  </a:cubicBezTo>
                  <a:lnTo>
                    <a:pt x="19252" y="13765"/>
                  </a:lnTo>
                  <a:cubicBezTo>
                    <a:pt x="16513" y="13765"/>
                    <a:pt x="14274" y="15719"/>
                    <a:pt x="12882" y="17361"/>
                  </a:cubicBezTo>
                  <a:cubicBezTo>
                    <a:pt x="12713" y="17548"/>
                    <a:pt x="12543" y="17762"/>
                    <a:pt x="12374" y="17976"/>
                  </a:cubicBezTo>
                  <a:cubicBezTo>
                    <a:pt x="11963" y="18494"/>
                    <a:pt x="11571" y="19038"/>
                    <a:pt x="11187" y="19555"/>
                  </a:cubicBezTo>
                  <a:cubicBezTo>
                    <a:pt x="10268" y="20804"/>
                    <a:pt x="9323" y="22098"/>
                    <a:pt x="8172" y="23132"/>
                  </a:cubicBezTo>
                  <a:cubicBezTo>
                    <a:pt x="7824" y="23445"/>
                    <a:pt x="7449" y="23730"/>
                    <a:pt x="7074" y="23998"/>
                  </a:cubicBezTo>
                  <a:cubicBezTo>
                    <a:pt x="5479" y="25079"/>
                    <a:pt x="3666" y="25649"/>
                    <a:pt x="1952" y="25649"/>
                  </a:cubicBezTo>
                  <a:cubicBezTo>
                    <a:pt x="1289" y="25649"/>
                    <a:pt x="641" y="25564"/>
                    <a:pt x="27" y="25389"/>
                  </a:cubicBezTo>
                  <a:lnTo>
                    <a:pt x="0" y="25488"/>
                  </a:lnTo>
                  <a:cubicBezTo>
                    <a:pt x="625" y="25666"/>
                    <a:pt x="1276" y="25746"/>
                    <a:pt x="1945" y="25746"/>
                  </a:cubicBezTo>
                  <a:cubicBezTo>
                    <a:pt x="3676" y="25746"/>
                    <a:pt x="5513" y="25166"/>
                    <a:pt x="7128" y="24078"/>
                  </a:cubicBezTo>
                  <a:cubicBezTo>
                    <a:pt x="7512" y="23810"/>
                    <a:pt x="7886" y="23516"/>
                    <a:pt x="8234" y="23204"/>
                  </a:cubicBezTo>
                  <a:cubicBezTo>
                    <a:pt x="9394" y="22169"/>
                    <a:pt x="10348" y="20867"/>
                    <a:pt x="11267" y="19618"/>
                  </a:cubicBezTo>
                  <a:cubicBezTo>
                    <a:pt x="11651" y="19091"/>
                    <a:pt x="12043" y="18556"/>
                    <a:pt x="12454" y="18039"/>
                  </a:cubicBezTo>
                  <a:cubicBezTo>
                    <a:pt x="12623" y="17816"/>
                    <a:pt x="12793" y="17610"/>
                    <a:pt x="12953" y="17423"/>
                  </a:cubicBezTo>
                  <a:cubicBezTo>
                    <a:pt x="14336" y="15799"/>
                    <a:pt x="16549" y="13864"/>
                    <a:pt x="19252" y="13864"/>
                  </a:cubicBezTo>
                  <a:lnTo>
                    <a:pt x="19278" y="13864"/>
                  </a:lnTo>
                  <a:cubicBezTo>
                    <a:pt x="20269" y="13864"/>
                    <a:pt x="21250" y="14140"/>
                    <a:pt x="22196" y="14399"/>
                  </a:cubicBezTo>
                  <a:cubicBezTo>
                    <a:pt x="22891" y="14595"/>
                    <a:pt x="23614" y="14791"/>
                    <a:pt x="24328" y="14881"/>
                  </a:cubicBezTo>
                  <a:cubicBezTo>
                    <a:pt x="24607" y="14919"/>
                    <a:pt x="24877" y="14937"/>
                    <a:pt x="25141" y="14937"/>
                  </a:cubicBezTo>
                  <a:cubicBezTo>
                    <a:pt x="25306" y="14937"/>
                    <a:pt x="25469" y="14930"/>
                    <a:pt x="25630" y="14916"/>
                  </a:cubicBezTo>
                  <a:cubicBezTo>
                    <a:pt x="27504" y="14765"/>
                    <a:pt x="28993" y="13658"/>
                    <a:pt x="29912" y="12757"/>
                  </a:cubicBezTo>
                  <a:cubicBezTo>
                    <a:pt x="30706" y="11981"/>
                    <a:pt x="31366" y="11107"/>
                    <a:pt x="32062" y="10179"/>
                  </a:cubicBezTo>
                  <a:cubicBezTo>
                    <a:pt x="32321" y="9831"/>
                    <a:pt x="32589" y="9474"/>
                    <a:pt x="32874" y="9118"/>
                  </a:cubicBezTo>
                  <a:cubicBezTo>
                    <a:pt x="33445" y="8386"/>
                    <a:pt x="34087" y="7655"/>
                    <a:pt x="34783" y="6923"/>
                  </a:cubicBezTo>
                  <a:cubicBezTo>
                    <a:pt x="38084" y="3471"/>
                    <a:pt x="42054" y="919"/>
                    <a:pt x="45390" y="98"/>
                  </a:cubicBezTo>
                  <a:lnTo>
                    <a:pt x="4537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74"/>
            <p:cNvSpPr/>
            <p:nvPr/>
          </p:nvSpPr>
          <p:spPr>
            <a:xfrm>
              <a:off x="837079" y="2675222"/>
              <a:ext cx="2698947" cy="1563762"/>
            </a:xfrm>
            <a:custGeom>
              <a:rect b="b" l="l" r="r" t="t"/>
              <a:pathLst>
                <a:path extrusionOk="0" h="26041" w="44945">
                  <a:moveTo>
                    <a:pt x="44918" y="0"/>
                  </a:moveTo>
                  <a:cubicBezTo>
                    <a:pt x="41698" y="1044"/>
                    <a:pt x="37924" y="3667"/>
                    <a:pt x="34570" y="7208"/>
                  </a:cubicBezTo>
                  <a:cubicBezTo>
                    <a:pt x="33874" y="7931"/>
                    <a:pt x="33232" y="8663"/>
                    <a:pt x="32643" y="9385"/>
                  </a:cubicBezTo>
                  <a:cubicBezTo>
                    <a:pt x="32402" y="9688"/>
                    <a:pt x="32161" y="9992"/>
                    <a:pt x="31929" y="10286"/>
                  </a:cubicBezTo>
                  <a:cubicBezTo>
                    <a:pt x="31189" y="11241"/>
                    <a:pt x="30475" y="12142"/>
                    <a:pt x="29628" y="12927"/>
                  </a:cubicBezTo>
                  <a:cubicBezTo>
                    <a:pt x="28298" y="14158"/>
                    <a:pt x="26835" y="14854"/>
                    <a:pt x="25372" y="14961"/>
                  </a:cubicBezTo>
                  <a:cubicBezTo>
                    <a:pt x="25231" y="14973"/>
                    <a:pt x="25090" y="14979"/>
                    <a:pt x="24946" y="14979"/>
                  </a:cubicBezTo>
                  <a:cubicBezTo>
                    <a:pt x="24671" y="14979"/>
                    <a:pt x="24389" y="14957"/>
                    <a:pt x="24096" y="14916"/>
                  </a:cubicBezTo>
                  <a:cubicBezTo>
                    <a:pt x="23392" y="14818"/>
                    <a:pt x="22687" y="14622"/>
                    <a:pt x="22000" y="14426"/>
                  </a:cubicBezTo>
                  <a:cubicBezTo>
                    <a:pt x="21045" y="14158"/>
                    <a:pt x="20064" y="13881"/>
                    <a:pt x="19056" y="13872"/>
                  </a:cubicBezTo>
                  <a:cubicBezTo>
                    <a:pt x="19037" y="13872"/>
                    <a:pt x="19019" y="13872"/>
                    <a:pt x="19000" y="13872"/>
                  </a:cubicBezTo>
                  <a:cubicBezTo>
                    <a:pt x="16278" y="13872"/>
                    <a:pt x="14060" y="15802"/>
                    <a:pt x="12669" y="17423"/>
                  </a:cubicBezTo>
                  <a:cubicBezTo>
                    <a:pt x="12508" y="17619"/>
                    <a:pt x="12339" y="17824"/>
                    <a:pt x="12169" y="18039"/>
                  </a:cubicBezTo>
                  <a:cubicBezTo>
                    <a:pt x="11732" y="18592"/>
                    <a:pt x="11304" y="19180"/>
                    <a:pt x="10893" y="19742"/>
                  </a:cubicBezTo>
                  <a:cubicBezTo>
                    <a:pt x="10019" y="20956"/>
                    <a:pt x="9109" y="22205"/>
                    <a:pt x="8030" y="23222"/>
                  </a:cubicBezTo>
                  <a:cubicBezTo>
                    <a:pt x="7691" y="23534"/>
                    <a:pt x="7325" y="23837"/>
                    <a:pt x="6950" y="24105"/>
                  </a:cubicBezTo>
                  <a:cubicBezTo>
                    <a:pt x="5294" y="25303"/>
                    <a:pt x="3386" y="25944"/>
                    <a:pt x="1600" y="25944"/>
                  </a:cubicBezTo>
                  <a:cubicBezTo>
                    <a:pt x="1058" y="25944"/>
                    <a:pt x="527" y="25885"/>
                    <a:pt x="19" y="25764"/>
                  </a:cubicBezTo>
                  <a:lnTo>
                    <a:pt x="1" y="25853"/>
                  </a:lnTo>
                  <a:cubicBezTo>
                    <a:pt x="509" y="25978"/>
                    <a:pt x="1045" y="26041"/>
                    <a:pt x="1598" y="26041"/>
                  </a:cubicBezTo>
                  <a:cubicBezTo>
                    <a:pt x="3400" y="26041"/>
                    <a:pt x="5336" y="25389"/>
                    <a:pt x="7013" y="24176"/>
                  </a:cubicBezTo>
                  <a:cubicBezTo>
                    <a:pt x="7387" y="23909"/>
                    <a:pt x="7744" y="23605"/>
                    <a:pt x="8092" y="23284"/>
                  </a:cubicBezTo>
                  <a:cubicBezTo>
                    <a:pt x="9181" y="22258"/>
                    <a:pt x="10090" y="21009"/>
                    <a:pt x="10965" y="19805"/>
                  </a:cubicBezTo>
                  <a:cubicBezTo>
                    <a:pt x="11375" y="19234"/>
                    <a:pt x="11803" y="18654"/>
                    <a:pt x="12240" y="18092"/>
                  </a:cubicBezTo>
                  <a:cubicBezTo>
                    <a:pt x="12410" y="17887"/>
                    <a:pt x="12579" y="17682"/>
                    <a:pt x="12740" y="17485"/>
                  </a:cubicBezTo>
                  <a:cubicBezTo>
                    <a:pt x="14114" y="15880"/>
                    <a:pt x="16317" y="13962"/>
                    <a:pt x="19012" y="13962"/>
                  </a:cubicBezTo>
                  <a:lnTo>
                    <a:pt x="19056" y="13962"/>
                  </a:lnTo>
                  <a:cubicBezTo>
                    <a:pt x="20046" y="13979"/>
                    <a:pt x="21028" y="14256"/>
                    <a:pt x="21973" y="14515"/>
                  </a:cubicBezTo>
                  <a:cubicBezTo>
                    <a:pt x="22660" y="14711"/>
                    <a:pt x="23374" y="14916"/>
                    <a:pt x="24079" y="15005"/>
                  </a:cubicBezTo>
                  <a:cubicBezTo>
                    <a:pt x="24403" y="15049"/>
                    <a:pt x="24706" y="15071"/>
                    <a:pt x="25003" y="15071"/>
                  </a:cubicBezTo>
                  <a:cubicBezTo>
                    <a:pt x="25130" y="15071"/>
                    <a:pt x="25255" y="15067"/>
                    <a:pt x="25381" y="15059"/>
                  </a:cubicBezTo>
                  <a:cubicBezTo>
                    <a:pt x="26862" y="14952"/>
                    <a:pt x="28352" y="14238"/>
                    <a:pt x="29690" y="12998"/>
                  </a:cubicBezTo>
                  <a:cubicBezTo>
                    <a:pt x="30546" y="12204"/>
                    <a:pt x="31251" y="11303"/>
                    <a:pt x="32001" y="10349"/>
                  </a:cubicBezTo>
                  <a:cubicBezTo>
                    <a:pt x="32232" y="10054"/>
                    <a:pt x="32473" y="9751"/>
                    <a:pt x="32714" y="9448"/>
                  </a:cubicBezTo>
                  <a:cubicBezTo>
                    <a:pt x="33303" y="8725"/>
                    <a:pt x="33945" y="7994"/>
                    <a:pt x="34632" y="7271"/>
                  </a:cubicBezTo>
                  <a:cubicBezTo>
                    <a:pt x="37987" y="3738"/>
                    <a:pt x="41742" y="1124"/>
                    <a:pt x="44945" y="89"/>
                  </a:cubicBezTo>
                  <a:lnTo>
                    <a:pt x="44918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74"/>
            <p:cNvSpPr/>
            <p:nvPr/>
          </p:nvSpPr>
          <p:spPr>
            <a:xfrm>
              <a:off x="879413" y="2662371"/>
              <a:ext cx="2672165" cy="1581417"/>
            </a:xfrm>
            <a:custGeom>
              <a:rect b="b" l="l" r="r" t="t"/>
              <a:pathLst>
                <a:path extrusionOk="0" h="26335" w="44499">
                  <a:moveTo>
                    <a:pt x="44463" y="0"/>
                  </a:moveTo>
                  <a:cubicBezTo>
                    <a:pt x="41412" y="1240"/>
                    <a:pt x="37853" y="3917"/>
                    <a:pt x="34436" y="7547"/>
                  </a:cubicBezTo>
                  <a:cubicBezTo>
                    <a:pt x="33749" y="8270"/>
                    <a:pt x="33098" y="9001"/>
                    <a:pt x="32509" y="9706"/>
                  </a:cubicBezTo>
                  <a:cubicBezTo>
                    <a:pt x="32304" y="9947"/>
                    <a:pt x="32107" y="10188"/>
                    <a:pt x="31911" y="10429"/>
                  </a:cubicBezTo>
                  <a:cubicBezTo>
                    <a:pt x="31099" y="11419"/>
                    <a:pt x="30341" y="12356"/>
                    <a:pt x="29413" y="13159"/>
                  </a:cubicBezTo>
                  <a:cubicBezTo>
                    <a:pt x="28066" y="14336"/>
                    <a:pt x="26585" y="15005"/>
                    <a:pt x="25131" y="15095"/>
                  </a:cubicBezTo>
                  <a:cubicBezTo>
                    <a:pt x="25008" y="15103"/>
                    <a:pt x="24884" y="15107"/>
                    <a:pt x="24759" y="15107"/>
                  </a:cubicBezTo>
                  <a:cubicBezTo>
                    <a:pt x="24467" y="15107"/>
                    <a:pt x="24168" y="15085"/>
                    <a:pt x="23855" y="15041"/>
                  </a:cubicBezTo>
                  <a:cubicBezTo>
                    <a:pt x="23160" y="14943"/>
                    <a:pt x="22464" y="14738"/>
                    <a:pt x="21786" y="14541"/>
                  </a:cubicBezTo>
                  <a:cubicBezTo>
                    <a:pt x="20831" y="14274"/>
                    <a:pt x="19850" y="13988"/>
                    <a:pt x="18842" y="13979"/>
                  </a:cubicBezTo>
                  <a:cubicBezTo>
                    <a:pt x="18816" y="13979"/>
                    <a:pt x="18791" y="13979"/>
                    <a:pt x="18766" y="13979"/>
                  </a:cubicBezTo>
                  <a:cubicBezTo>
                    <a:pt x="16044" y="13979"/>
                    <a:pt x="13851" y="15877"/>
                    <a:pt x="12472" y="17476"/>
                  </a:cubicBezTo>
                  <a:cubicBezTo>
                    <a:pt x="12312" y="17673"/>
                    <a:pt x="12142" y="17878"/>
                    <a:pt x="11973" y="18092"/>
                  </a:cubicBezTo>
                  <a:cubicBezTo>
                    <a:pt x="11500" y="18690"/>
                    <a:pt x="11045" y="19323"/>
                    <a:pt x="10608" y="19930"/>
                  </a:cubicBezTo>
                  <a:cubicBezTo>
                    <a:pt x="9769" y="21098"/>
                    <a:pt x="8913" y="22294"/>
                    <a:pt x="7887" y="23293"/>
                  </a:cubicBezTo>
                  <a:cubicBezTo>
                    <a:pt x="7557" y="23623"/>
                    <a:pt x="7209" y="23926"/>
                    <a:pt x="6843" y="24203"/>
                  </a:cubicBezTo>
                  <a:cubicBezTo>
                    <a:pt x="5115" y="25533"/>
                    <a:pt x="3152" y="26248"/>
                    <a:pt x="1297" y="26248"/>
                  </a:cubicBezTo>
                  <a:cubicBezTo>
                    <a:pt x="864" y="26248"/>
                    <a:pt x="436" y="26209"/>
                    <a:pt x="18" y="26130"/>
                  </a:cubicBezTo>
                  <a:lnTo>
                    <a:pt x="1" y="26219"/>
                  </a:lnTo>
                  <a:cubicBezTo>
                    <a:pt x="420" y="26299"/>
                    <a:pt x="857" y="26335"/>
                    <a:pt x="1294" y="26335"/>
                  </a:cubicBezTo>
                  <a:cubicBezTo>
                    <a:pt x="3167" y="26335"/>
                    <a:pt x="5148" y="25612"/>
                    <a:pt x="6896" y="24274"/>
                  </a:cubicBezTo>
                  <a:cubicBezTo>
                    <a:pt x="7262" y="23998"/>
                    <a:pt x="7619" y="23685"/>
                    <a:pt x="7949" y="23355"/>
                  </a:cubicBezTo>
                  <a:cubicBezTo>
                    <a:pt x="8975" y="22356"/>
                    <a:pt x="9840" y="21152"/>
                    <a:pt x="10679" y="19983"/>
                  </a:cubicBezTo>
                  <a:cubicBezTo>
                    <a:pt x="11116" y="19377"/>
                    <a:pt x="11562" y="18743"/>
                    <a:pt x="12035" y="18145"/>
                  </a:cubicBezTo>
                  <a:cubicBezTo>
                    <a:pt x="12205" y="17931"/>
                    <a:pt x="12374" y="17726"/>
                    <a:pt x="12535" y="17539"/>
                  </a:cubicBezTo>
                  <a:cubicBezTo>
                    <a:pt x="13900" y="15951"/>
                    <a:pt x="16085" y="14060"/>
                    <a:pt x="18770" y="14060"/>
                  </a:cubicBezTo>
                  <a:lnTo>
                    <a:pt x="18842" y="14060"/>
                  </a:lnTo>
                  <a:cubicBezTo>
                    <a:pt x="19832" y="14078"/>
                    <a:pt x="20813" y="14354"/>
                    <a:pt x="21759" y="14631"/>
                  </a:cubicBezTo>
                  <a:cubicBezTo>
                    <a:pt x="22437" y="14827"/>
                    <a:pt x="23142" y="15023"/>
                    <a:pt x="23846" y="15121"/>
                  </a:cubicBezTo>
                  <a:cubicBezTo>
                    <a:pt x="24169" y="15172"/>
                    <a:pt x="24473" y="15196"/>
                    <a:pt x="24772" y="15196"/>
                  </a:cubicBezTo>
                  <a:cubicBezTo>
                    <a:pt x="24896" y="15196"/>
                    <a:pt x="25018" y="15192"/>
                    <a:pt x="25140" y="15184"/>
                  </a:cubicBezTo>
                  <a:cubicBezTo>
                    <a:pt x="26612" y="15095"/>
                    <a:pt x="28111" y="14417"/>
                    <a:pt x="29476" y="13230"/>
                  </a:cubicBezTo>
                  <a:cubicBezTo>
                    <a:pt x="30403" y="12418"/>
                    <a:pt x="31171" y="11482"/>
                    <a:pt x="31982" y="10491"/>
                  </a:cubicBezTo>
                  <a:cubicBezTo>
                    <a:pt x="32179" y="10250"/>
                    <a:pt x="32375" y="10010"/>
                    <a:pt x="32571" y="9769"/>
                  </a:cubicBezTo>
                  <a:cubicBezTo>
                    <a:pt x="33160" y="9064"/>
                    <a:pt x="33811" y="8332"/>
                    <a:pt x="34498" y="7601"/>
                  </a:cubicBezTo>
                  <a:cubicBezTo>
                    <a:pt x="37906" y="3988"/>
                    <a:pt x="41457" y="1312"/>
                    <a:pt x="44499" y="80"/>
                  </a:cubicBezTo>
                  <a:lnTo>
                    <a:pt x="4446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74"/>
            <p:cNvSpPr/>
            <p:nvPr/>
          </p:nvSpPr>
          <p:spPr>
            <a:xfrm>
              <a:off x="921748" y="2648980"/>
              <a:ext cx="2645383" cy="1600753"/>
            </a:xfrm>
            <a:custGeom>
              <a:rect b="b" l="l" r="r" t="t"/>
              <a:pathLst>
                <a:path extrusionOk="0" h="26657" w="44053">
                  <a:moveTo>
                    <a:pt x="44017" y="0"/>
                  </a:moveTo>
                  <a:cubicBezTo>
                    <a:pt x="40413" y="1793"/>
                    <a:pt x="36746" y="5281"/>
                    <a:pt x="34302" y="7886"/>
                  </a:cubicBezTo>
                  <a:cubicBezTo>
                    <a:pt x="33606" y="8627"/>
                    <a:pt x="32964" y="9349"/>
                    <a:pt x="32366" y="10036"/>
                  </a:cubicBezTo>
                  <a:cubicBezTo>
                    <a:pt x="32214" y="10215"/>
                    <a:pt x="32071" y="10393"/>
                    <a:pt x="31920" y="10563"/>
                  </a:cubicBezTo>
                  <a:cubicBezTo>
                    <a:pt x="31037" y="11597"/>
                    <a:pt x="30207" y="12579"/>
                    <a:pt x="29208" y="13399"/>
                  </a:cubicBezTo>
                  <a:cubicBezTo>
                    <a:pt x="27843" y="14532"/>
                    <a:pt x="26344" y="15166"/>
                    <a:pt x="24890" y="15237"/>
                  </a:cubicBezTo>
                  <a:cubicBezTo>
                    <a:pt x="24795" y="15241"/>
                    <a:pt x="24699" y="15244"/>
                    <a:pt x="24601" y="15244"/>
                  </a:cubicBezTo>
                  <a:cubicBezTo>
                    <a:pt x="24285" y="15244"/>
                    <a:pt x="23955" y="15220"/>
                    <a:pt x="23614" y="15166"/>
                  </a:cubicBezTo>
                  <a:cubicBezTo>
                    <a:pt x="22927" y="15068"/>
                    <a:pt x="22240" y="14863"/>
                    <a:pt x="21562" y="14666"/>
                  </a:cubicBezTo>
                  <a:cubicBezTo>
                    <a:pt x="20617" y="14390"/>
                    <a:pt x="19627" y="14104"/>
                    <a:pt x="18627" y="14086"/>
                  </a:cubicBezTo>
                  <a:lnTo>
                    <a:pt x="18529" y="14086"/>
                  </a:lnTo>
                  <a:cubicBezTo>
                    <a:pt x="15826" y="14086"/>
                    <a:pt x="13641" y="15960"/>
                    <a:pt x="12276" y="17548"/>
                  </a:cubicBezTo>
                  <a:cubicBezTo>
                    <a:pt x="12106" y="17735"/>
                    <a:pt x="11937" y="17940"/>
                    <a:pt x="11776" y="18154"/>
                  </a:cubicBezTo>
                  <a:cubicBezTo>
                    <a:pt x="11259" y="18797"/>
                    <a:pt x="10786" y="19475"/>
                    <a:pt x="10313" y="20135"/>
                  </a:cubicBezTo>
                  <a:cubicBezTo>
                    <a:pt x="9528" y="21250"/>
                    <a:pt x="8707" y="22401"/>
                    <a:pt x="7753" y="23382"/>
                  </a:cubicBezTo>
                  <a:cubicBezTo>
                    <a:pt x="7432" y="23712"/>
                    <a:pt x="7093" y="24024"/>
                    <a:pt x="6736" y="24310"/>
                  </a:cubicBezTo>
                  <a:cubicBezTo>
                    <a:pt x="4946" y="25778"/>
                    <a:pt x="2895" y="26571"/>
                    <a:pt x="969" y="26571"/>
                  </a:cubicBezTo>
                  <a:cubicBezTo>
                    <a:pt x="648" y="26571"/>
                    <a:pt x="330" y="26549"/>
                    <a:pt x="18" y="26504"/>
                  </a:cubicBezTo>
                  <a:lnTo>
                    <a:pt x="0" y="26585"/>
                  </a:lnTo>
                  <a:cubicBezTo>
                    <a:pt x="321" y="26629"/>
                    <a:pt x="643" y="26656"/>
                    <a:pt x="964" y="26656"/>
                  </a:cubicBezTo>
                  <a:cubicBezTo>
                    <a:pt x="2909" y="26656"/>
                    <a:pt x="4987" y="25853"/>
                    <a:pt x="6789" y="24381"/>
                  </a:cubicBezTo>
                  <a:cubicBezTo>
                    <a:pt x="7146" y="24087"/>
                    <a:pt x="7485" y="23775"/>
                    <a:pt x="7815" y="23436"/>
                  </a:cubicBezTo>
                  <a:cubicBezTo>
                    <a:pt x="8770" y="22454"/>
                    <a:pt x="9590" y="21303"/>
                    <a:pt x="10384" y="20179"/>
                  </a:cubicBezTo>
                  <a:cubicBezTo>
                    <a:pt x="10848" y="19528"/>
                    <a:pt x="11330" y="18850"/>
                    <a:pt x="11839" y="18208"/>
                  </a:cubicBezTo>
                  <a:cubicBezTo>
                    <a:pt x="11999" y="17994"/>
                    <a:pt x="12169" y="17789"/>
                    <a:pt x="12338" y="17601"/>
                  </a:cubicBezTo>
                  <a:cubicBezTo>
                    <a:pt x="13687" y="16023"/>
                    <a:pt x="15855" y="14166"/>
                    <a:pt x="18533" y="14166"/>
                  </a:cubicBezTo>
                  <a:cubicBezTo>
                    <a:pt x="18564" y="14166"/>
                    <a:pt x="18596" y="14166"/>
                    <a:pt x="18627" y="14167"/>
                  </a:cubicBezTo>
                  <a:cubicBezTo>
                    <a:pt x="19618" y="14185"/>
                    <a:pt x="20599" y="14470"/>
                    <a:pt x="21545" y="14747"/>
                  </a:cubicBezTo>
                  <a:cubicBezTo>
                    <a:pt x="22214" y="14943"/>
                    <a:pt x="22910" y="15148"/>
                    <a:pt x="23605" y="15246"/>
                  </a:cubicBezTo>
                  <a:cubicBezTo>
                    <a:pt x="23937" y="15299"/>
                    <a:pt x="24265" y="15328"/>
                    <a:pt x="24580" y="15328"/>
                  </a:cubicBezTo>
                  <a:cubicBezTo>
                    <a:pt x="24688" y="15328"/>
                    <a:pt x="24794" y="15324"/>
                    <a:pt x="24899" y="15318"/>
                  </a:cubicBezTo>
                  <a:cubicBezTo>
                    <a:pt x="26371" y="15246"/>
                    <a:pt x="27879" y="14604"/>
                    <a:pt x="29261" y="13462"/>
                  </a:cubicBezTo>
                  <a:cubicBezTo>
                    <a:pt x="30260" y="12641"/>
                    <a:pt x="31099" y="11660"/>
                    <a:pt x="31982" y="10616"/>
                  </a:cubicBezTo>
                  <a:cubicBezTo>
                    <a:pt x="32134" y="10447"/>
                    <a:pt x="32277" y="10268"/>
                    <a:pt x="32428" y="10090"/>
                  </a:cubicBezTo>
                  <a:cubicBezTo>
                    <a:pt x="33017" y="9403"/>
                    <a:pt x="33668" y="8680"/>
                    <a:pt x="34364" y="7949"/>
                  </a:cubicBezTo>
                  <a:cubicBezTo>
                    <a:pt x="36800" y="5344"/>
                    <a:pt x="40457" y="1856"/>
                    <a:pt x="44052" y="72"/>
                  </a:cubicBezTo>
                  <a:lnTo>
                    <a:pt x="44017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74"/>
            <p:cNvSpPr/>
            <p:nvPr/>
          </p:nvSpPr>
          <p:spPr>
            <a:xfrm>
              <a:off x="964563" y="2635589"/>
              <a:ext cx="2618120" cy="1620569"/>
            </a:xfrm>
            <a:custGeom>
              <a:rect b="b" l="l" r="r" t="t"/>
              <a:pathLst>
                <a:path extrusionOk="0" h="26987" w="43599">
                  <a:moveTo>
                    <a:pt x="43562" y="0"/>
                  </a:moveTo>
                  <a:cubicBezTo>
                    <a:pt x="40957" y="1552"/>
                    <a:pt x="37791" y="4327"/>
                    <a:pt x="34160" y="8234"/>
                  </a:cubicBezTo>
                  <a:cubicBezTo>
                    <a:pt x="33464" y="8984"/>
                    <a:pt x="32804" y="9706"/>
                    <a:pt x="32224" y="10366"/>
                  </a:cubicBezTo>
                  <a:lnTo>
                    <a:pt x="31956" y="10670"/>
                  </a:lnTo>
                  <a:cubicBezTo>
                    <a:pt x="30993" y="11767"/>
                    <a:pt x="30083" y="12793"/>
                    <a:pt x="28994" y="13640"/>
                  </a:cubicBezTo>
                  <a:cubicBezTo>
                    <a:pt x="27585" y="14747"/>
                    <a:pt x="26122" y="15326"/>
                    <a:pt x="24641" y="15380"/>
                  </a:cubicBezTo>
                  <a:cubicBezTo>
                    <a:pt x="24561" y="15383"/>
                    <a:pt x="24479" y="15385"/>
                    <a:pt x="24397" y="15385"/>
                  </a:cubicBezTo>
                  <a:cubicBezTo>
                    <a:pt x="24068" y="15385"/>
                    <a:pt x="23724" y="15357"/>
                    <a:pt x="23374" y="15300"/>
                  </a:cubicBezTo>
                  <a:cubicBezTo>
                    <a:pt x="22687" y="15193"/>
                    <a:pt x="22000" y="14987"/>
                    <a:pt x="21340" y="14791"/>
                  </a:cubicBezTo>
                  <a:cubicBezTo>
                    <a:pt x="20394" y="14515"/>
                    <a:pt x="19404" y="14220"/>
                    <a:pt x="18405" y="14193"/>
                  </a:cubicBezTo>
                  <a:cubicBezTo>
                    <a:pt x="18367" y="14193"/>
                    <a:pt x="18329" y="14192"/>
                    <a:pt x="18291" y="14192"/>
                  </a:cubicBezTo>
                  <a:cubicBezTo>
                    <a:pt x="16184" y="14192"/>
                    <a:pt x="13972" y="15402"/>
                    <a:pt x="12062" y="17610"/>
                  </a:cubicBezTo>
                  <a:cubicBezTo>
                    <a:pt x="11902" y="17798"/>
                    <a:pt x="11732" y="18003"/>
                    <a:pt x="11563" y="18217"/>
                  </a:cubicBezTo>
                  <a:cubicBezTo>
                    <a:pt x="11018" y="18904"/>
                    <a:pt x="10510" y="19635"/>
                    <a:pt x="10019" y="20340"/>
                  </a:cubicBezTo>
                  <a:cubicBezTo>
                    <a:pt x="9270" y="21411"/>
                    <a:pt x="8494" y="22517"/>
                    <a:pt x="7611" y="23462"/>
                  </a:cubicBezTo>
                  <a:cubicBezTo>
                    <a:pt x="7289" y="23810"/>
                    <a:pt x="6959" y="24131"/>
                    <a:pt x="6620" y="24426"/>
                  </a:cubicBezTo>
                  <a:cubicBezTo>
                    <a:pt x="4778" y="26025"/>
                    <a:pt x="2622" y="26908"/>
                    <a:pt x="628" y="26908"/>
                  </a:cubicBezTo>
                  <a:cubicBezTo>
                    <a:pt x="420" y="26908"/>
                    <a:pt x="214" y="26898"/>
                    <a:pt x="10" y="26879"/>
                  </a:cubicBezTo>
                  <a:lnTo>
                    <a:pt x="1" y="26950"/>
                  </a:lnTo>
                  <a:cubicBezTo>
                    <a:pt x="206" y="26977"/>
                    <a:pt x="420" y="26986"/>
                    <a:pt x="634" y="26986"/>
                  </a:cubicBezTo>
                  <a:cubicBezTo>
                    <a:pt x="2651" y="26986"/>
                    <a:pt x="4818" y="26094"/>
                    <a:pt x="6674" y="24479"/>
                  </a:cubicBezTo>
                  <a:cubicBezTo>
                    <a:pt x="7013" y="24185"/>
                    <a:pt x="7352" y="23864"/>
                    <a:pt x="7664" y="23516"/>
                  </a:cubicBezTo>
                  <a:cubicBezTo>
                    <a:pt x="8556" y="22561"/>
                    <a:pt x="9332" y="21455"/>
                    <a:pt x="10082" y="20385"/>
                  </a:cubicBezTo>
                  <a:cubicBezTo>
                    <a:pt x="10572" y="19680"/>
                    <a:pt x="11081" y="18948"/>
                    <a:pt x="11625" y="18261"/>
                  </a:cubicBezTo>
                  <a:cubicBezTo>
                    <a:pt x="11795" y="18056"/>
                    <a:pt x="11955" y="17851"/>
                    <a:pt x="12125" y="17664"/>
                  </a:cubicBezTo>
                  <a:cubicBezTo>
                    <a:pt x="14016" y="15469"/>
                    <a:pt x="16202" y="14274"/>
                    <a:pt x="18289" y="14274"/>
                  </a:cubicBezTo>
                  <a:lnTo>
                    <a:pt x="18396" y="14274"/>
                  </a:lnTo>
                  <a:cubicBezTo>
                    <a:pt x="19395" y="14300"/>
                    <a:pt x="20377" y="14586"/>
                    <a:pt x="21322" y="14863"/>
                  </a:cubicBezTo>
                  <a:cubicBezTo>
                    <a:pt x="21982" y="15068"/>
                    <a:pt x="22678" y="15264"/>
                    <a:pt x="23365" y="15380"/>
                  </a:cubicBezTo>
                  <a:cubicBezTo>
                    <a:pt x="23726" y="15431"/>
                    <a:pt x="24087" y="15465"/>
                    <a:pt x="24433" y="15465"/>
                  </a:cubicBezTo>
                  <a:cubicBezTo>
                    <a:pt x="24506" y="15465"/>
                    <a:pt x="24578" y="15463"/>
                    <a:pt x="24650" y="15460"/>
                  </a:cubicBezTo>
                  <a:cubicBezTo>
                    <a:pt x="26140" y="15407"/>
                    <a:pt x="27612" y="14818"/>
                    <a:pt x="29039" y="13703"/>
                  </a:cubicBezTo>
                  <a:cubicBezTo>
                    <a:pt x="30136" y="12855"/>
                    <a:pt x="31046" y="11820"/>
                    <a:pt x="32010" y="10723"/>
                  </a:cubicBezTo>
                  <a:lnTo>
                    <a:pt x="32277" y="10420"/>
                  </a:lnTo>
                  <a:cubicBezTo>
                    <a:pt x="32866" y="9760"/>
                    <a:pt x="33517" y="9037"/>
                    <a:pt x="34213" y="8288"/>
                  </a:cubicBezTo>
                  <a:cubicBezTo>
                    <a:pt x="37844" y="4380"/>
                    <a:pt x="41002" y="1615"/>
                    <a:pt x="43598" y="72"/>
                  </a:cubicBezTo>
                  <a:lnTo>
                    <a:pt x="4356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74"/>
            <p:cNvSpPr/>
            <p:nvPr/>
          </p:nvSpPr>
          <p:spPr>
            <a:xfrm>
              <a:off x="1006898" y="2622739"/>
              <a:ext cx="2591818" cy="1640926"/>
            </a:xfrm>
            <a:custGeom>
              <a:rect b="b" l="l" r="r" t="t"/>
              <a:pathLst>
                <a:path extrusionOk="0" h="27326" w="43161">
                  <a:moveTo>
                    <a:pt x="43116" y="0"/>
                  </a:moveTo>
                  <a:cubicBezTo>
                    <a:pt x="40145" y="2088"/>
                    <a:pt x="36854" y="5504"/>
                    <a:pt x="34026" y="8573"/>
                  </a:cubicBezTo>
                  <a:cubicBezTo>
                    <a:pt x="33437" y="9215"/>
                    <a:pt x="32750" y="9956"/>
                    <a:pt x="32081" y="10687"/>
                  </a:cubicBezTo>
                  <a:lnTo>
                    <a:pt x="32036" y="10732"/>
                  </a:lnTo>
                  <a:cubicBezTo>
                    <a:pt x="30984" y="11901"/>
                    <a:pt x="29975" y="12998"/>
                    <a:pt x="28780" y="13881"/>
                  </a:cubicBezTo>
                  <a:cubicBezTo>
                    <a:pt x="27353" y="14925"/>
                    <a:pt x="25881" y="15478"/>
                    <a:pt x="24400" y="15514"/>
                  </a:cubicBezTo>
                  <a:cubicBezTo>
                    <a:pt x="24350" y="15515"/>
                    <a:pt x="24301" y="15515"/>
                    <a:pt x="24250" y="15515"/>
                  </a:cubicBezTo>
                  <a:cubicBezTo>
                    <a:pt x="23893" y="15515"/>
                    <a:pt x="23516" y="15487"/>
                    <a:pt x="23133" y="15424"/>
                  </a:cubicBezTo>
                  <a:cubicBezTo>
                    <a:pt x="22464" y="15308"/>
                    <a:pt x="21777" y="15103"/>
                    <a:pt x="21126" y="14907"/>
                  </a:cubicBezTo>
                  <a:cubicBezTo>
                    <a:pt x="20171" y="14622"/>
                    <a:pt x="19190" y="14327"/>
                    <a:pt x="18182" y="14300"/>
                  </a:cubicBezTo>
                  <a:cubicBezTo>
                    <a:pt x="18135" y="14299"/>
                    <a:pt x="18088" y="14299"/>
                    <a:pt x="18042" y="14299"/>
                  </a:cubicBezTo>
                  <a:cubicBezTo>
                    <a:pt x="15226" y="14299"/>
                    <a:pt x="12972" y="16400"/>
                    <a:pt x="11866" y="17664"/>
                  </a:cubicBezTo>
                  <a:cubicBezTo>
                    <a:pt x="11696" y="17860"/>
                    <a:pt x="11536" y="18056"/>
                    <a:pt x="11366" y="18270"/>
                  </a:cubicBezTo>
                  <a:cubicBezTo>
                    <a:pt x="10786" y="19011"/>
                    <a:pt x="10242" y="19796"/>
                    <a:pt x="9716" y="20554"/>
                  </a:cubicBezTo>
                  <a:cubicBezTo>
                    <a:pt x="9020" y="21571"/>
                    <a:pt x="8288" y="22624"/>
                    <a:pt x="7477" y="23543"/>
                  </a:cubicBezTo>
                  <a:cubicBezTo>
                    <a:pt x="7164" y="23890"/>
                    <a:pt x="6843" y="24221"/>
                    <a:pt x="6513" y="24524"/>
                  </a:cubicBezTo>
                  <a:cubicBezTo>
                    <a:pt x="4598" y="26295"/>
                    <a:pt x="2410" y="27253"/>
                    <a:pt x="330" y="27253"/>
                  </a:cubicBezTo>
                  <a:cubicBezTo>
                    <a:pt x="220" y="27253"/>
                    <a:pt x="110" y="27250"/>
                    <a:pt x="1" y="27245"/>
                  </a:cubicBezTo>
                  <a:lnTo>
                    <a:pt x="1" y="27316"/>
                  </a:lnTo>
                  <a:cubicBezTo>
                    <a:pt x="117" y="27316"/>
                    <a:pt x="233" y="27325"/>
                    <a:pt x="340" y="27325"/>
                  </a:cubicBezTo>
                  <a:cubicBezTo>
                    <a:pt x="2436" y="27325"/>
                    <a:pt x="4631" y="26353"/>
                    <a:pt x="6558" y="24577"/>
                  </a:cubicBezTo>
                  <a:cubicBezTo>
                    <a:pt x="6888" y="24274"/>
                    <a:pt x="7218" y="23935"/>
                    <a:pt x="7530" y="23587"/>
                  </a:cubicBezTo>
                  <a:cubicBezTo>
                    <a:pt x="8351" y="22668"/>
                    <a:pt x="9073" y="21607"/>
                    <a:pt x="9778" y="20590"/>
                  </a:cubicBezTo>
                  <a:cubicBezTo>
                    <a:pt x="10296" y="19831"/>
                    <a:pt x="10840" y="19046"/>
                    <a:pt x="11420" y="18315"/>
                  </a:cubicBezTo>
                  <a:cubicBezTo>
                    <a:pt x="11589" y="18101"/>
                    <a:pt x="11759" y="17904"/>
                    <a:pt x="11919" y="17717"/>
                  </a:cubicBezTo>
                  <a:cubicBezTo>
                    <a:pt x="13016" y="16454"/>
                    <a:pt x="15252" y="14370"/>
                    <a:pt x="18042" y="14370"/>
                  </a:cubicBezTo>
                  <a:cubicBezTo>
                    <a:pt x="18088" y="14370"/>
                    <a:pt x="18135" y="14371"/>
                    <a:pt x="18182" y="14372"/>
                  </a:cubicBezTo>
                  <a:cubicBezTo>
                    <a:pt x="19181" y="14399"/>
                    <a:pt x="20162" y="14693"/>
                    <a:pt x="21108" y="14978"/>
                  </a:cubicBezTo>
                  <a:cubicBezTo>
                    <a:pt x="21759" y="15175"/>
                    <a:pt x="22446" y="15380"/>
                    <a:pt x="23124" y="15496"/>
                  </a:cubicBezTo>
                  <a:cubicBezTo>
                    <a:pt x="23507" y="15558"/>
                    <a:pt x="23891" y="15587"/>
                    <a:pt x="24250" y="15587"/>
                  </a:cubicBezTo>
                  <a:cubicBezTo>
                    <a:pt x="24300" y="15587"/>
                    <a:pt x="24350" y="15586"/>
                    <a:pt x="24400" y="15585"/>
                  </a:cubicBezTo>
                  <a:cubicBezTo>
                    <a:pt x="25890" y="15549"/>
                    <a:pt x="27379" y="14996"/>
                    <a:pt x="28825" y="13935"/>
                  </a:cubicBezTo>
                  <a:cubicBezTo>
                    <a:pt x="30029" y="13051"/>
                    <a:pt x="31028" y="11945"/>
                    <a:pt x="32090" y="10786"/>
                  </a:cubicBezTo>
                  <a:lnTo>
                    <a:pt x="32134" y="10732"/>
                  </a:lnTo>
                  <a:cubicBezTo>
                    <a:pt x="32794" y="10009"/>
                    <a:pt x="33481" y="9260"/>
                    <a:pt x="34079" y="8618"/>
                  </a:cubicBezTo>
                  <a:cubicBezTo>
                    <a:pt x="36907" y="5558"/>
                    <a:pt x="40190" y="2141"/>
                    <a:pt x="43161" y="54"/>
                  </a:cubicBezTo>
                  <a:lnTo>
                    <a:pt x="43116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74"/>
            <p:cNvSpPr/>
            <p:nvPr/>
          </p:nvSpPr>
          <p:spPr>
            <a:xfrm>
              <a:off x="1049233" y="2609348"/>
              <a:ext cx="2565036" cy="1662304"/>
            </a:xfrm>
            <a:custGeom>
              <a:rect b="b" l="l" r="r" t="t"/>
              <a:pathLst>
                <a:path extrusionOk="0" h="27682" w="42715">
                  <a:moveTo>
                    <a:pt x="42670" y="0"/>
                  </a:moveTo>
                  <a:cubicBezTo>
                    <a:pt x="40154" y="2070"/>
                    <a:pt x="37415" y="5067"/>
                    <a:pt x="34516" y="8234"/>
                  </a:cubicBezTo>
                  <a:lnTo>
                    <a:pt x="33892" y="8921"/>
                  </a:lnTo>
                  <a:cubicBezTo>
                    <a:pt x="33312" y="9554"/>
                    <a:pt x="32669" y="10241"/>
                    <a:pt x="31947" y="11017"/>
                  </a:cubicBezTo>
                  <a:cubicBezTo>
                    <a:pt x="30823" y="12213"/>
                    <a:pt x="29788" y="13274"/>
                    <a:pt x="28575" y="14122"/>
                  </a:cubicBezTo>
                  <a:cubicBezTo>
                    <a:pt x="27120" y="15121"/>
                    <a:pt x="25640" y="15639"/>
                    <a:pt x="24159" y="15656"/>
                  </a:cubicBezTo>
                  <a:cubicBezTo>
                    <a:pt x="24118" y="15657"/>
                    <a:pt x="24077" y="15658"/>
                    <a:pt x="24036" y="15658"/>
                  </a:cubicBezTo>
                  <a:cubicBezTo>
                    <a:pt x="23671" y="15658"/>
                    <a:pt x="23286" y="15622"/>
                    <a:pt x="22901" y="15558"/>
                  </a:cubicBezTo>
                  <a:cubicBezTo>
                    <a:pt x="22232" y="15442"/>
                    <a:pt x="21554" y="15228"/>
                    <a:pt x="20911" y="15032"/>
                  </a:cubicBezTo>
                  <a:cubicBezTo>
                    <a:pt x="19957" y="14746"/>
                    <a:pt x="18976" y="14443"/>
                    <a:pt x="17967" y="14407"/>
                  </a:cubicBezTo>
                  <a:lnTo>
                    <a:pt x="17798" y="14407"/>
                  </a:lnTo>
                  <a:cubicBezTo>
                    <a:pt x="14997" y="14407"/>
                    <a:pt x="12758" y="16477"/>
                    <a:pt x="11669" y="17735"/>
                  </a:cubicBezTo>
                  <a:cubicBezTo>
                    <a:pt x="11500" y="17922"/>
                    <a:pt x="11330" y="18127"/>
                    <a:pt x="11170" y="18333"/>
                  </a:cubicBezTo>
                  <a:cubicBezTo>
                    <a:pt x="10545" y="19118"/>
                    <a:pt x="9974" y="19965"/>
                    <a:pt x="9421" y="20777"/>
                  </a:cubicBezTo>
                  <a:cubicBezTo>
                    <a:pt x="8770" y="21740"/>
                    <a:pt x="8092" y="22740"/>
                    <a:pt x="7334" y="23632"/>
                  </a:cubicBezTo>
                  <a:cubicBezTo>
                    <a:pt x="7039" y="23980"/>
                    <a:pt x="6727" y="24319"/>
                    <a:pt x="6406" y="24631"/>
                  </a:cubicBezTo>
                  <a:cubicBezTo>
                    <a:pt x="4443" y="26558"/>
                    <a:pt x="2186" y="27619"/>
                    <a:pt x="36" y="27619"/>
                  </a:cubicBezTo>
                  <a:lnTo>
                    <a:pt x="0" y="27619"/>
                  </a:lnTo>
                  <a:lnTo>
                    <a:pt x="0" y="27682"/>
                  </a:lnTo>
                  <a:lnTo>
                    <a:pt x="36" y="27682"/>
                  </a:lnTo>
                  <a:cubicBezTo>
                    <a:pt x="2204" y="27682"/>
                    <a:pt x="4479" y="26620"/>
                    <a:pt x="6450" y="24684"/>
                  </a:cubicBezTo>
                  <a:cubicBezTo>
                    <a:pt x="6772" y="24363"/>
                    <a:pt x="7084" y="24024"/>
                    <a:pt x="7387" y="23667"/>
                  </a:cubicBezTo>
                  <a:cubicBezTo>
                    <a:pt x="8145" y="22775"/>
                    <a:pt x="8823" y="21776"/>
                    <a:pt x="9475" y="20813"/>
                  </a:cubicBezTo>
                  <a:cubicBezTo>
                    <a:pt x="10028" y="20001"/>
                    <a:pt x="10599" y="19162"/>
                    <a:pt x="11223" y="18368"/>
                  </a:cubicBezTo>
                  <a:cubicBezTo>
                    <a:pt x="11384" y="18163"/>
                    <a:pt x="11553" y="17967"/>
                    <a:pt x="11714" y="17771"/>
                  </a:cubicBezTo>
                  <a:cubicBezTo>
                    <a:pt x="12797" y="16530"/>
                    <a:pt x="15019" y="14476"/>
                    <a:pt x="17792" y="14476"/>
                  </a:cubicBezTo>
                  <a:cubicBezTo>
                    <a:pt x="17850" y="14476"/>
                    <a:pt x="17909" y="14477"/>
                    <a:pt x="17967" y="14479"/>
                  </a:cubicBezTo>
                  <a:cubicBezTo>
                    <a:pt x="18967" y="14506"/>
                    <a:pt x="19939" y="14809"/>
                    <a:pt x="20894" y="15094"/>
                  </a:cubicBezTo>
                  <a:cubicBezTo>
                    <a:pt x="21545" y="15300"/>
                    <a:pt x="22214" y="15505"/>
                    <a:pt x="22892" y="15621"/>
                  </a:cubicBezTo>
                  <a:cubicBezTo>
                    <a:pt x="23320" y="15692"/>
                    <a:pt x="23748" y="15728"/>
                    <a:pt x="24159" y="15728"/>
                  </a:cubicBezTo>
                  <a:cubicBezTo>
                    <a:pt x="25648" y="15710"/>
                    <a:pt x="27147" y="15184"/>
                    <a:pt x="28610" y="14175"/>
                  </a:cubicBezTo>
                  <a:cubicBezTo>
                    <a:pt x="29832" y="13328"/>
                    <a:pt x="30867" y="12266"/>
                    <a:pt x="31991" y="11062"/>
                  </a:cubicBezTo>
                  <a:cubicBezTo>
                    <a:pt x="32723" y="10286"/>
                    <a:pt x="33356" y="9599"/>
                    <a:pt x="33936" y="8966"/>
                  </a:cubicBezTo>
                  <a:lnTo>
                    <a:pt x="34570" y="8279"/>
                  </a:lnTo>
                  <a:cubicBezTo>
                    <a:pt x="37460" y="5112"/>
                    <a:pt x="40199" y="2114"/>
                    <a:pt x="42714" y="54"/>
                  </a:cubicBezTo>
                  <a:lnTo>
                    <a:pt x="4267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74"/>
            <p:cNvSpPr/>
            <p:nvPr/>
          </p:nvSpPr>
          <p:spPr>
            <a:xfrm>
              <a:off x="1091567" y="2596437"/>
              <a:ext cx="2538253" cy="1683802"/>
            </a:xfrm>
            <a:custGeom>
              <a:rect b="b" l="l" r="r" t="t"/>
              <a:pathLst>
                <a:path extrusionOk="0" h="28040" w="42269">
                  <a:moveTo>
                    <a:pt x="42224" y="1"/>
                  </a:moveTo>
                  <a:cubicBezTo>
                    <a:pt x="40484" y="1651"/>
                    <a:pt x="38619" y="3774"/>
                    <a:pt x="36639" y="6014"/>
                  </a:cubicBezTo>
                  <a:cubicBezTo>
                    <a:pt x="35711" y="7075"/>
                    <a:pt x="34748" y="8173"/>
                    <a:pt x="33757" y="9261"/>
                  </a:cubicBezTo>
                  <a:cubicBezTo>
                    <a:pt x="33142" y="9939"/>
                    <a:pt x="32482" y="10635"/>
                    <a:pt x="31804" y="11339"/>
                  </a:cubicBezTo>
                  <a:cubicBezTo>
                    <a:pt x="30831" y="12348"/>
                    <a:pt x="29681" y="13498"/>
                    <a:pt x="28369" y="14355"/>
                  </a:cubicBezTo>
                  <a:cubicBezTo>
                    <a:pt x="26897" y="15309"/>
                    <a:pt x="25398" y="15791"/>
                    <a:pt x="23918" y="15791"/>
                  </a:cubicBezTo>
                  <a:cubicBezTo>
                    <a:pt x="23516" y="15791"/>
                    <a:pt x="23088" y="15755"/>
                    <a:pt x="22660" y="15675"/>
                  </a:cubicBezTo>
                  <a:cubicBezTo>
                    <a:pt x="22000" y="15559"/>
                    <a:pt x="21330" y="15354"/>
                    <a:pt x="20688" y="15149"/>
                  </a:cubicBezTo>
                  <a:cubicBezTo>
                    <a:pt x="19743" y="14854"/>
                    <a:pt x="18761" y="14551"/>
                    <a:pt x="17753" y="14515"/>
                  </a:cubicBezTo>
                  <a:lnTo>
                    <a:pt x="17557" y="14515"/>
                  </a:lnTo>
                  <a:cubicBezTo>
                    <a:pt x="14765" y="14515"/>
                    <a:pt x="12552" y="16549"/>
                    <a:pt x="11464" y="17789"/>
                  </a:cubicBezTo>
                  <a:cubicBezTo>
                    <a:pt x="11303" y="17977"/>
                    <a:pt x="11134" y="18182"/>
                    <a:pt x="10973" y="18387"/>
                  </a:cubicBezTo>
                  <a:cubicBezTo>
                    <a:pt x="10304" y="19226"/>
                    <a:pt x="9697" y="20136"/>
                    <a:pt x="9118" y="21010"/>
                  </a:cubicBezTo>
                  <a:cubicBezTo>
                    <a:pt x="8511" y="21920"/>
                    <a:pt x="7886" y="22856"/>
                    <a:pt x="7200" y="23704"/>
                  </a:cubicBezTo>
                  <a:cubicBezTo>
                    <a:pt x="6905" y="24070"/>
                    <a:pt x="6602" y="24418"/>
                    <a:pt x="6299" y="24739"/>
                  </a:cubicBezTo>
                  <a:cubicBezTo>
                    <a:pt x="4372" y="26746"/>
                    <a:pt x="2132" y="27897"/>
                    <a:pt x="0" y="27986"/>
                  </a:cubicBezTo>
                  <a:lnTo>
                    <a:pt x="0" y="28040"/>
                  </a:lnTo>
                  <a:cubicBezTo>
                    <a:pt x="2150" y="27959"/>
                    <a:pt x="4407" y="26800"/>
                    <a:pt x="6343" y="24775"/>
                  </a:cubicBezTo>
                  <a:cubicBezTo>
                    <a:pt x="6646" y="24453"/>
                    <a:pt x="6950" y="24105"/>
                    <a:pt x="7244" y="23740"/>
                  </a:cubicBezTo>
                  <a:cubicBezTo>
                    <a:pt x="7940" y="22892"/>
                    <a:pt x="8564" y="21947"/>
                    <a:pt x="9171" y="21037"/>
                  </a:cubicBezTo>
                  <a:cubicBezTo>
                    <a:pt x="9751" y="20162"/>
                    <a:pt x="10349" y="19261"/>
                    <a:pt x="11018" y="18423"/>
                  </a:cubicBezTo>
                  <a:cubicBezTo>
                    <a:pt x="11178" y="18218"/>
                    <a:pt x="11348" y="18021"/>
                    <a:pt x="11508" y="17825"/>
                  </a:cubicBezTo>
                  <a:cubicBezTo>
                    <a:pt x="12588" y="16603"/>
                    <a:pt x="14791" y="14569"/>
                    <a:pt x="17557" y="14569"/>
                  </a:cubicBezTo>
                  <a:cubicBezTo>
                    <a:pt x="17619" y="14569"/>
                    <a:pt x="17682" y="14569"/>
                    <a:pt x="17753" y="14578"/>
                  </a:cubicBezTo>
                  <a:cubicBezTo>
                    <a:pt x="18752" y="14605"/>
                    <a:pt x="19725" y="14917"/>
                    <a:pt x="20670" y="15211"/>
                  </a:cubicBezTo>
                  <a:cubicBezTo>
                    <a:pt x="21322" y="15407"/>
                    <a:pt x="21982" y="15613"/>
                    <a:pt x="22651" y="15738"/>
                  </a:cubicBezTo>
                  <a:cubicBezTo>
                    <a:pt x="23088" y="15818"/>
                    <a:pt x="23507" y="15854"/>
                    <a:pt x="23918" y="15854"/>
                  </a:cubicBezTo>
                  <a:cubicBezTo>
                    <a:pt x="25407" y="15854"/>
                    <a:pt x="26915" y="15363"/>
                    <a:pt x="28396" y="14399"/>
                  </a:cubicBezTo>
                  <a:cubicBezTo>
                    <a:pt x="29716" y="13543"/>
                    <a:pt x="30867" y="12392"/>
                    <a:pt x="31848" y="11375"/>
                  </a:cubicBezTo>
                  <a:cubicBezTo>
                    <a:pt x="32526" y="10679"/>
                    <a:pt x="33187" y="9975"/>
                    <a:pt x="33802" y="9297"/>
                  </a:cubicBezTo>
                  <a:cubicBezTo>
                    <a:pt x="34792" y="8208"/>
                    <a:pt x="35756" y="7111"/>
                    <a:pt x="36684" y="6058"/>
                  </a:cubicBezTo>
                  <a:cubicBezTo>
                    <a:pt x="38664" y="3810"/>
                    <a:pt x="40529" y="1696"/>
                    <a:pt x="42268" y="37"/>
                  </a:cubicBezTo>
                  <a:lnTo>
                    <a:pt x="42224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74"/>
            <p:cNvSpPr/>
            <p:nvPr/>
          </p:nvSpPr>
          <p:spPr>
            <a:xfrm>
              <a:off x="1133902" y="2583046"/>
              <a:ext cx="2511411" cy="1705780"/>
            </a:xfrm>
            <a:custGeom>
              <a:rect b="b" l="l" r="r" t="t"/>
              <a:pathLst>
                <a:path extrusionOk="0" h="28406" w="41822">
                  <a:moveTo>
                    <a:pt x="41777" y="1"/>
                  </a:moveTo>
                  <a:cubicBezTo>
                    <a:pt x="40591" y="1294"/>
                    <a:pt x="39351" y="2802"/>
                    <a:pt x="38039" y="4399"/>
                  </a:cubicBezTo>
                  <a:cubicBezTo>
                    <a:pt x="36639" y="6103"/>
                    <a:pt x="35194" y="7860"/>
                    <a:pt x="33623" y="9600"/>
                  </a:cubicBezTo>
                  <a:cubicBezTo>
                    <a:pt x="32999" y="10296"/>
                    <a:pt x="32339" y="10992"/>
                    <a:pt x="31670" y="11670"/>
                  </a:cubicBezTo>
                  <a:cubicBezTo>
                    <a:pt x="30688" y="12651"/>
                    <a:pt x="29502" y="13775"/>
                    <a:pt x="28155" y="14596"/>
                  </a:cubicBezTo>
                  <a:cubicBezTo>
                    <a:pt x="26692" y="15488"/>
                    <a:pt x="25220" y="15934"/>
                    <a:pt x="23766" y="15934"/>
                  </a:cubicBezTo>
                  <a:lnTo>
                    <a:pt x="23676" y="15934"/>
                  </a:lnTo>
                  <a:cubicBezTo>
                    <a:pt x="23275" y="15934"/>
                    <a:pt x="22847" y="15889"/>
                    <a:pt x="22428" y="15809"/>
                  </a:cubicBezTo>
                  <a:cubicBezTo>
                    <a:pt x="21767" y="15684"/>
                    <a:pt x="21107" y="15479"/>
                    <a:pt x="20474" y="15274"/>
                  </a:cubicBezTo>
                  <a:cubicBezTo>
                    <a:pt x="19528" y="14979"/>
                    <a:pt x="18547" y="14667"/>
                    <a:pt x="17539" y="14622"/>
                  </a:cubicBezTo>
                  <a:lnTo>
                    <a:pt x="17316" y="14622"/>
                  </a:lnTo>
                  <a:cubicBezTo>
                    <a:pt x="14541" y="14622"/>
                    <a:pt x="12347" y="16630"/>
                    <a:pt x="11267" y="17852"/>
                  </a:cubicBezTo>
                  <a:cubicBezTo>
                    <a:pt x="11098" y="18048"/>
                    <a:pt x="10937" y="18244"/>
                    <a:pt x="10768" y="18449"/>
                  </a:cubicBezTo>
                  <a:cubicBezTo>
                    <a:pt x="10063" y="19342"/>
                    <a:pt x="9430" y="20314"/>
                    <a:pt x="8814" y="21251"/>
                  </a:cubicBezTo>
                  <a:cubicBezTo>
                    <a:pt x="8261" y="22107"/>
                    <a:pt x="7690" y="22981"/>
                    <a:pt x="7065" y="23793"/>
                  </a:cubicBezTo>
                  <a:cubicBezTo>
                    <a:pt x="6780" y="24168"/>
                    <a:pt x="6486" y="24516"/>
                    <a:pt x="6191" y="24846"/>
                  </a:cubicBezTo>
                  <a:cubicBezTo>
                    <a:pt x="4862" y="26318"/>
                    <a:pt x="2703" y="28129"/>
                    <a:pt x="0" y="28352"/>
                  </a:cubicBezTo>
                  <a:lnTo>
                    <a:pt x="9" y="28405"/>
                  </a:lnTo>
                  <a:cubicBezTo>
                    <a:pt x="2730" y="28173"/>
                    <a:pt x="4889" y="26362"/>
                    <a:pt x="6227" y="24882"/>
                  </a:cubicBezTo>
                  <a:cubicBezTo>
                    <a:pt x="6530" y="24551"/>
                    <a:pt x="6825" y="24195"/>
                    <a:pt x="7110" y="23820"/>
                  </a:cubicBezTo>
                  <a:cubicBezTo>
                    <a:pt x="7735" y="23017"/>
                    <a:pt x="8306" y="22134"/>
                    <a:pt x="8859" y="21286"/>
                  </a:cubicBezTo>
                  <a:cubicBezTo>
                    <a:pt x="9474" y="20350"/>
                    <a:pt x="10108" y="19377"/>
                    <a:pt x="10812" y="18485"/>
                  </a:cubicBezTo>
                  <a:cubicBezTo>
                    <a:pt x="10973" y="18280"/>
                    <a:pt x="11142" y="18075"/>
                    <a:pt x="11312" y="17887"/>
                  </a:cubicBezTo>
                  <a:cubicBezTo>
                    <a:pt x="12382" y="16678"/>
                    <a:pt x="14563" y="14672"/>
                    <a:pt x="17318" y="14672"/>
                  </a:cubicBezTo>
                  <a:cubicBezTo>
                    <a:pt x="17388" y="14672"/>
                    <a:pt x="17459" y="14673"/>
                    <a:pt x="17530" y="14676"/>
                  </a:cubicBezTo>
                  <a:cubicBezTo>
                    <a:pt x="18538" y="14721"/>
                    <a:pt x="19510" y="15024"/>
                    <a:pt x="20456" y="15327"/>
                  </a:cubicBezTo>
                  <a:cubicBezTo>
                    <a:pt x="21098" y="15532"/>
                    <a:pt x="21758" y="15738"/>
                    <a:pt x="22419" y="15862"/>
                  </a:cubicBezTo>
                  <a:cubicBezTo>
                    <a:pt x="22847" y="15943"/>
                    <a:pt x="23266" y="15987"/>
                    <a:pt x="23676" y="15987"/>
                  </a:cubicBezTo>
                  <a:cubicBezTo>
                    <a:pt x="23705" y="15988"/>
                    <a:pt x="23733" y="15988"/>
                    <a:pt x="23761" y="15988"/>
                  </a:cubicBezTo>
                  <a:cubicBezTo>
                    <a:pt x="25224" y="15988"/>
                    <a:pt x="26711" y="15533"/>
                    <a:pt x="28182" y="14640"/>
                  </a:cubicBezTo>
                  <a:cubicBezTo>
                    <a:pt x="29538" y="13819"/>
                    <a:pt x="30724" y="12695"/>
                    <a:pt x="31705" y="11705"/>
                  </a:cubicBezTo>
                  <a:cubicBezTo>
                    <a:pt x="32383" y="11027"/>
                    <a:pt x="33044" y="10331"/>
                    <a:pt x="33668" y="9636"/>
                  </a:cubicBezTo>
                  <a:cubicBezTo>
                    <a:pt x="35229" y="7896"/>
                    <a:pt x="36683" y="6139"/>
                    <a:pt x="38084" y="4435"/>
                  </a:cubicBezTo>
                  <a:cubicBezTo>
                    <a:pt x="39395" y="2838"/>
                    <a:pt x="40635" y="1330"/>
                    <a:pt x="41822" y="37"/>
                  </a:cubicBezTo>
                  <a:lnTo>
                    <a:pt x="4177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74"/>
            <p:cNvSpPr/>
            <p:nvPr/>
          </p:nvSpPr>
          <p:spPr>
            <a:xfrm>
              <a:off x="1176177" y="2569655"/>
              <a:ext cx="2484148" cy="1728239"/>
            </a:xfrm>
            <a:custGeom>
              <a:rect b="b" l="l" r="r" t="t"/>
              <a:pathLst>
                <a:path extrusionOk="0" h="28780" w="41368">
                  <a:moveTo>
                    <a:pt x="41332" y="1"/>
                  </a:moveTo>
                  <a:cubicBezTo>
                    <a:pt x="40556" y="973"/>
                    <a:pt x="39771" y="2035"/>
                    <a:pt x="38923" y="3150"/>
                  </a:cubicBezTo>
                  <a:cubicBezTo>
                    <a:pt x="37326" y="5282"/>
                    <a:pt x="35507" y="7700"/>
                    <a:pt x="33490" y="9948"/>
                  </a:cubicBezTo>
                  <a:cubicBezTo>
                    <a:pt x="32866" y="10644"/>
                    <a:pt x="32206" y="11339"/>
                    <a:pt x="31528" y="12000"/>
                  </a:cubicBezTo>
                  <a:cubicBezTo>
                    <a:pt x="30172" y="13320"/>
                    <a:pt x="29074" y="14194"/>
                    <a:pt x="27950" y="14836"/>
                  </a:cubicBezTo>
                  <a:cubicBezTo>
                    <a:pt x="26505" y="15666"/>
                    <a:pt x="25042" y="16085"/>
                    <a:pt x="23624" y="16085"/>
                  </a:cubicBezTo>
                  <a:cubicBezTo>
                    <a:pt x="23561" y="16085"/>
                    <a:pt x="23499" y="16076"/>
                    <a:pt x="23436" y="16076"/>
                  </a:cubicBezTo>
                  <a:cubicBezTo>
                    <a:pt x="23035" y="16068"/>
                    <a:pt x="22616" y="16023"/>
                    <a:pt x="22187" y="15943"/>
                  </a:cubicBezTo>
                  <a:cubicBezTo>
                    <a:pt x="21536" y="15809"/>
                    <a:pt x="20885" y="15604"/>
                    <a:pt x="20260" y="15398"/>
                  </a:cubicBezTo>
                  <a:cubicBezTo>
                    <a:pt x="19315" y="15095"/>
                    <a:pt x="18334" y="14783"/>
                    <a:pt x="17317" y="14738"/>
                  </a:cubicBezTo>
                  <a:cubicBezTo>
                    <a:pt x="17233" y="14735"/>
                    <a:pt x="17150" y="14733"/>
                    <a:pt x="17067" y="14733"/>
                  </a:cubicBezTo>
                  <a:cubicBezTo>
                    <a:pt x="14312" y="14733"/>
                    <a:pt x="12137" y="16711"/>
                    <a:pt x="11072" y="17923"/>
                  </a:cubicBezTo>
                  <a:cubicBezTo>
                    <a:pt x="10902" y="18110"/>
                    <a:pt x="10733" y="18307"/>
                    <a:pt x="10572" y="18512"/>
                  </a:cubicBezTo>
                  <a:cubicBezTo>
                    <a:pt x="9814" y="19466"/>
                    <a:pt x="9154" y="20510"/>
                    <a:pt x="8511" y="21518"/>
                  </a:cubicBezTo>
                  <a:cubicBezTo>
                    <a:pt x="8003" y="22303"/>
                    <a:pt x="7486" y="23115"/>
                    <a:pt x="6932" y="23873"/>
                  </a:cubicBezTo>
                  <a:cubicBezTo>
                    <a:pt x="6656" y="24257"/>
                    <a:pt x="6370" y="24623"/>
                    <a:pt x="6085" y="24953"/>
                  </a:cubicBezTo>
                  <a:cubicBezTo>
                    <a:pt x="4782" y="26487"/>
                    <a:pt x="2677" y="28379"/>
                    <a:pt x="1" y="28726"/>
                  </a:cubicBezTo>
                  <a:lnTo>
                    <a:pt x="10" y="28780"/>
                  </a:lnTo>
                  <a:cubicBezTo>
                    <a:pt x="2695" y="28432"/>
                    <a:pt x="4818" y="26523"/>
                    <a:pt x="6121" y="24989"/>
                  </a:cubicBezTo>
                  <a:cubicBezTo>
                    <a:pt x="6406" y="24650"/>
                    <a:pt x="6692" y="24284"/>
                    <a:pt x="6968" y="23900"/>
                  </a:cubicBezTo>
                  <a:cubicBezTo>
                    <a:pt x="7530" y="23142"/>
                    <a:pt x="8048" y="22330"/>
                    <a:pt x="8547" y="21536"/>
                  </a:cubicBezTo>
                  <a:cubicBezTo>
                    <a:pt x="9189" y="20537"/>
                    <a:pt x="9859" y="19493"/>
                    <a:pt x="10608" y="18539"/>
                  </a:cubicBezTo>
                  <a:cubicBezTo>
                    <a:pt x="10768" y="18342"/>
                    <a:pt x="10938" y="18137"/>
                    <a:pt x="11107" y="17950"/>
                  </a:cubicBezTo>
                  <a:cubicBezTo>
                    <a:pt x="12169" y="16754"/>
                    <a:pt x="14328" y="14783"/>
                    <a:pt x="17076" y="14783"/>
                  </a:cubicBezTo>
                  <a:lnTo>
                    <a:pt x="17317" y="14783"/>
                  </a:lnTo>
                  <a:cubicBezTo>
                    <a:pt x="18325" y="14828"/>
                    <a:pt x="19297" y="15140"/>
                    <a:pt x="20243" y="15443"/>
                  </a:cubicBezTo>
                  <a:cubicBezTo>
                    <a:pt x="20876" y="15648"/>
                    <a:pt x="21527" y="15862"/>
                    <a:pt x="22178" y="15987"/>
                  </a:cubicBezTo>
                  <a:cubicBezTo>
                    <a:pt x="22607" y="16068"/>
                    <a:pt x="23026" y="16121"/>
                    <a:pt x="23436" y="16130"/>
                  </a:cubicBezTo>
                  <a:cubicBezTo>
                    <a:pt x="23495" y="16131"/>
                    <a:pt x="23554" y="16132"/>
                    <a:pt x="23613" y="16132"/>
                  </a:cubicBezTo>
                  <a:cubicBezTo>
                    <a:pt x="25055" y="16132"/>
                    <a:pt x="26520" y="15712"/>
                    <a:pt x="27968" y="14881"/>
                  </a:cubicBezTo>
                  <a:cubicBezTo>
                    <a:pt x="29101" y="14230"/>
                    <a:pt x="30207" y="13356"/>
                    <a:pt x="31563" y="12035"/>
                  </a:cubicBezTo>
                  <a:cubicBezTo>
                    <a:pt x="32241" y="11366"/>
                    <a:pt x="32902" y="10679"/>
                    <a:pt x="33526" y="9983"/>
                  </a:cubicBezTo>
                  <a:cubicBezTo>
                    <a:pt x="35542" y="7726"/>
                    <a:pt x="37362" y="5309"/>
                    <a:pt x="38968" y="3177"/>
                  </a:cubicBezTo>
                  <a:cubicBezTo>
                    <a:pt x="39806" y="2062"/>
                    <a:pt x="40600" y="1009"/>
                    <a:pt x="41368" y="37"/>
                  </a:cubicBezTo>
                  <a:lnTo>
                    <a:pt x="4133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74"/>
            <p:cNvSpPr/>
            <p:nvPr/>
          </p:nvSpPr>
          <p:spPr>
            <a:xfrm>
              <a:off x="1218511" y="2556805"/>
              <a:ext cx="2457366" cy="1749677"/>
            </a:xfrm>
            <a:custGeom>
              <a:rect b="b" l="l" r="r" t="t"/>
              <a:pathLst>
                <a:path extrusionOk="0" h="29137" w="40922">
                  <a:moveTo>
                    <a:pt x="40886" y="1"/>
                  </a:moveTo>
                  <a:cubicBezTo>
                    <a:pt x="40413" y="688"/>
                    <a:pt x="39931" y="1392"/>
                    <a:pt x="39423" y="2151"/>
                  </a:cubicBezTo>
                  <a:cubicBezTo>
                    <a:pt x="37683" y="4720"/>
                    <a:pt x="35711" y="7637"/>
                    <a:pt x="33356" y="10287"/>
                  </a:cubicBezTo>
                  <a:cubicBezTo>
                    <a:pt x="32732" y="10991"/>
                    <a:pt x="32072" y="11669"/>
                    <a:pt x="31394" y="12321"/>
                  </a:cubicBezTo>
                  <a:cubicBezTo>
                    <a:pt x="30064" y="13570"/>
                    <a:pt x="28905" y="14444"/>
                    <a:pt x="27736" y="15068"/>
                  </a:cubicBezTo>
                  <a:cubicBezTo>
                    <a:pt x="26304" y="15830"/>
                    <a:pt x="24872" y="16215"/>
                    <a:pt x="23469" y="16215"/>
                  </a:cubicBezTo>
                  <a:cubicBezTo>
                    <a:pt x="23378" y="16215"/>
                    <a:pt x="23287" y="16213"/>
                    <a:pt x="23195" y="16210"/>
                  </a:cubicBezTo>
                  <a:cubicBezTo>
                    <a:pt x="22794" y="16201"/>
                    <a:pt x="22375" y="16148"/>
                    <a:pt x="21955" y="16059"/>
                  </a:cubicBezTo>
                  <a:cubicBezTo>
                    <a:pt x="21304" y="15934"/>
                    <a:pt x="20662" y="15720"/>
                    <a:pt x="20046" y="15514"/>
                  </a:cubicBezTo>
                  <a:cubicBezTo>
                    <a:pt x="19092" y="15211"/>
                    <a:pt x="18110" y="14890"/>
                    <a:pt x="17102" y="14836"/>
                  </a:cubicBezTo>
                  <a:cubicBezTo>
                    <a:pt x="17012" y="14832"/>
                    <a:pt x="16922" y="14830"/>
                    <a:pt x="16833" y="14830"/>
                  </a:cubicBezTo>
                  <a:cubicBezTo>
                    <a:pt x="14088" y="14830"/>
                    <a:pt x="11929" y="16784"/>
                    <a:pt x="10866" y="17977"/>
                  </a:cubicBezTo>
                  <a:cubicBezTo>
                    <a:pt x="10706" y="18164"/>
                    <a:pt x="10536" y="18360"/>
                    <a:pt x="10376" y="18565"/>
                  </a:cubicBezTo>
                  <a:cubicBezTo>
                    <a:pt x="9564" y="19582"/>
                    <a:pt x="8877" y="20697"/>
                    <a:pt x="8199" y="21777"/>
                  </a:cubicBezTo>
                  <a:cubicBezTo>
                    <a:pt x="7753" y="22499"/>
                    <a:pt x="7289" y="23249"/>
                    <a:pt x="6798" y="23954"/>
                  </a:cubicBezTo>
                  <a:cubicBezTo>
                    <a:pt x="6522" y="24346"/>
                    <a:pt x="6245" y="24712"/>
                    <a:pt x="5978" y="25051"/>
                  </a:cubicBezTo>
                  <a:cubicBezTo>
                    <a:pt x="4158" y="27335"/>
                    <a:pt x="2088" y="28726"/>
                    <a:pt x="1" y="29092"/>
                  </a:cubicBezTo>
                  <a:lnTo>
                    <a:pt x="9" y="29137"/>
                  </a:lnTo>
                  <a:cubicBezTo>
                    <a:pt x="2106" y="28771"/>
                    <a:pt x="4185" y="27370"/>
                    <a:pt x="6013" y="25078"/>
                  </a:cubicBezTo>
                  <a:cubicBezTo>
                    <a:pt x="6281" y="24739"/>
                    <a:pt x="6558" y="24364"/>
                    <a:pt x="6834" y="23980"/>
                  </a:cubicBezTo>
                  <a:cubicBezTo>
                    <a:pt x="7325" y="23276"/>
                    <a:pt x="7789" y="22526"/>
                    <a:pt x="8235" y="21804"/>
                  </a:cubicBezTo>
                  <a:cubicBezTo>
                    <a:pt x="8913" y="20724"/>
                    <a:pt x="9600" y="19609"/>
                    <a:pt x="10411" y="18592"/>
                  </a:cubicBezTo>
                  <a:cubicBezTo>
                    <a:pt x="10572" y="18387"/>
                    <a:pt x="10733" y="18191"/>
                    <a:pt x="10902" y="18003"/>
                  </a:cubicBezTo>
                  <a:cubicBezTo>
                    <a:pt x="11956" y="16820"/>
                    <a:pt x="14106" y="14875"/>
                    <a:pt x="16834" y="14875"/>
                  </a:cubicBezTo>
                  <a:cubicBezTo>
                    <a:pt x="16923" y="14875"/>
                    <a:pt x="17012" y="14877"/>
                    <a:pt x="17102" y="14881"/>
                  </a:cubicBezTo>
                  <a:cubicBezTo>
                    <a:pt x="18110" y="14934"/>
                    <a:pt x="19083" y="15247"/>
                    <a:pt x="20028" y="15559"/>
                  </a:cubicBezTo>
                  <a:cubicBezTo>
                    <a:pt x="20653" y="15764"/>
                    <a:pt x="21295" y="15969"/>
                    <a:pt x="21946" y="16103"/>
                  </a:cubicBezTo>
                  <a:cubicBezTo>
                    <a:pt x="22366" y="16192"/>
                    <a:pt x="22785" y="16237"/>
                    <a:pt x="23195" y="16255"/>
                  </a:cubicBezTo>
                  <a:cubicBezTo>
                    <a:pt x="23287" y="16258"/>
                    <a:pt x="23379" y="16260"/>
                    <a:pt x="23471" y="16260"/>
                  </a:cubicBezTo>
                  <a:cubicBezTo>
                    <a:pt x="24882" y="16260"/>
                    <a:pt x="26322" y="15874"/>
                    <a:pt x="27763" y="15104"/>
                  </a:cubicBezTo>
                  <a:cubicBezTo>
                    <a:pt x="28931" y="14480"/>
                    <a:pt x="30091" y="13605"/>
                    <a:pt x="31420" y="12347"/>
                  </a:cubicBezTo>
                  <a:cubicBezTo>
                    <a:pt x="32107" y="11696"/>
                    <a:pt x="32768" y="11018"/>
                    <a:pt x="33392" y="10313"/>
                  </a:cubicBezTo>
                  <a:cubicBezTo>
                    <a:pt x="35738" y="7664"/>
                    <a:pt x="37719" y="4747"/>
                    <a:pt x="39458" y="2177"/>
                  </a:cubicBezTo>
                  <a:cubicBezTo>
                    <a:pt x="39967" y="1419"/>
                    <a:pt x="40449" y="714"/>
                    <a:pt x="40921" y="19"/>
                  </a:cubicBezTo>
                  <a:lnTo>
                    <a:pt x="40886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74"/>
            <p:cNvSpPr/>
            <p:nvPr/>
          </p:nvSpPr>
          <p:spPr>
            <a:xfrm>
              <a:off x="1260846" y="2543414"/>
              <a:ext cx="2430584" cy="1771655"/>
            </a:xfrm>
            <a:custGeom>
              <a:rect b="b" l="l" r="r" t="t"/>
              <a:pathLst>
                <a:path extrusionOk="0" h="29503" w="40476">
                  <a:moveTo>
                    <a:pt x="40448" y="1"/>
                  </a:moveTo>
                  <a:cubicBezTo>
                    <a:pt x="40172" y="447"/>
                    <a:pt x="39904" y="893"/>
                    <a:pt x="39619" y="1375"/>
                  </a:cubicBezTo>
                  <a:cubicBezTo>
                    <a:pt x="37834" y="4336"/>
                    <a:pt x="35818" y="7691"/>
                    <a:pt x="33222" y="10635"/>
                  </a:cubicBezTo>
                  <a:cubicBezTo>
                    <a:pt x="32607" y="11330"/>
                    <a:pt x="31938" y="12008"/>
                    <a:pt x="31251" y="12651"/>
                  </a:cubicBezTo>
                  <a:cubicBezTo>
                    <a:pt x="29957" y="13837"/>
                    <a:pt x="28744" y="14703"/>
                    <a:pt x="27531" y="15309"/>
                  </a:cubicBezTo>
                  <a:cubicBezTo>
                    <a:pt x="26129" y="16006"/>
                    <a:pt x="24736" y="16364"/>
                    <a:pt x="23369" y="16364"/>
                  </a:cubicBezTo>
                  <a:cubicBezTo>
                    <a:pt x="23231" y="16364"/>
                    <a:pt x="23092" y="16360"/>
                    <a:pt x="22954" y="16353"/>
                  </a:cubicBezTo>
                  <a:cubicBezTo>
                    <a:pt x="22553" y="16335"/>
                    <a:pt x="22133" y="16282"/>
                    <a:pt x="21714" y="16192"/>
                  </a:cubicBezTo>
                  <a:cubicBezTo>
                    <a:pt x="21081" y="16059"/>
                    <a:pt x="20438" y="15844"/>
                    <a:pt x="19832" y="15639"/>
                  </a:cubicBezTo>
                  <a:cubicBezTo>
                    <a:pt x="18877" y="15327"/>
                    <a:pt x="17896" y="15006"/>
                    <a:pt x="16888" y="14952"/>
                  </a:cubicBezTo>
                  <a:cubicBezTo>
                    <a:pt x="16785" y="14947"/>
                    <a:pt x="16683" y="14944"/>
                    <a:pt x="16582" y="14944"/>
                  </a:cubicBezTo>
                  <a:cubicBezTo>
                    <a:pt x="13856" y="14944"/>
                    <a:pt x="11719" y="16869"/>
                    <a:pt x="10670" y="18039"/>
                  </a:cubicBezTo>
                  <a:cubicBezTo>
                    <a:pt x="10500" y="18226"/>
                    <a:pt x="10340" y="18432"/>
                    <a:pt x="10179" y="18628"/>
                  </a:cubicBezTo>
                  <a:cubicBezTo>
                    <a:pt x="9314" y="19707"/>
                    <a:pt x="8591" y="20912"/>
                    <a:pt x="7887" y="22062"/>
                  </a:cubicBezTo>
                  <a:cubicBezTo>
                    <a:pt x="7494" y="22722"/>
                    <a:pt x="7084" y="23392"/>
                    <a:pt x="6664" y="24034"/>
                  </a:cubicBezTo>
                  <a:cubicBezTo>
                    <a:pt x="6388" y="24444"/>
                    <a:pt x="6129" y="24810"/>
                    <a:pt x="5870" y="25167"/>
                  </a:cubicBezTo>
                  <a:cubicBezTo>
                    <a:pt x="4068" y="27567"/>
                    <a:pt x="2097" y="29012"/>
                    <a:pt x="0" y="29467"/>
                  </a:cubicBezTo>
                  <a:lnTo>
                    <a:pt x="9" y="29502"/>
                  </a:lnTo>
                  <a:cubicBezTo>
                    <a:pt x="2115" y="29047"/>
                    <a:pt x="4095" y="27593"/>
                    <a:pt x="5897" y="25185"/>
                  </a:cubicBezTo>
                  <a:cubicBezTo>
                    <a:pt x="6165" y="24837"/>
                    <a:pt x="6423" y="24462"/>
                    <a:pt x="6691" y="24061"/>
                  </a:cubicBezTo>
                  <a:cubicBezTo>
                    <a:pt x="7119" y="23418"/>
                    <a:pt x="7530" y="22740"/>
                    <a:pt x="7922" y="22089"/>
                  </a:cubicBezTo>
                  <a:cubicBezTo>
                    <a:pt x="8627" y="20929"/>
                    <a:pt x="9350" y="19734"/>
                    <a:pt x="10206" y="18655"/>
                  </a:cubicBezTo>
                  <a:cubicBezTo>
                    <a:pt x="10367" y="18449"/>
                    <a:pt x="10527" y="18253"/>
                    <a:pt x="10697" y="18066"/>
                  </a:cubicBezTo>
                  <a:cubicBezTo>
                    <a:pt x="11746" y="16896"/>
                    <a:pt x="13865" y="14980"/>
                    <a:pt x="16582" y="14980"/>
                  </a:cubicBezTo>
                  <a:cubicBezTo>
                    <a:pt x="16683" y="14980"/>
                    <a:pt x="16785" y="14983"/>
                    <a:pt x="16888" y="14988"/>
                  </a:cubicBezTo>
                  <a:cubicBezTo>
                    <a:pt x="17896" y="15042"/>
                    <a:pt x="18868" y="15363"/>
                    <a:pt x="19814" y="15675"/>
                  </a:cubicBezTo>
                  <a:cubicBezTo>
                    <a:pt x="20429" y="15880"/>
                    <a:pt x="21072" y="16094"/>
                    <a:pt x="21705" y="16228"/>
                  </a:cubicBezTo>
                  <a:cubicBezTo>
                    <a:pt x="22124" y="16317"/>
                    <a:pt x="22544" y="16371"/>
                    <a:pt x="22954" y="16389"/>
                  </a:cubicBezTo>
                  <a:cubicBezTo>
                    <a:pt x="23092" y="16396"/>
                    <a:pt x="23231" y="16400"/>
                    <a:pt x="23369" y="16400"/>
                  </a:cubicBezTo>
                  <a:cubicBezTo>
                    <a:pt x="24737" y="16400"/>
                    <a:pt x="26139" y="16041"/>
                    <a:pt x="27548" y="15345"/>
                  </a:cubicBezTo>
                  <a:cubicBezTo>
                    <a:pt x="28762" y="14738"/>
                    <a:pt x="29984" y="13864"/>
                    <a:pt x="31277" y="12677"/>
                  </a:cubicBezTo>
                  <a:cubicBezTo>
                    <a:pt x="31964" y="12035"/>
                    <a:pt x="32633" y="11357"/>
                    <a:pt x="33249" y="10661"/>
                  </a:cubicBezTo>
                  <a:cubicBezTo>
                    <a:pt x="35854" y="7708"/>
                    <a:pt x="37870" y="4354"/>
                    <a:pt x="39645" y="1392"/>
                  </a:cubicBezTo>
                  <a:cubicBezTo>
                    <a:pt x="39931" y="920"/>
                    <a:pt x="40207" y="465"/>
                    <a:pt x="40475" y="19"/>
                  </a:cubicBezTo>
                  <a:lnTo>
                    <a:pt x="40448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74"/>
            <p:cNvSpPr/>
            <p:nvPr/>
          </p:nvSpPr>
          <p:spPr>
            <a:xfrm>
              <a:off x="1303181" y="2530023"/>
              <a:ext cx="2403741" cy="1794174"/>
            </a:xfrm>
            <a:custGeom>
              <a:rect b="b" l="l" r="r" t="t"/>
              <a:pathLst>
                <a:path extrusionOk="0" h="29878" w="40029">
                  <a:moveTo>
                    <a:pt x="40002" y="1"/>
                  </a:moveTo>
                  <a:cubicBezTo>
                    <a:pt x="39868" y="259"/>
                    <a:pt x="39725" y="518"/>
                    <a:pt x="39592" y="777"/>
                  </a:cubicBezTo>
                  <a:cubicBezTo>
                    <a:pt x="37843" y="4078"/>
                    <a:pt x="35854" y="7815"/>
                    <a:pt x="33088" y="10982"/>
                  </a:cubicBezTo>
                  <a:cubicBezTo>
                    <a:pt x="32473" y="11678"/>
                    <a:pt x="31813" y="12356"/>
                    <a:pt x="31108" y="12981"/>
                  </a:cubicBezTo>
                  <a:cubicBezTo>
                    <a:pt x="29841" y="14114"/>
                    <a:pt x="28592" y="14952"/>
                    <a:pt x="27316" y="15550"/>
                  </a:cubicBezTo>
                  <a:cubicBezTo>
                    <a:pt x="25938" y="16188"/>
                    <a:pt x="24574" y="16513"/>
                    <a:pt x="23242" y="16513"/>
                  </a:cubicBezTo>
                  <a:cubicBezTo>
                    <a:pt x="23065" y="16513"/>
                    <a:pt x="22889" y="16507"/>
                    <a:pt x="22713" y="16496"/>
                  </a:cubicBezTo>
                  <a:cubicBezTo>
                    <a:pt x="22303" y="16469"/>
                    <a:pt x="21892" y="16415"/>
                    <a:pt x="21473" y="16326"/>
                  </a:cubicBezTo>
                  <a:cubicBezTo>
                    <a:pt x="20849" y="16183"/>
                    <a:pt x="20215" y="15978"/>
                    <a:pt x="19609" y="15773"/>
                  </a:cubicBezTo>
                  <a:cubicBezTo>
                    <a:pt x="18663" y="15452"/>
                    <a:pt x="17682" y="15122"/>
                    <a:pt x="16673" y="15059"/>
                  </a:cubicBezTo>
                  <a:cubicBezTo>
                    <a:pt x="16567" y="15053"/>
                    <a:pt x="16461" y="15050"/>
                    <a:pt x="16354" y="15050"/>
                  </a:cubicBezTo>
                  <a:cubicBezTo>
                    <a:pt x="15333" y="15050"/>
                    <a:pt x="14300" y="15321"/>
                    <a:pt x="13275" y="15862"/>
                  </a:cubicBezTo>
                  <a:cubicBezTo>
                    <a:pt x="12293" y="16380"/>
                    <a:pt x="11321" y="17156"/>
                    <a:pt x="10473" y="18110"/>
                  </a:cubicBezTo>
                  <a:cubicBezTo>
                    <a:pt x="10304" y="18298"/>
                    <a:pt x="10134" y="18494"/>
                    <a:pt x="9974" y="18690"/>
                  </a:cubicBezTo>
                  <a:cubicBezTo>
                    <a:pt x="9064" y="19841"/>
                    <a:pt x="8306" y="21126"/>
                    <a:pt x="7574" y="22375"/>
                  </a:cubicBezTo>
                  <a:cubicBezTo>
                    <a:pt x="7235" y="22954"/>
                    <a:pt x="6887" y="23552"/>
                    <a:pt x="6521" y="24123"/>
                  </a:cubicBezTo>
                  <a:cubicBezTo>
                    <a:pt x="6263" y="24542"/>
                    <a:pt x="6013" y="24917"/>
                    <a:pt x="5763" y="25274"/>
                  </a:cubicBezTo>
                  <a:cubicBezTo>
                    <a:pt x="4015" y="27763"/>
                    <a:pt x="2070" y="29297"/>
                    <a:pt x="0" y="29841"/>
                  </a:cubicBezTo>
                  <a:lnTo>
                    <a:pt x="9" y="29877"/>
                  </a:lnTo>
                  <a:cubicBezTo>
                    <a:pt x="2088" y="29333"/>
                    <a:pt x="4032" y="27790"/>
                    <a:pt x="5790" y="25292"/>
                  </a:cubicBezTo>
                  <a:cubicBezTo>
                    <a:pt x="6040" y="24935"/>
                    <a:pt x="6289" y="24560"/>
                    <a:pt x="6548" y="24141"/>
                  </a:cubicBezTo>
                  <a:cubicBezTo>
                    <a:pt x="6914" y="23561"/>
                    <a:pt x="7262" y="22963"/>
                    <a:pt x="7601" y="22383"/>
                  </a:cubicBezTo>
                  <a:cubicBezTo>
                    <a:pt x="8332" y="21143"/>
                    <a:pt x="9091" y="19859"/>
                    <a:pt x="10001" y="18708"/>
                  </a:cubicBezTo>
                  <a:cubicBezTo>
                    <a:pt x="10161" y="18512"/>
                    <a:pt x="10331" y="18316"/>
                    <a:pt x="10491" y="18128"/>
                  </a:cubicBezTo>
                  <a:cubicBezTo>
                    <a:pt x="11529" y="16970"/>
                    <a:pt x="13640" y="15086"/>
                    <a:pt x="16347" y="15086"/>
                  </a:cubicBezTo>
                  <a:cubicBezTo>
                    <a:pt x="16455" y="15086"/>
                    <a:pt x="16564" y="15089"/>
                    <a:pt x="16673" y="15095"/>
                  </a:cubicBezTo>
                  <a:cubicBezTo>
                    <a:pt x="17682" y="15149"/>
                    <a:pt x="18654" y="15479"/>
                    <a:pt x="19600" y="15800"/>
                  </a:cubicBezTo>
                  <a:cubicBezTo>
                    <a:pt x="20206" y="16005"/>
                    <a:pt x="20840" y="16219"/>
                    <a:pt x="21473" y="16353"/>
                  </a:cubicBezTo>
                  <a:cubicBezTo>
                    <a:pt x="21883" y="16442"/>
                    <a:pt x="22303" y="16505"/>
                    <a:pt x="22713" y="16531"/>
                  </a:cubicBezTo>
                  <a:cubicBezTo>
                    <a:pt x="22879" y="16541"/>
                    <a:pt x="23046" y="16546"/>
                    <a:pt x="23213" y="16546"/>
                  </a:cubicBezTo>
                  <a:cubicBezTo>
                    <a:pt x="24556" y="16546"/>
                    <a:pt x="25938" y="16227"/>
                    <a:pt x="27334" y="15577"/>
                  </a:cubicBezTo>
                  <a:cubicBezTo>
                    <a:pt x="28610" y="14979"/>
                    <a:pt x="29859" y="14140"/>
                    <a:pt x="31135" y="12999"/>
                  </a:cubicBezTo>
                  <a:cubicBezTo>
                    <a:pt x="31830" y="12374"/>
                    <a:pt x="32499" y="11705"/>
                    <a:pt x="33115" y="11000"/>
                  </a:cubicBezTo>
                  <a:cubicBezTo>
                    <a:pt x="35881" y="7833"/>
                    <a:pt x="37870" y="4095"/>
                    <a:pt x="39618" y="795"/>
                  </a:cubicBezTo>
                  <a:cubicBezTo>
                    <a:pt x="39752" y="527"/>
                    <a:pt x="39895" y="268"/>
                    <a:pt x="40029" y="19"/>
                  </a:cubicBezTo>
                  <a:lnTo>
                    <a:pt x="4000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74"/>
            <p:cNvSpPr/>
            <p:nvPr/>
          </p:nvSpPr>
          <p:spPr>
            <a:xfrm>
              <a:off x="1345456" y="2516632"/>
              <a:ext cx="2377019" cy="1816092"/>
            </a:xfrm>
            <a:custGeom>
              <a:rect b="b" l="l" r="r" t="t"/>
              <a:pathLst>
                <a:path extrusionOk="0" h="30243" w="39584">
                  <a:moveTo>
                    <a:pt x="39557" y="1"/>
                  </a:moveTo>
                  <a:lnTo>
                    <a:pt x="39405" y="340"/>
                  </a:lnTo>
                  <a:cubicBezTo>
                    <a:pt x="37648" y="4113"/>
                    <a:pt x="35828" y="8012"/>
                    <a:pt x="32955" y="11321"/>
                  </a:cubicBezTo>
                  <a:cubicBezTo>
                    <a:pt x="32349" y="12026"/>
                    <a:pt x="31679" y="12695"/>
                    <a:pt x="30975" y="13302"/>
                  </a:cubicBezTo>
                  <a:cubicBezTo>
                    <a:pt x="29717" y="14390"/>
                    <a:pt x="28423" y="15229"/>
                    <a:pt x="27112" y="15791"/>
                  </a:cubicBezTo>
                  <a:cubicBezTo>
                    <a:pt x="25761" y="16371"/>
                    <a:pt x="24430" y="16663"/>
                    <a:pt x="23130" y="16663"/>
                  </a:cubicBezTo>
                  <a:cubicBezTo>
                    <a:pt x="22910" y="16663"/>
                    <a:pt x="22691" y="16655"/>
                    <a:pt x="22473" y="16638"/>
                  </a:cubicBezTo>
                  <a:cubicBezTo>
                    <a:pt x="22063" y="16612"/>
                    <a:pt x="21652" y="16549"/>
                    <a:pt x="21242" y="16451"/>
                  </a:cubicBezTo>
                  <a:cubicBezTo>
                    <a:pt x="20617" y="16317"/>
                    <a:pt x="19993" y="16103"/>
                    <a:pt x="19395" y="15898"/>
                  </a:cubicBezTo>
                  <a:cubicBezTo>
                    <a:pt x="18450" y="15568"/>
                    <a:pt x="17468" y="15238"/>
                    <a:pt x="16451" y="15175"/>
                  </a:cubicBezTo>
                  <a:cubicBezTo>
                    <a:pt x="16331" y="15168"/>
                    <a:pt x="16210" y="15164"/>
                    <a:pt x="16089" y="15164"/>
                  </a:cubicBezTo>
                  <a:cubicBezTo>
                    <a:pt x="15091" y="15164"/>
                    <a:pt x="14081" y="15426"/>
                    <a:pt x="13070" y="15951"/>
                  </a:cubicBezTo>
                  <a:cubicBezTo>
                    <a:pt x="12089" y="16469"/>
                    <a:pt x="11116" y="17236"/>
                    <a:pt x="10269" y="18173"/>
                  </a:cubicBezTo>
                  <a:cubicBezTo>
                    <a:pt x="10108" y="18360"/>
                    <a:pt x="9939" y="18556"/>
                    <a:pt x="9778" y="18753"/>
                  </a:cubicBezTo>
                  <a:cubicBezTo>
                    <a:pt x="8806" y="19975"/>
                    <a:pt x="8021" y="21358"/>
                    <a:pt x="7263" y="22696"/>
                  </a:cubicBezTo>
                  <a:cubicBezTo>
                    <a:pt x="6977" y="23195"/>
                    <a:pt x="6692" y="23704"/>
                    <a:pt x="6388" y="24203"/>
                  </a:cubicBezTo>
                  <a:cubicBezTo>
                    <a:pt x="6130" y="24640"/>
                    <a:pt x="5889" y="25024"/>
                    <a:pt x="5657" y="25381"/>
                  </a:cubicBezTo>
                  <a:cubicBezTo>
                    <a:pt x="3926" y="28004"/>
                    <a:pt x="2079" y="29583"/>
                    <a:pt x="1" y="30216"/>
                  </a:cubicBezTo>
                  <a:lnTo>
                    <a:pt x="10" y="30243"/>
                  </a:lnTo>
                  <a:cubicBezTo>
                    <a:pt x="1125" y="29904"/>
                    <a:pt x="2204" y="29262"/>
                    <a:pt x="3212" y="28343"/>
                  </a:cubicBezTo>
                  <a:cubicBezTo>
                    <a:pt x="4069" y="27575"/>
                    <a:pt x="4898" y="26585"/>
                    <a:pt x="5675" y="25399"/>
                  </a:cubicBezTo>
                  <a:cubicBezTo>
                    <a:pt x="5915" y="25042"/>
                    <a:pt x="6156" y="24658"/>
                    <a:pt x="6415" y="24221"/>
                  </a:cubicBezTo>
                  <a:cubicBezTo>
                    <a:pt x="6709" y="23722"/>
                    <a:pt x="7004" y="23204"/>
                    <a:pt x="7289" y="22705"/>
                  </a:cubicBezTo>
                  <a:cubicBezTo>
                    <a:pt x="8048" y="21375"/>
                    <a:pt x="8824" y="19993"/>
                    <a:pt x="9796" y="18770"/>
                  </a:cubicBezTo>
                  <a:cubicBezTo>
                    <a:pt x="9957" y="18574"/>
                    <a:pt x="10126" y="18378"/>
                    <a:pt x="10296" y="18191"/>
                  </a:cubicBezTo>
                  <a:cubicBezTo>
                    <a:pt x="12024" y="16276"/>
                    <a:pt x="14120" y="15191"/>
                    <a:pt x="16107" y="15191"/>
                  </a:cubicBezTo>
                  <a:cubicBezTo>
                    <a:pt x="16222" y="15191"/>
                    <a:pt x="16337" y="15195"/>
                    <a:pt x="16451" y="15202"/>
                  </a:cubicBezTo>
                  <a:cubicBezTo>
                    <a:pt x="17468" y="15264"/>
                    <a:pt x="18441" y="15595"/>
                    <a:pt x="19386" y="15916"/>
                  </a:cubicBezTo>
                  <a:cubicBezTo>
                    <a:pt x="19993" y="16130"/>
                    <a:pt x="20608" y="16335"/>
                    <a:pt x="21233" y="16478"/>
                  </a:cubicBezTo>
                  <a:cubicBezTo>
                    <a:pt x="21643" y="16576"/>
                    <a:pt x="22063" y="16638"/>
                    <a:pt x="22473" y="16665"/>
                  </a:cubicBezTo>
                  <a:cubicBezTo>
                    <a:pt x="22691" y="16682"/>
                    <a:pt x="22910" y="16690"/>
                    <a:pt x="23131" y="16690"/>
                  </a:cubicBezTo>
                  <a:cubicBezTo>
                    <a:pt x="24433" y="16690"/>
                    <a:pt x="25770" y="16398"/>
                    <a:pt x="27121" y="15818"/>
                  </a:cubicBezTo>
                  <a:cubicBezTo>
                    <a:pt x="28432" y="15247"/>
                    <a:pt x="29735" y="14408"/>
                    <a:pt x="30993" y="13329"/>
                  </a:cubicBezTo>
                  <a:cubicBezTo>
                    <a:pt x="31697" y="12713"/>
                    <a:pt x="32366" y="12044"/>
                    <a:pt x="32982" y="11339"/>
                  </a:cubicBezTo>
                  <a:cubicBezTo>
                    <a:pt x="35855" y="8030"/>
                    <a:pt x="37665" y="4122"/>
                    <a:pt x="39423" y="349"/>
                  </a:cubicBezTo>
                  <a:lnTo>
                    <a:pt x="39584" y="10"/>
                  </a:lnTo>
                  <a:lnTo>
                    <a:pt x="3955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74"/>
            <p:cNvSpPr/>
            <p:nvPr/>
          </p:nvSpPr>
          <p:spPr>
            <a:xfrm>
              <a:off x="1387790" y="2503241"/>
              <a:ext cx="2350237" cy="1838070"/>
            </a:xfrm>
            <a:custGeom>
              <a:rect b="b" l="l" r="r" t="t"/>
              <a:pathLst>
                <a:path extrusionOk="0" h="30609" w="39138">
                  <a:moveTo>
                    <a:pt x="39110" y="1"/>
                  </a:moveTo>
                  <a:lnTo>
                    <a:pt x="39102" y="27"/>
                  </a:lnTo>
                  <a:cubicBezTo>
                    <a:pt x="37460" y="4078"/>
                    <a:pt x="35756" y="8261"/>
                    <a:pt x="32821" y="11669"/>
                  </a:cubicBezTo>
                  <a:cubicBezTo>
                    <a:pt x="32214" y="12374"/>
                    <a:pt x="31545" y="13034"/>
                    <a:pt x="30832" y="13632"/>
                  </a:cubicBezTo>
                  <a:cubicBezTo>
                    <a:pt x="29583" y="14685"/>
                    <a:pt x="28262" y="15496"/>
                    <a:pt x="26898" y="16041"/>
                  </a:cubicBezTo>
                  <a:cubicBezTo>
                    <a:pt x="25594" y="16556"/>
                    <a:pt x="24298" y="16816"/>
                    <a:pt x="23032" y="16816"/>
                  </a:cubicBezTo>
                  <a:cubicBezTo>
                    <a:pt x="22764" y="16816"/>
                    <a:pt x="22497" y="16804"/>
                    <a:pt x="22232" y="16781"/>
                  </a:cubicBezTo>
                  <a:cubicBezTo>
                    <a:pt x="21821" y="16745"/>
                    <a:pt x="21411" y="16683"/>
                    <a:pt x="21001" y="16585"/>
                  </a:cubicBezTo>
                  <a:cubicBezTo>
                    <a:pt x="20385" y="16442"/>
                    <a:pt x="19770" y="16228"/>
                    <a:pt x="19181" y="16023"/>
                  </a:cubicBezTo>
                  <a:cubicBezTo>
                    <a:pt x="18235" y="15693"/>
                    <a:pt x="17254" y="15354"/>
                    <a:pt x="16237" y="15282"/>
                  </a:cubicBezTo>
                  <a:cubicBezTo>
                    <a:pt x="16116" y="15275"/>
                    <a:pt x="15995" y="15271"/>
                    <a:pt x="15874" y="15271"/>
                  </a:cubicBezTo>
                  <a:cubicBezTo>
                    <a:pt x="14876" y="15271"/>
                    <a:pt x="13868" y="15532"/>
                    <a:pt x="12874" y="16041"/>
                  </a:cubicBezTo>
                  <a:cubicBezTo>
                    <a:pt x="11883" y="16549"/>
                    <a:pt x="10920" y="17307"/>
                    <a:pt x="10072" y="18235"/>
                  </a:cubicBezTo>
                  <a:cubicBezTo>
                    <a:pt x="9903" y="18423"/>
                    <a:pt x="9742" y="18619"/>
                    <a:pt x="9582" y="18815"/>
                  </a:cubicBezTo>
                  <a:cubicBezTo>
                    <a:pt x="8547" y="20117"/>
                    <a:pt x="7735" y="21598"/>
                    <a:pt x="6950" y="23035"/>
                  </a:cubicBezTo>
                  <a:cubicBezTo>
                    <a:pt x="6727" y="23454"/>
                    <a:pt x="6486" y="23873"/>
                    <a:pt x="6254" y="24293"/>
                  </a:cubicBezTo>
                  <a:cubicBezTo>
                    <a:pt x="6004" y="24739"/>
                    <a:pt x="5773" y="25131"/>
                    <a:pt x="5549" y="25488"/>
                  </a:cubicBezTo>
                  <a:cubicBezTo>
                    <a:pt x="3872" y="28209"/>
                    <a:pt x="2052" y="29877"/>
                    <a:pt x="1" y="30591"/>
                  </a:cubicBezTo>
                  <a:lnTo>
                    <a:pt x="10" y="30609"/>
                  </a:lnTo>
                  <a:cubicBezTo>
                    <a:pt x="2070" y="29895"/>
                    <a:pt x="3881" y="28218"/>
                    <a:pt x="5567" y="25497"/>
                  </a:cubicBezTo>
                  <a:cubicBezTo>
                    <a:pt x="5790" y="25140"/>
                    <a:pt x="6022" y="24747"/>
                    <a:pt x="6272" y="24301"/>
                  </a:cubicBezTo>
                  <a:cubicBezTo>
                    <a:pt x="6504" y="23882"/>
                    <a:pt x="6745" y="23463"/>
                    <a:pt x="6968" y="23044"/>
                  </a:cubicBezTo>
                  <a:cubicBezTo>
                    <a:pt x="7753" y="21616"/>
                    <a:pt x="8565" y="20126"/>
                    <a:pt x="9600" y="18833"/>
                  </a:cubicBezTo>
                  <a:cubicBezTo>
                    <a:pt x="9751" y="18637"/>
                    <a:pt x="9921" y="18440"/>
                    <a:pt x="10090" y="18253"/>
                  </a:cubicBezTo>
                  <a:cubicBezTo>
                    <a:pt x="11809" y="16357"/>
                    <a:pt x="13902" y="15289"/>
                    <a:pt x="15888" y="15289"/>
                  </a:cubicBezTo>
                  <a:cubicBezTo>
                    <a:pt x="16005" y="15289"/>
                    <a:pt x="16121" y="15293"/>
                    <a:pt x="16237" y="15300"/>
                  </a:cubicBezTo>
                  <a:cubicBezTo>
                    <a:pt x="17254" y="15372"/>
                    <a:pt x="18226" y="15711"/>
                    <a:pt x="19172" y="16041"/>
                  </a:cubicBezTo>
                  <a:cubicBezTo>
                    <a:pt x="19770" y="16246"/>
                    <a:pt x="20385" y="16460"/>
                    <a:pt x="21001" y="16603"/>
                  </a:cubicBezTo>
                  <a:cubicBezTo>
                    <a:pt x="21402" y="16701"/>
                    <a:pt x="21821" y="16772"/>
                    <a:pt x="22232" y="16808"/>
                  </a:cubicBezTo>
                  <a:cubicBezTo>
                    <a:pt x="22492" y="16831"/>
                    <a:pt x="22753" y="16842"/>
                    <a:pt x="23016" y="16842"/>
                  </a:cubicBezTo>
                  <a:cubicBezTo>
                    <a:pt x="24287" y="16842"/>
                    <a:pt x="25591" y="16576"/>
                    <a:pt x="26906" y="16058"/>
                  </a:cubicBezTo>
                  <a:cubicBezTo>
                    <a:pt x="28271" y="15514"/>
                    <a:pt x="29592" y="14702"/>
                    <a:pt x="30850" y="13650"/>
                  </a:cubicBezTo>
                  <a:cubicBezTo>
                    <a:pt x="31563" y="13052"/>
                    <a:pt x="32232" y="12392"/>
                    <a:pt x="32839" y="11687"/>
                  </a:cubicBezTo>
                  <a:cubicBezTo>
                    <a:pt x="35774" y="8270"/>
                    <a:pt x="37478" y="4086"/>
                    <a:pt x="39119" y="36"/>
                  </a:cubicBezTo>
                  <a:lnTo>
                    <a:pt x="39137" y="10"/>
                  </a:lnTo>
                  <a:lnTo>
                    <a:pt x="3911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74"/>
            <p:cNvSpPr/>
            <p:nvPr/>
          </p:nvSpPr>
          <p:spPr>
            <a:xfrm>
              <a:off x="1430125" y="2489850"/>
              <a:ext cx="2322854" cy="1860049"/>
            </a:xfrm>
            <a:custGeom>
              <a:rect b="b" l="l" r="r" t="t"/>
              <a:pathLst>
                <a:path extrusionOk="0" h="30975" w="38682">
                  <a:moveTo>
                    <a:pt x="38673" y="1"/>
                  </a:moveTo>
                  <a:cubicBezTo>
                    <a:pt x="37255" y="4015"/>
                    <a:pt x="35649" y="8556"/>
                    <a:pt x="32687" y="12017"/>
                  </a:cubicBezTo>
                  <a:cubicBezTo>
                    <a:pt x="30004" y="15163"/>
                    <a:pt x="26352" y="16971"/>
                    <a:pt x="22924" y="16971"/>
                  </a:cubicBezTo>
                  <a:cubicBezTo>
                    <a:pt x="22191" y="16971"/>
                    <a:pt x="21469" y="16888"/>
                    <a:pt x="20769" y="16719"/>
                  </a:cubicBezTo>
                  <a:cubicBezTo>
                    <a:pt x="20153" y="16567"/>
                    <a:pt x="19546" y="16353"/>
                    <a:pt x="18966" y="16148"/>
                  </a:cubicBezTo>
                  <a:cubicBezTo>
                    <a:pt x="18021" y="15809"/>
                    <a:pt x="17040" y="15470"/>
                    <a:pt x="16023" y="15398"/>
                  </a:cubicBezTo>
                  <a:cubicBezTo>
                    <a:pt x="15884" y="15388"/>
                    <a:pt x="15745" y="15383"/>
                    <a:pt x="15605" y="15383"/>
                  </a:cubicBezTo>
                  <a:cubicBezTo>
                    <a:pt x="14519" y="15383"/>
                    <a:pt x="13421" y="15691"/>
                    <a:pt x="12338" y="16308"/>
                  </a:cubicBezTo>
                  <a:cubicBezTo>
                    <a:pt x="11259" y="16915"/>
                    <a:pt x="10242" y="17807"/>
                    <a:pt x="9385" y="18877"/>
                  </a:cubicBezTo>
                  <a:cubicBezTo>
                    <a:pt x="8279" y="20260"/>
                    <a:pt x="7441" y="21857"/>
                    <a:pt x="6638" y="23400"/>
                  </a:cubicBezTo>
                  <a:cubicBezTo>
                    <a:pt x="6254" y="24123"/>
                    <a:pt x="5861" y="24881"/>
                    <a:pt x="5442" y="25595"/>
                  </a:cubicBezTo>
                  <a:cubicBezTo>
                    <a:pt x="3810" y="28414"/>
                    <a:pt x="2034" y="30171"/>
                    <a:pt x="0" y="30965"/>
                  </a:cubicBezTo>
                  <a:lnTo>
                    <a:pt x="9" y="30974"/>
                  </a:lnTo>
                  <a:cubicBezTo>
                    <a:pt x="1124" y="30537"/>
                    <a:pt x="2186" y="29806"/>
                    <a:pt x="3149" y="28780"/>
                  </a:cubicBezTo>
                  <a:cubicBezTo>
                    <a:pt x="3952" y="27932"/>
                    <a:pt x="4711" y="26897"/>
                    <a:pt x="5460" y="25604"/>
                  </a:cubicBezTo>
                  <a:cubicBezTo>
                    <a:pt x="5870" y="24881"/>
                    <a:pt x="6263" y="24132"/>
                    <a:pt x="6647" y="23409"/>
                  </a:cubicBezTo>
                  <a:cubicBezTo>
                    <a:pt x="7458" y="21866"/>
                    <a:pt x="8297" y="20269"/>
                    <a:pt x="9394" y="18886"/>
                  </a:cubicBezTo>
                  <a:cubicBezTo>
                    <a:pt x="11152" y="16683"/>
                    <a:pt x="13462" y="15398"/>
                    <a:pt x="15639" y="15398"/>
                  </a:cubicBezTo>
                  <a:cubicBezTo>
                    <a:pt x="15764" y="15398"/>
                    <a:pt x="15898" y="15398"/>
                    <a:pt x="16023" y="15407"/>
                  </a:cubicBezTo>
                  <a:cubicBezTo>
                    <a:pt x="17040" y="15479"/>
                    <a:pt x="18012" y="15826"/>
                    <a:pt x="18958" y="16165"/>
                  </a:cubicBezTo>
                  <a:cubicBezTo>
                    <a:pt x="19546" y="16371"/>
                    <a:pt x="20153" y="16585"/>
                    <a:pt x="20760" y="16727"/>
                  </a:cubicBezTo>
                  <a:cubicBezTo>
                    <a:pt x="21468" y="16899"/>
                    <a:pt x="22198" y="16984"/>
                    <a:pt x="22941" y="16984"/>
                  </a:cubicBezTo>
                  <a:cubicBezTo>
                    <a:pt x="24361" y="16984"/>
                    <a:pt x="25829" y="16673"/>
                    <a:pt x="27281" y="16058"/>
                  </a:cubicBezTo>
                  <a:cubicBezTo>
                    <a:pt x="28298" y="15630"/>
                    <a:pt x="29288" y="15059"/>
                    <a:pt x="30216" y="14355"/>
                  </a:cubicBezTo>
                  <a:cubicBezTo>
                    <a:pt x="31126" y="13677"/>
                    <a:pt x="31964" y="12891"/>
                    <a:pt x="32705" y="12026"/>
                  </a:cubicBezTo>
                  <a:cubicBezTo>
                    <a:pt x="34016" y="10492"/>
                    <a:pt x="35167" y="8627"/>
                    <a:pt x="36229" y="6326"/>
                  </a:cubicBezTo>
                  <a:cubicBezTo>
                    <a:pt x="37192" y="4229"/>
                    <a:pt x="37986" y="1990"/>
                    <a:pt x="38682" y="10"/>
                  </a:cubicBezTo>
                  <a:lnTo>
                    <a:pt x="38673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71" name="Google Shape;9671;p74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2" name="Google Shape;9672;p74"/>
          <p:cNvSpPr/>
          <p:nvPr/>
        </p:nvSpPr>
        <p:spPr>
          <a:xfrm>
            <a:off x="3230363" y="44960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3" name="Google Shape;9673;p74"/>
          <p:cNvSpPr/>
          <p:nvPr/>
        </p:nvSpPr>
        <p:spPr>
          <a:xfrm>
            <a:off x="1088638" y="4275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4" name="Google Shape;9674;p74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5" name="Google Shape;9675;p74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6" name="Google Shape;9676;p74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7" name="Google Shape;9677;p74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78" name="Google Shape;9678;p74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9679" name="Google Shape;9679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1" name="Google Shape;9681;p74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9682" name="Google Shape;9682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4" name="Google Shape;9684;p74"/>
          <p:cNvGrpSpPr/>
          <p:nvPr/>
        </p:nvGrpSpPr>
        <p:grpSpPr>
          <a:xfrm>
            <a:off x="995688" y="4724625"/>
            <a:ext cx="37200" cy="1232425"/>
            <a:chOff x="367100" y="2392375"/>
            <a:chExt cx="37200" cy="1232425"/>
          </a:xfrm>
        </p:grpSpPr>
        <p:sp>
          <p:nvSpPr>
            <p:cNvPr id="9685" name="Google Shape;9685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7" name="Google Shape;9687;p74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9688" name="Google Shape;9688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0" name="Google Shape;9690;p74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9691" name="Google Shape;9691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3" name="Google Shape;9693;p74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9694" name="Google Shape;9694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6" name="Google Shape;9696;p74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9697" name="Google Shape;9697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9" name="Google Shape;9699;p74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9700" name="Google Shape;9700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2" name="Google Shape;9702;p74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9703" name="Google Shape;9703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5" name="Google Shape;9705;p74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9706" name="Google Shape;9706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8" name="Google Shape;9708;p74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9709" name="Google Shape;9709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1" name="Google Shape;9711;p74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9712" name="Google Shape;9712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4" name="Google Shape;9714;p74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9715" name="Google Shape;9715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7" name="Google Shape;9717;p74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9718" name="Google Shape;9718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0" name="Google Shape;9720;p74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9721" name="Google Shape;9721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3" name="Google Shape;9723;p74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9724" name="Google Shape;9724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6" name="Google Shape;9726;p74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9727" name="Google Shape;9727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9" name="Google Shape;9729;p74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9730" name="Google Shape;9730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2" name="Google Shape;9732;p74"/>
          <p:cNvGrpSpPr/>
          <p:nvPr/>
        </p:nvGrpSpPr>
        <p:grpSpPr>
          <a:xfrm>
            <a:off x="542463" y="3775225"/>
            <a:ext cx="37200" cy="2435125"/>
            <a:chOff x="367100" y="2392375"/>
            <a:chExt cx="37200" cy="2435125"/>
          </a:xfrm>
        </p:grpSpPr>
        <p:sp>
          <p:nvSpPr>
            <p:cNvPr id="9733" name="Google Shape;9733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5" name="Google Shape;9735;p74"/>
          <p:cNvGrpSpPr/>
          <p:nvPr/>
        </p:nvGrpSpPr>
        <p:grpSpPr>
          <a:xfrm>
            <a:off x="5937800" y="4199463"/>
            <a:ext cx="37200" cy="2435125"/>
            <a:chOff x="367100" y="2392375"/>
            <a:chExt cx="37200" cy="2435125"/>
          </a:xfrm>
        </p:grpSpPr>
        <p:sp>
          <p:nvSpPr>
            <p:cNvPr id="9736" name="Google Shape;9736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8" name="Google Shape;9738;p74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9" name="Google Shape;9739;p74"/>
          <p:cNvGrpSpPr/>
          <p:nvPr/>
        </p:nvGrpSpPr>
        <p:grpSpPr>
          <a:xfrm>
            <a:off x="8743938" y="3932700"/>
            <a:ext cx="37200" cy="2435125"/>
            <a:chOff x="367100" y="2392375"/>
            <a:chExt cx="37200" cy="2435125"/>
          </a:xfrm>
        </p:grpSpPr>
        <p:sp>
          <p:nvSpPr>
            <p:cNvPr id="9740" name="Google Shape;9740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2" name="Google Shape;9742;p74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9743" name="Google Shape;9743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5" name="Google Shape;9745;p74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9746" name="Google Shape;9746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8" name="Google Shape;9748;p74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9749" name="Google Shape;9749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51" name="Google Shape;9751;p74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52" name="Google Shape;9752;p74"/>
          <p:cNvSpPr/>
          <p:nvPr/>
        </p:nvSpPr>
        <p:spPr>
          <a:xfrm>
            <a:off x="-378837" y="922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53" name="Google Shape;9753;p74"/>
          <p:cNvSpPr/>
          <p:nvPr/>
        </p:nvSpPr>
        <p:spPr>
          <a:xfrm>
            <a:off x="8781138" y="14181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754" name="Google Shape;9754;p7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755" name="Google Shape;9755;p7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1003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9"/>
          <p:cNvSpPr txBox="1"/>
          <p:nvPr>
            <p:ph type="title"/>
          </p:nvPr>
        </p:nvSpPr>
        <p:spPr>
          <a:xfrm>
            <a:off x="2241450" y="1423117"/>
            <a:ext cx="46611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05" name="Google Shape;1005;p9"/>
          <p:cNvSpPr txBox="1"/>
          <p:nvPr>
            <p:ph idx="1" type="subTitle"/>
          </p:nvPr>
        </p:nvSpPr>
        <p:spPr>
          <a:xfrm>
            <a:off x="2502650" y="2264917"/>
            <a:ext cx="4138800" cy="14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06" name="Google Shape;1006;p9"/>
          <p:cNvGrpSpPr/>
          <p:nvPr/>
        </p:nvGrpSpPr>
        <p:grpSpPr>
          <a:xfrm>
            <a:off x="-2002207" y="3097671"/>
            <a:ext cx="12528867" cy="3405915"/>
            <a:chOff x="5171575" y="1460000"/>
            <a:chExt cx="1813675" cy="493025"/>
          </a:xfrm>
        </p:grpSpPr>
        <p:sp>
          <p:nvSpPr>
            <p:cNvPr id="1007" name="Google Shape;1007;p9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9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9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9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9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9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9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9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9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9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9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9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9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9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9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9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9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9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9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9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9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9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9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9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9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9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9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4" name="Google Shape;1034;p9"/>
          <p:cNvSpPr/>
          <p:nvPr/>
        </p:nvSpPr>
        <p:spPr>
          <a:xfrm>
            <a:off x="3057825" y="37339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" name="Google Shape;1035;p9"/>
          <p:cNvSpPr/>
          <p:nvPr/>
        </p:nvSpPr>
        <p:spPr>
          <a:xfrm>
            <a:off x="2151500" y="410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6" name="Google Shape;1036;p9"/>
          <p:cNvSpPr/>
          <p:nvPr/>
        </p:nvSpPr>
        <p:spPr>
          <a:xfrm>
            <a:off x="746363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7" name="Google Shape;1037;p9"/>
          <p:cNvSpPr/>
          <p:nvPr/>
        </p:nvSpPr>
        <p:spPr>
          <a:xfrm>
            <a:off x="-99837" y="37339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8" name="Google Shape;1038;p9"/>
          <p:cNvSpPr/>
          <p:nvPr/>
        </p:nvSpPr>
        <p:spPr>
          <a:xfrm>
            <a:off x="8454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" name="Google Shape;1039;p9"/>
          <p:cNvSpPr/>
          <p:nvPr/>
        </p:nvSpPr>
        <p:spPr>
          <a:xfrm>
            <a:off x="1441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0" name="Google Shape;1040;p9"/>
          <p:cNvGrpSpPr/>
          <p:nvPr/>
        </p:nvGrpSpPr>
        <p:grpSpPr>
          <a:xfrm>
            <a:off x="367100" y="1898025"/>
            <a:ext cx="37200" cy="2435125"/>
            <a:chOff x="367100" y="2392375"/>
            <a:chExt cx="37200" cy="2435125"/>
          </a:xfrm>
        </p:grpSpPr>
        <p:sp>
          <p:nvSpPr>
            <p:cNvPr id="1041" name="Google Shape;1041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" name="Google Shape;1043;p9"/>
          <p:cNvGrpSpPr/>
          <p:nvPr/>
        </p:nvGrpSpPr>
        <p:grpSpPr>
          <a:xfrm>
            <a:off x="881275" y="3614813"/>
            <a:ext cx="37200" cy="833425"/>
            <a:chOff x="367100" y="2392375"/>
            <a:chExt cx="37200" cy="833425"/>
          </a:xfrm>
        </p:grpSpPr>
        <p:sp>
          <p:nvSpPr>
            <p:cNvPr id="1044" name="Google Shape;1044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" name="Google Shape;1046;p9"/>
          <p:cNvGrpSpPr/>
          <p:nvPr/>
        </p:nvGrpSpPr>
        <p:grpSpPr>
          <a:xfrm>
            <a:off x="1067913" y="2772300"/>
            <a:ext cx="37200" cy="1232425"/>
            <a:chOff x="367100" y="2392375"/>
            <a:chExt cx="37200" cy="1232425"/>
          </a:xfrm>
        </p:grpSpPr>
        <p:sp>
          <p:nvSpPr>
            <p:cNvPr id="1047" name="Google Shape;1047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" name="Google Shape;1049;p9"/>
          <p:cNvGrpSpPr/>
          <p:nvPr/>
        </p:nvGrpSpPr>
        <p:grpSpPr>
          <a:xfrm>
            <a:off x="2586713" y="3738400"/>
            <a:ext cx="37200" cy="1232425"/>
            <a:chOff x="367100" y="2392375"/>
            <a:chExt cx="37200" cy="1232425"/>
          </a:xfrm>
        </p:grpSpPr>
        <p:sp>
          <p:nvSpPr>
            <p:cNvPr id="1050" name="Google Shape;1050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" name="Google Shape;1052;p9"/>
          <p:cNvGrpSpPr/>
          <p:nvPr/>
        </p:nvGrpSpPr>
        <p:grpSpPr>
          <a:xfrm>
            <a:off x="1304375" y="4187388"/>
            <a:ext cx="37200" cy="833425"/>
            <a:chOff x="367100" y="2392375"/>
            <a:chExt cx="37200" cy="833425"/>
          </a:xfrm>
        </p:grpSpPr>
        <p:sp>
          <p:nvSpPr>
            <p:cNvPr id="1053" name="Google Shape;1053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" name="Google Shape;1055;p9"/>
          <p:cNvGrpSpPr/>
          <p:nvPr/>
        </p:nvGrpSpPr>
        <p:grpSpPr>
          <a:xfrm>
            <a:off x="1659000" y="2318550"/>
            <a:ext cx="37200" cy="2435125"/>
            <a:chOff x="367100" y="2392375"/>
            <a:chExt cx="37200" cy="2435125"/>
          </a:xfrm>
        </p:grpSpPr>
        <p:sp>
          <p:nvSpPr>
            <p:cNvPr id="1056" name="Google Shape;1056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" name="Google Shape;1058;p9"/>
          <p:cNvGrpSpPr/>
          <p:nvPr/>
        </p:nvGrpSpPr>
        <p:grpSpPr>
          <a:xfrm>
            <a:off x="658425" y="3814075"/>
            <a:ext cx="37200" cy="1232425"/>
            <a:chOff x="367100" y="2392375"/>
            <a:chExt cx="37200" cy="1232425"/>
          </a:xfrm>
        </p:grpSpPr>
        <p:sp>
          <p:nvSpPr>
            <p:cNvPr id="1059" name="Google Shape;1059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" name="Google Shape;1061;p9"/>
          <p:cNvGrpSpPr/>
          <p:nvPr/>
        </p:nvGrpSpPr>
        <p:grpSpPr>
          <a:xfrm>
            <a:off x="3161538" y="4187400"/>
            <a:ext cx="37200" cy="833425"/>
            <a:chOff x="367100" y="2392375"/>
            <a:chExt cx="37200" cy="833425"/>
          </a:xfrm>
        </p:grpSpPr>
        <p:sp>
          <p:nvSpPr>
            <p:cNvPr id="1062" name="Google Shape;1062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" name="Google Shape;1064;p9"/>
          <p:cNvGrpSpPr/>
          <p:nvPr/>
        </p:nvGrpSpPr>
        <p:grpSpPr>
          <a:xfrm>
            <a:off x="3964175" y="4033113"/>
            <a:ext cx="37200" cy="833425"/>
            <a:chOff x="367100" y="2392375"/>
            <a:chExt cx="37200" cy="833425"/>
          </a:xfrm>
        </p:grpSpPr>
        <p:sp>
          <p:nvSpPr>
            <p:cNvPr id="1065" name="Google Shape;1065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" name="Google Shape;1067;p9"/>
          <p:cNvGrpSpPr/>
          <p:nvPr/>
        </p:nvGrpSpPr>
        <p:grpSpPr>
          <a:xfrm>
            <a:off x="2151500" y="3499713"/>
            <a:ext cx="37200" cy="833425"/>
            <a:chOff x="367100" y="2392375"/>
            <a:chExt cx="37200" cy="833425"/>
          </a:xfrm>
        </p:grpSpPr>
        <p:sp>
          <p:nvSpPr>
            <p:cNvPr id="1068" name="Google Shape;1068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" name="Google Shape;1070;p9"/>
          <p:cNvGrpSpPr/>
          <p:nvPr/>
        </p:nvGrpSpPr>
        <p:grpSpPr>
          <a:xfrm>
            <a:off x="7918375" y="2571738"/>
            <a:ext cx="37200" cy="2435125"/>
            <a:chOff x="367100" y="2392375"/>
            <a:chExt cx="37200" cy="2435125"/>
          </a:xfrm>
        </p:grpSpPr>
        <p:sp>
          <p:nvSpPr>
            <p:cNvPr id="1071" name="Google Shape;1071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" name="Google Shape;1073;p9"/>
          <p:cNvGrpSpPr/>
          <p:nvPr/>
        </p:nvGrpSpPr>
        <p:grpSpPr>
          <a:xfrm>
            <a:off x="7713288" y="4333150"/>
            <a:ext cx="37200" cy="833425"/>
            <a:chOff x="367100" y="2392375"/>
            <a:chExt cx="37200" cy="833425"/>
          </a:xfrm>
        </p:grpSpPr>
        <p:sp>
          <p:nvSpPr>
            <p:cNvPr id="1074" name="Google Shape;1074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" name="Google Shape;1076;p9"/>
          <p:cNvGrpSpPr/>
          <p:nvPr/>
        </p:nvGrpSpPr>
        <p:grpSpPr>
          <a:xfrm>
            <a:off x="7349700" y="3263500"/>
            <a:ext cx="37200" cy="1232425"/>
            <a:chOff x="367100" y="2392375"/>
            <a:chExt cx="37200" cy="1232425"/>
          </a:xfrm>
        </p:grpSpPr>
        <p:sp>
          <p:nvSpPr>
            <p:cNvPr id="1077" name="Google Shape;1077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" name="Google Shape;1079;p9"/>
          <p:cNvGrpSpPr/>
          <p:nvPr/>
        </p:nvGrpSpPr>
        <p:grpSpPr>
          <a:xfrm>
            <a:off x="8872675" y="1608338"/>
            <a:ext cx="37200" cy="2435125"/>
            <a:chOff x="367100" y="2392375"/>
            <a:chExt cx="37200" cy="2435125"/>
          </a:xfrm>
        </p:grpSpPr>
        <p:sp>
          <p:nvSpPr>
            <p:cNvPr id="1080" name="Google Shape;1080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" name="Google Shape;1082;p9"/>
          <p:cNvGrpSpPr/>
          <p:nvPr/>
        </p:nvGrpSpPr>
        <p:grpSpPr>
          <a:xfrm>
            <a:off x="5876450" y="4187388"/>
            <a:ext cx="37200" cy="833425"/>
            <a:chOff x="367100" y="2392375"/>
            <a:chExt cx="37200" cy="833425"/>
          </a:xfrm>
        </p:grpSpPr>
        <p:sp>
          <p:nvSpPr>
            <p:cNvPr id="1083" name="Google Shape;1083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" name="Google Shape;1085;p9"/>
          <p:cNvGrpSpPr/>
          <p:nvPr/>
        </p:nvGrpSpPr>
        <p:grpSpPr>
          <a:xfrm>
            <a:off x="5316300" y="4085913"/>
            <a:ext cx="37200" cy="833425"/>
            <a:chOff x="367100" y="2392375"/>
            <a:chExt cx="37200" cy="833425"/>
          </a:xfrm>
        </p:grpSpPr>
        <p:sp>
          <p:nvSpPr>
            <p:cNvPr id="1086" name="Google Shape;1086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" name="Google Shape;1088;p9"/>
          <p:cNvGrpSpPr/>
          <p:nvPr/>
        </p:nvGrpSpPr>
        <p:grpSpPr>
          <a:xfrm>
            <a:off x="6436600" y="3614825"/>
            <a:ext cx="37200" cy="1232425"/>
            <a:chOff x="367100" y="2392375"/>
            <a:chExt cx="37200" cy="1232425"/>
          </a:xfrm>
        </p:grpSpPr>
        <p:sp>
          <p:nvSpPr>
            <p:cNvPr id="1089" name="Google Shape;1089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" name="Google Shape;1091;p9"/>
          <p:cNvGrpSpPr/>
          <p:nvPr/>
        </p:nvGrpSpPr>
        <p:grpSpPr>
          <a:xfrm>
            <a:off x="8909875" y="4143300"/>
            <a:ext cx="37200" cy="833425"/>
            <a:chOff x="367100" y="2392375"/>
            <a:chExt cx="37200" cy="833425"/>
          </a:xfrm>
        </p:grpSpPr>
        <p:sp>
          <p:nvSpPr>
            <p:cNvPr id="1092" name="Google Shape;1092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" name="Google Shape;1094;p9"/>
          <p:cNvGrpSpPr/>
          <p:nvPr/>
        </p:nvGrpSpPr>
        <p:grpSpPr>
          <a:xfrm>
            <a:off x="8561688" y="3987913"/>
            <a:ext cx="37200" cy="833425"/>
            <a:chOff x="367100" y="2392375"/>
            <a:chExt cx="37200" cy="833425"/>
          </a:xfrm>
        </p:grpSpPr>
        <p:sp>
          <p:nvSpPr>
            <p:cNvPr id="1095" name="Google Shape;1095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" name="Google Shape;1097;p9"/>
          <p:cNvGrpSpPr/>
          <p:nvPr/>
        </p:nvGrpSpPr>
        <p:grpSpPr>
          <a:xfrm>
            <a:off x="8250688" y="3614825"/>
            <a:ext cx="37200" cy="1232425"/>
            <a:chOff x="367100" y="2392375"/>
            <a:chExt cx="37200" cy="1232425"/>
          </a:xfrm>
        </p:grpSpPr>
        <p:sp>
          <p:nvSpPr>
            <p:cNvPr id="1098" name="Google Shape;1098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0" name="Google Shape;1100;p9"/>
          <p:cNvSpPr/>
          <p:nvPr/>
        </p:nvSpPr>
        <p:spPr>
          <a:xfrm>
            <a:off x="7070700" y="3858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1" name="Google Shape;1101;p9"/>
          <p:cNvSpPr/>
          <p:nvPr/>
        </p:nvSpPr>
        <p:spPr>
          <a:xfrm>
            <a:off x="6323266" y="44287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2" name="Google Shape;1102;p9"/>
          <p:cNvGrpSpPr/>
          <p:nvPr/>
        </p:nvGrpSpPr>
        <p:grpSpPr>
          <a:xfrm>
            <a:off x="179163" y="3701225"/>
            <a:ext cx="37200" cy="1232425"/>
            <a:chOff x="367100" y="2392375"/>
            <a:chExt cx="37200" cy="1232425"/>
          </a:xfrm>
        </p:grpSpPr>
        <p:sp>
          <p:nvSpPr>
            <p:cNvPr id="1103" name="Google Shape;1103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" name="Google Shape;1105;p9"/>
          <p:cNvGrpSpPr/>
          <p:nvPr/>
        </p:nvGrpSpPr>
        <p:grpSpPr>
          <a:xfrm>
            <a:off x="4664063" y="3971538"/>
            <a:ext cx="37200" cy="833425"/>
            <a:chOff x="367100" y="2392375"/>
            <a:chExt cx="37200" cy="833425"/>
          </a:xfrm>
        </p:grpSpPr>
        <p:sp>
          <p:nvSpPr>
            <p:cNvPr id="1106" name="Google Shape;1106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8" name="Google Shape;1108;p9"/>
          <p:cNvSpPr/>
          <p:nvPr/>
        </p:nvSpPr>
        <p:spPr>
          <a:xfrm>
            <a:off x="8003700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9" name="Google Shape;1109;p9"/>
          <p:cNvGrpSpPr/>
          <p:nvPr/>
        </p:nvGrpSpPr>
        <p:grpSpPr>
          <a:xfrm>
            <a:off x="8561675" y="2681650"/>
            <a:ext cx="37200" cy="1232425"/>
            <a:chOff x="367100" y="2392375"/>
            <a:chExt cx="37200" cy="1232425"/>
          </a:xfrm>
        </p:grpSpPr>
        <p:sp>
          <p:nvSpPr>
            <p:cNvPr id="1110" name="Google Shape;1110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12" name="Google Shape;1112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3" name="Google Shape;1113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1114" name="Shape 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" name="Google Shape;1115;p10"/>
          <p:cNvGrpSpPr/>
          <p:nvPr/>
        </p:nvGrpSpPr>
        <p:grpSpPr>
          <a:xfrm>
            <a:off x="-3850468" y="3979508"/>
            <a:ext cx="10694788" cy="1705778"/>
            <a:chOff x="862259" y="3765588"/>
            <a:chExt cx="7268444" cy="1159289"/>
          </a:xfrm>
        </p:grpSpPr>
        <p:sp>
          <p:nvSpPr>
            <p:cNvPr id="1116" name="Google Shape;1116;p10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10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10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10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10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10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10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10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10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10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10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10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10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10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10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10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2" name="Google Shape;1132;p10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3" name="Google Shape;1133;p10"/>
          <p:cNvSpPr/>
          <p:nvPr/>
        </p:nvSpPr>
        <p:spPr>
          <a:xfrm>
            <a:off x="2799513" y="4428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4" name="Google Shape;1134;p10"/>
          <p:cNvSpPr/>
          <p:nvPr/>
        </p:nvSpPr>
        <p:spPr>
          <a:xfrm>
            <a:off x="316650" y="4044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5" name="Google Shape;1135;p10"/>
          <p:cNvSpPr/>
          <p:nvPr/>
        </p:nvSpPr>
        <p:spPr>
          <a:xfrm>
            <a:off x="4447888" y="4250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6" name="Google Shape;1136;p10"/>
          <p:cNvSpPr/>
          <p:nvPr/>
        </p:nvSpPr>
        <p:spPr>
          <a:xfrm>
            <a:off x="7132200" y="39971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7" name="Google Shape;1137;p10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8" name="Google Shape;1138;p10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9" name="Google Shape;1139;p10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1140" name="Google Shape;1140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2" name="Google Shape;1142;p10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1143" name="Google Shape;1143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" name="Google Shape;1145;p10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1146" name="Google Shape;1146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" name="Google Shape;1148;p10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1149" name="Google Shape;1149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" name="Google Shape;1151;p10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1152" name="Google Shape;1152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" name="Google Shape;1154;p10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1155" name="Google Shape;1155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" name="Google Shape;1157;p10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1158" name="Google Shape;1158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0" name="Google Shape;1160;p10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1161" name="Google Shape;1161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" name="Google Shape;1163;p10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1164" name="Google Shape;1164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" name="Google Shape;1166;p10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1167" name="Google Shape;1167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" name="Google Shape;1169;p10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1170" name="Google Shape;1170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" name="Google Shape;1172;p10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1173" name="Google Shape;1173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" name="Google Shape;1175;p10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1176" name="Google Shape;1176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8" name="Google Shape;1178;p10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1179" name="Google Shape;1179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1" name="Google Shape;1181;p10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1182" name="Google Shape;1182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4" name="Google Shape;1184;p10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5" name="Google Shape;1185;p10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6" name="Google Shape;1186;p10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1187" name="Google Shape;1187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" name="Google Shape;1189;p10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1190" name="Google Shape;1190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2" name="Google Shape;1192;p10"/>
          <p:cNvGrpSpPr/>
          <p:nvPr/>
        </p:nvGrpSpPr>
        <p:grpSpPr>
          <a:xfrm>
            <a:off x="3195988" y="3987888"/>
            <a:ext cx="37200" cy="1232425"/>
            <a:chOff x="367100" y="2392375"/>
            <a:chExt cx="37200" cy="1232425"/>
          </a:xfrm>
        </p:grpSpPr>
        <p:sp>
          <p:nvSpPr>
            <p:cNvPr id="1193" name="Google Shape;1193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" name="Google Shape;1195;p10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1196" name="Google Shape;1196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" name="Google Shape;1198;p10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1199" name="Google Shape;1199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1" name="Google Shape;1201;p10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2" name="Google Shape;1202;p10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1203" name="Google Shape;1203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" name="Google Shape;1205;p10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1206" name="Google Shape;1206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8" name="Google Shape;1208;p10"/>
          <p:cNvGrpSpPr/>
          <p:nvPr/>
        </p:nvGrpSpPr>
        <p:grpSpPr>
          <a:xfrm>
            <a:off x="1211400" y="3539275"/>
            <a:ext cx="37200" cy="1232425"/>
            <a:chOff x="367100" y="2392375"/>
            <a:chExt cx="37200" cy="1232425"/>
          </a:xfrm>
        </p:grpSpPr>
        <p:sp>
          <p:nvSpPr>
            <p:cNvPr id="1209" name="Google Shape;1209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" name="Google Shape;1211;p10"/>
          <p:cNvGrpSpPr/>
          <p:nvPr/>
        </p:nvGrpSpPr>
        <p:grpSpPr>
          <a:xfrm>
            <a:off x="3987900" y="3423650"/>
            <a:ext cx="37200" cy="2435125"/>
            <a:chOff x="367100" y="2392375"/>
            <a:chExt cx="37200" cy="2435125"/>
          </a:xfrm>
        </p:grpSpPr>
        <p:sp>
          <p:nvSpPr>
            <p:cNvPr id="1212" name="Google Shape;1212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" name="Google Shape;1214;p10"/>
          <p:cNvGrpSpPr/>
          <p:nvPr/>
        </p:nvGrpSpPr>
        <p:grpSpPr>
          <a:xfrm>
            <a:off x="4702175" y="4053113"/>
            <a:ext cx="37200" cy="833425"/>
            <a:chOff x="367100" y="2392375"/>
            <a:chExt cx="37200" cy="833425"/>
          </a:xfrm>
        </p:grpSpPr>
        <p:sp>
          <p:nvSpPr>
            <p:cNvPr id="1215" name="Google Shape;1215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7" name="Google Shape;1217;p10"/>
          <p:cNvSpPr txBox="1"/>
          <p:nvPr>
            <p:ph type="title"/>
          </p:nvPr>
        </p:nvSpPr>
        <p:spPr>
          <a:xfrm>
            <a:off x="713100" y="2014900"/>
            <a:ext cx="3393600" cy="110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1218" name="Google Shape;1218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9" name="Google Shape;1219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35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12.xml"/><Relationship Id="rId34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15.xml"/><Relationship Id="rId37" Type="http://schemas.openxmlformats.org/officeDocument/2006/relationships/theme" Target="../theme/theme2.xml"/><Relationship Id="rId14" Type="http://schemas.openxmlformats.org/officeDocument/2006/relationships/slideLayout" Target="../slideLayouts/slideLayout14.xml"/><Relationship Id="rId36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56.xml"/><Relationship Id="rId22" Type="http://schemas.openxmlformats.org/officeDocument/2006/relationships/slideLayout" Target="../slideLayouts/slideLayout58.xml"/><Relationship Id="rId21" Type="http://schemas.openxmlformats.org/officeDocument/2006/relationships/slideLayout" Target="../slideLayouts/slideLayout57.xml"/><Relationship Id="rId24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59.xml"/><Relationship Id="rId1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9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61.xml"/><Relationship Id="rId28" Type="http://schemas.openxmlformats.org/officeDocument/2006/relationships/slideLayout" Target="../slideLayouts/slideLayout64.xml"/><Relationship Id="rId27" Type="http://schemas.openxmlformats.org/officeDocument/2006/relationships/slideLayout" Target="../slideLayouts/slideLayout63.xml"/><Relationship Id="rId5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2.xml"/><Relationship Id="rId29" Type="http://schemas.openxmlformats.org/officeDocument/2006/relationships/slideLayout" Target="../slideLayouts/slideLayout65.xml"/><Relationship Id="rId7" Type="http://schemas.openxmlformats.org/officeDocument/2006/relationships/slideLayout" Target="../slideLayouts/slideLayout43.xml"/><Relationship Id="rId8" Type="http://schemas.openxmlformats.org/officeDocument/2006/relationships/slideLayout" Target="../slideLayouts/slideLayout44.xml"/><Relationship Id="rId31" Type="http://schemas.openxmlformats.org/officeDocument/2006/relationships/slideLayout" Target="../slideLayouts/slideLayout67.xml"/><Relationship Id="rId30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47.xml"/><Relationship Id="rId33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46.xml"/><Relationship Id="rId32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49.xml"/><Relationship Id="rId35" Type="http://schemas.openxmlformats.org/officeDocument/2006/relationships/slideLayout" Target="../slideLayouts/slideLayout71.xml"/><Relationship Id="rId12" Type="http://schemas.openxmlformats.org/officeDocument/2006/relationships/slideLayout" Target="../slideLayouts/slideLayout48.xml"/><Relationship Id="rId34" Type="http://schemas.openxmlformats.org/officeDocument/2006/relationships/slideLayout" Target="../slideLayouts/slideLayout70.xml"/><Relationship Id="rId15" Type="http://schemas.openxmlformats.org/officeDocument/2006/relationships/slideLayout" Target="../slideLayouts/slideLayout51.xml"/><Relationship Id="rId37" Type="http://schemas.openxmlformats.org/officeDocument/2006/relationships/theme" Target="../theme/theme1.xml"/><Relationship Id="rId14" Type="http://schemas.openxmlformats.org/officeDocument/2006/relationships/slideLayout" Target="../slideLayouts/slideLayout50.xml"/><Relationship Id="rId36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gradFill>
          <a:gsLst>
            <a:gs pos="0">
              <a:schemeClr val="dk1"/>
            </a:gs>
            <a:gs pos="48000">
              <a:schemeClr val="dk1"/>
            </a:gs>
            <a:gs pos="100000">
              <a:srgbClr val="39109B"/>
            </a:gs>
          </a:gsLst>
          <a:lin ang="5400012" scaled="0"/>
        </a:gra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</p:sldLayoutIdLst>
  <mc:AlternateContent>
    <mc:Choice Requires="p14">
      <p:transition spd="slow" p14:dur="1000">
        <p:push/>
      </p:transition>
    </mc:Choice>
    <mc:Fallback>
      <p:transition spd="slow">
        <p:fade/>
      </p:transition>
    </mc:Fallback>
  </mc:AlternateConten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gradFill>
          <a:gsLst>
            <a:gs pos="0">
              <a:schemeClr val="dk1"/>
            </a:gs>
            <a:gs pos="48000">
              <a:schemeClr val="dk1"/>
            </a:gs>
            <a:gs pos="100000">
              <a:srgbClr val="39109B"/>
            </a:gs>
          </a:gsLst>
          <a:lin ang="5400012" scaled="0"/>
        </a:gradFill>
      </p:bgPr>
    </p:bg>
    <p:spTree>
      <p:nvGrpSpPr>
        <p:cNvPr id="4880" name="Shape 4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1" name="Google Shape;4881;p38"/>
          <p:cNvSpPr txBox="1"/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/>
        </p:txBody>
      </p:sp>
      <p:sp>
        <p:nvSpPr>
          <p:cNvPr id="4882" name="Google Shape;4882;p38"/>
          <p:cNvSpPr txBox="1"/>
          <p:nvPr>
            <p:ph idx="1" type="body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  <p:sldLayoutId id="2147483697" r:id="rId14"/>
    <p:sldLayoutId id="2147483698" r:id="rId15"/>
    <p:sldLayoutId id="2147483699" r:id="rId16"/>
    <p:sldLayoutId id="2147483700" r:id="rId17"/>
    <p:sldLayoutId id="2147483701" r:id="rId18"/>
    <p:sldLayoutId id="2147483702" r:id="rId19"/>
    <p:sldLayoutId id="2147483703" r:id="rId20"/>
    <p:sldLayoutId id="2147483704" r:id="rId21"/>
    <p:sldLayoutId id="2147483705" r:id="rId22"/>
    <p:sldLayoutId id="2147483706" r:id="rId23"/>
    <p:sldLayoutId id="2147483707" r:id="rId24"/>
    <p:sldLayoutId id="2147483708" r:id="rId25"/>
    <p:sldLayoutId id="2147483709" r:id="rId26"/>
    <p:sldLayoutId id="2147483710" r:id="rId27"/>
    <p:sldLayoutId id="2147483711" r:id="rId28"/>
    <p:sldLayoutId id="2147483712" r:id="rId29"/>
    <p:sldLayoutId id="2147483713" r:id="rId30"/>
    <p:sldLayoutId id="2147483714" r:id="rId31"/>
    <p:sldLayoutId id="2147483715" r:id="rId32"/>
    <p:sldLayoutId id="2147483716" r:id="rId33"/>
    <p:sldLayoutId id="2147483717" r:id="rId34"/>
    <p:sldLayoutId id="2147483718" r:id="rId35"/>
    <p:sldLayoutId id="2147483719" r:id="rId36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9.png"/><Relationship Id="rId4" Type="http://schemas.openxmlformats.org/officeDocument/2006/relationships/image" Target="../media/image12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16.png"/><Relationship Id="rId4" Type="http://schemas.openxmlformats.org/officeDocument/2006/relationships/image" Target="../media/image14.png"/><Relationship Id="rId5" Type="http://schemas.openxmlformats.org/officeDocument/2006/relationships/image" Target="../media/image11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8.png"/><Relationship Id="rId4" Type="http://schemas.openxmlformats.org/officeDocument/2006/relationships/image" Target="../media/image21.png"/><Relationship Id="rId5" Type="http://schemas.openxmlformats.org/officeDocument/2006/relationships/image" Target="../media/image19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24.jpg"/><Relationship Id="rId4" Type="http://schemas.openxmlformats.org/officeDocument/2006/relationships/image" Target="../media/image23.png"/><Relationship Id="rId5" Type="http://schemas.openxmlformats.org/officeDocument/2006/relationships/image" Target="../media/image20.png"/><Relationship Id="rId6" Type="http://schemas.openxmlformats.org/officeDocument/2006/relationships/image" Target="../media/image35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7.png"/><Relationship Id="rId4" Type="http://schemas.openxmlformats.org/officeDocument/2006/relationships/image" Target="../media/image22.png"/><Relationship Id="rId5" Type="http://schemas.openxmlformats.org/officeDocument/2006/relationships/image" Target="../media/image26.png"/><Relationship Id="rId6" Type="http://schemas.openxmlformats.org/officeDocument/2006/relationships/image" Target="../media/image25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28.png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28.png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36.xml"/><Relationship Id="rId3" Type="http://schemas.openxmlformats.org/officeDocument/2006/relationships/hyperlink" Target="https://infonl.mx/descargas/mn/Acuerdo_23_2024_modifica_catalogo_IIP_INFONL.pdf" TargetMode="External"/><Relationship Id="rId4" Type="http://schemas.openxmlformats.org/officeDocument/2006/relationships/image" Target="../media/image29.png"/><Relationship Id="rId5" Type="http://schemas.openxmlformats.org/officeDocument/2006/relationships/image" Target="../media/image27.png"/><Relationship Id="rId6" Type="http://schemas.openxmlformats.org/officeDocument/2006/relationships/hyperlink" Target="https://www.ieepcnl.mx/info/participacion/consulta.html" TargetMode="Externa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37.xml"/><Relationship Id="rId3" Type="http://schemas.openxmlformats.org/officeDocument/2006/relationships/hyperlink" Target="https://infonl.mx/descargas/mn/Acuerdo_23_2024_modifica_catalogo_IIP_INFONL.pdf" TargetMode="External"/><Relationship Id="rId4" Type="http://schemas.openxmlformats.org/officeDocument/2006/relationships/image" Target="../media/image29.png"/><Relationship Id="rId5" Type="http://schemas.openxmlformats.org/officeDocument/2006/relationships/hyperlink" Target="https://sn.gob.mx/inspeccion/" TargetMode="External"/><Relationship Id="rId6" Type="http://schemas.openxmlformats.org/officeDocument/2006/relationships/image" Target="../media/image31.png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0.xml"/><Relationship Id="rId3" Type="http://schemas.openxmlformats.org/officeDocument/2006/relationships/image" Target="../media/image33.jpg"/><Relationship Id="rId4" Type="http://schemas.openxmlformats.org/officeDocument/2006/relationships/image" Target="../media/image36.png"/><Relationship Id="rId5" Type="http://schemas.openxmlformats.org/officeDocument/2006/relationships/image" Target="../media/image37.png"/><Relationship Id="rId6" Type="http://schemas.openxmlformats.org/officeDocument/2006/relationships/image" Target="../media/image30.png"/><Relationship Id="rId7" Type="http://schemas.openxmlformats.org/officeDocument/2006/relationships/image" Target="../media/image32.png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34.png"/><Relationship Id="rId4" Type="http://schemas.openxmlformats.org/officeDocument/2006/relationships/image" Target="../media/image39.png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40.png"/><Relationship Id="rId4" Type="http://schemas.openxmlformats.org/officeDocument/2006/relationships/hyperlink" Target="https://bit.ly/INFONL_IIP" TargetMode="Externa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3.xml"/><Relationship Id="rId3" Type="http://schemas.openxmlformats.org/officeDocument/2006/relationships/hyperlink" Target="https://www.facebook.com/infonlmx" TargetMode="External"/><Relationship Id="rId4" Type="http://schemas.openxmlformats.org/officeDocument/2006/relationships/hyperlink" Target="https://twitter.com/INFONLMX" TargetMode="External"/><Relationship Id="rId5" Type="http://schemas.openxmlformats.org/officeDocument/2006/relationships/hyperlink" Target="https://www.instagram.com/gobabiertonl/" TargetMode="External"/><Relationship Id="rId6" Type="http://schemas.openxmlformats.org/officeDocument/2006/relationships/hyperlink" Target="https://twitter.com/GobAbiertoNL" TargetMode="External"/><Relationship Id="rId7" Type="http://schemas.openxmlformats.org/officeDocument/2006/relationships/image" Target="../media/image38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8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.xml"/><Relationship Id="rId3" Type="http://schemas.openxmlformats.org/officeDocument/2006/relationships/hyperlink" Target="https://snt.org.mx/wp-content/uploads/Lineamientos-para-Determinar-los-Catalogos-y-Publicacion-de-Informacion-de-Interes-Publico.pdf" TargetMode="External"/><Relationship Id="rId4" Type="http://schemas.openxmlformats.org/officeDocument/2006/relationships/image" Target="../media/image7.png"/><Relationship Id="rId5" Type="http://schemas.openxmlformats.org/officeDocument/2006/relationships/hyperlink" Target="https://www.hcnl.gob.mx/trabajo_legislativo/leyes/pdf/LEY%20DE%20TRANSPARENCIA%20Y%20ACCESO%20A%20LA%20INFORMACION%20PUBLICA%20DEL%20ESTADO%20DE%20NUEVO%20LEON.pdf?2022-04-15" TargetMode="External"/><Relationship Id="rId6" Type="http://schemas.openxmlformats.org/officeDocument/2006/relationships/image" Target="../media/image10.png"/><Relationship Id="rId7" Type="http://schemas.openxmlformats.org/officeDocument/2006/relationships/hyperlink" Target="https://www.diputados.gob.mx/LeyesBiblio/pdf/LGTAIP.pdf" TargetMode="External"/><Relationship Id="rId8" Type="http://schemas.openxmlformats.org/officeDocument/2006/relationships/image" Target="../media/image13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8.png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59" name="Shape 9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0" name="Google Shape;9760;p75"/>
          <p:cNvSpPr txBox="1"/>
          <p:nvPr>
            <p:ph type="ctrTitle"/>
          </p:nvPr>
        </p:nvSpPr>
        <p:spPr>
          <a:xfrm>
            <a:off x="1174800" y="1857500"/>
            <a:ext cx="6957900" cy="182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300"/>
              <a:t>CURSO</a:t>
            </a:r>
            <a:r>
              <a:rPr lang="en" sz="5300"/>
              <a:t> DE INFORMACIÓN DE </a:t>
            </a:r>
            <a:r>
              <a:rPr lang="en" sz="5300">
                <a:solidFill>
                  <a:schemeClr val="accent1"/>
                </a:solidFill>
              </a:rPr>
              <a:t>INTERÉS PÚBLICO (IIP)</a:t>
            </a:r>
            <a:endParaRPr sz="5300">
              <a:solidFill>
                <a:schemeClr val="accent1"/>
              </a:solidFill>
            </a:endParaRPr>
          </a:p>
        </p:txBody>
      </p:sp>
      <p:sp>
        <p:nvSpPr>
          <p:cNvPr id="9761" name="Google Shape;9761;p75"/>
          <p:cNvSpPr/>
          <p:nvPr/>
        </p:nvSpPr>
        <p:spPr>
          <a:xfrm>
            <a:off x="2871325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2" name="Google Shape;9762;p75"/>
          <p:cNvSpPr/>
          <p:nvPr/>
        </p:nvSpPr>
        <p:spPr>
          <a:xfrm>
            <a:off x="6395507" y="141895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763" name="Google Shape;9763;p7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403400" y="80475"/>
            <a:ext cx="2399099" cy="1092949"/>
          </a:xfrm>
          <a:prstGeom prst="rect">
            <a:avLst/>
          </a:prstGeom>
          <a:noFill/>
          <a:ln>
            <a:noFill/>
          </a:ln>
        </p:spPr>
      </p:pic>
      <p:pic>
        <p:nvPicPr>
          <p:cNvPr id="9764" name="Google Shape;9764;p7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053475" y="208450"/>
            <a:ext cx="2671201" cy="837000"/>
          </a:xfrm>
          <a:prstGeom prst="rect">
            <a:avLst/>
          </a:prstGeom>
          <a:noFill/>
          <a:ln>
            <a:noFill/>
          </a:ln>
        </p:spPr>
      </p:pic>
      <p:sp>
        <p:nvSpPr>
          <p:cNvPr id="9765" name="Google Shape;9765;p75"/>
          <p:cNvSpPr txBox="1"/>
          <p:nvPr/>
        </p:nvSpPr>
        <p:spPr>
          <a:xfrm>
            <a:off x="2647500" y="3682400"/>
            <a:ext cx="3849000" cy="48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  <mc:AlternateContent>
    <mc:Choice Requires="p14">
      <p:transition spd="slow" p14:dur="1000">
        <p:push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94" name="Shape 9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5" name="Google Shape;9895;p84"/>
          <p:cNvSpPr txBox="1"/>
          <p:nvPr>
            <p:ph type="title"/>
          </p:nvPr>
        </p:nvSpPr>
        <p:spPr>
          <a:xfrm>
            <a:off x="713100" y="2180329"/>
            <a:ext cx="3696000" cy="186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DE </a:t>
            </a:r>
            <a:r>
              <a:rPr lang="en">
                <a:solidFill>
                  <a:schemeClr val="accent1"/>
                </a:solidFill>
              </a:rPr>
              <a:t>INTERÉS PÚBLICO (IIP)</a:t>
            </a:r>
            <a:r>
              <a:rPr lang="en"/>
              <a:t> </a:t>
            </a:r>
            <a:endParaRPr/>
          </a:p>
        </p:txBody>
      </p:sp>
      <p:sp>
        <p:nvSpPr>
          <p:cNvPr id="9896" name="Google Shape;9896;p84"/>
          <p:cNvSpPr txBox="1"/>
          <p:nvPr>
            <p:ph idx="2" type="title"/>
          </p:nvPr>
        </p:nvSpPr>
        <p:spPr>
          <a:xfrm>
            <a:off x="1956925" y="1070176"/>
            <a:ext cx="1208700" cy="9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9897" name="Google Shape;9897;p84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01" name="Shape 9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2" name="Google Shape;9902;p85"/>
          <p:cNvSpPr txBox="1"/>
          <p:nvPr>
            <p:ph type="title"/>
          </p:nvPr>
        </p:nvSpPr>
        <p:spPr>
          <a:xfrm>
            <a:off x="3454975" y="3704650"/>
            <a:ext cx="4741800" cy="49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Artículo 3 fracción XXXI de la LTAIPNL</a:t>
            </a:r>
            <a:endParaRPr i="1" sz="18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903" name="Google Shape;9903;p85"/>
          <p:cNvSpPr txBox="1"/>
          <p:nvPr>
            <p:ph idx="1" type="subTitle"/>
          </p:nvPr>
        </p:nvSpPr>
        <p:spPr>
          <a:xfrm>
            <a:off x="2716675" y="1185950"/>
            <a:ext cx="5363700" cy="210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Los </a:t>
            </a:r>
            <a:r>
              <a:rPr b="1" lang="en"/>
              <a:t>datos </a:t>
            </a:r>
            <a:r>
              <a:rPr lang="en"/>
              <a:t>contenidos en los </a:t>
            </a:r>
            <a:r>
              <a:rPr b="1" lang="en"/>
              <a:t>documentos</a:t>
            </a:r>
            <a:r>
              <a:rPr lang="en"/>
              <a:t> que los sujetos obligados </a:t>
            </a:r>
            <a:r>
              <a:rPr b="1" lang="en">
                <a:solidFill>
                  <a:schemeClr val="accent2"/>
                </a:solidFill>
              </a:rPr>
              <a:t>generan</a:t>
            </a:r>
            <a:r>
              <a:rPr lang="en"/>
              <a:t>, obtienen, </a:t>
            </a:r>
            <a:r>
              <a:rPr b="1" lang="en">
                <a:solidFill>
                  <a:schemeClr val="accent2"/>
                </a:solidFill>
              </a:rPr>
              <a:t>adquieren</a:t>
            </a:r>
            <a:r>
              <a:rPr lang="en"/>
              <a:t>, transforman o </a:t>
            </a:r>
            <a:r>
              <a:rPr b="1" lang="en">
                <a:solidFill>
                  <a:schemeClr val="accent2"/>
                </a:solidFill>
              </a:rPr>
              <a:t>conservan</a:t>
            </a:r>
            <a:r>
              <a:rPr lang="en"/>
              <a:t> por cualquier título o aquella que por </a:t>
            </a:r>
            <a:r>
              <a:rPr b="1" lang="en"/>
              <a:t>disposición legal</a:t>
            </a:r>
            <a:r>
              <a:rPr lang="en"/>
              <a:t> deban generar; </a:t>
            </a:r>
            <a:endParaRPr/>
          </a:p>
        </p:txBody>
      </p:sp>
      <p:sp>
        <p:nvSpPr>
          <p:cNvPr id="9904" name="Google Shape;9904;p85"/>
          <p:cNvSpPr txBox="1"/>
          <p:nvPr>
            <p:ph idx="1" type="subTitle"/>
          </p:nvPr>
        </p:nvSpPr>
        <p:spPr>
          <a:xfrm>
            <a:off x="386725" y="256850"/>
            <a:ext cx="5836800" cy="852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¿QUÉ ES LA INFORMACIÓN?</a:t>
            </a:r>
            <a:endParaRPr sz="35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08" name="Shape 9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9" name="Google Shape;9909;p86"/>
          <p:cNvSpPr txBox="1"/>
          <p:nvPr>
            <p:ph type="title"/>
          </p:nvPr>
        </p:nvSpPr>
        <p:spPr>
          <a:xfrm>
            <a:off x="3338625" y="4192150"/>
            <a:ext cx="5174100" cy="49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Artículo 3 fracción XXXVI de la LTAIPNL</a:t>
            </a:r>
            <a:endParaRPr i="1" sz="18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910" name="Google Shape;9910;p86"/>
          <p:cNvSpPr txBox="1"/>
          <p:nvPr>
            <p:ph idx="1" type="subTitle"/>
          </p:nvPr>
        </p:nvSpPr>
        <p:spPr>
          <a:xfrm>
            <a:off x="2075850" y="1822650"/>
            <a:ext cx="4992300" cy="210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Aquella que resulta </a:t>
            </a:r>
            <a:r>
              <a:rPr b="1" lang="en" sz="2000">
                <a:solidFill>
                  <a:schemeClr val="lt2"/>
                </a:solidFill>
              </a:rPr>
              <a:t>relevante</a:t>
            </a:r>
            <a:r>
              <a:rPr lang="en" sz="2000">
                <a:solidFill>
                  <a:schemeClr val="lt2"/>
                </a:solidFill>
              </a:rPr>
              <a:t> </a:t>
            </a:r>
            <a:r>
              <a:rPr lang="en" sz="2000"/>
              <a:t>o </a:t>
            </a:r>
            <a:r>
              <a:rPr b="1" lang="en" sz="2000">
                <a:solidFill>
                  <a:schemeClr val="lt2"/>
                </a:solidFill>
              </a:rPr>
              <a:t>beneficiosa</a:t>
            </a:r>
            <a:r>
              <a:rPr lang="en" sz="2000">
                <a:solidFill>
                  <a:schemeClr val="lt2"/>
                </a:solidFill>
              </a:rPr>
              <a:t> </a:t>
            </a:r>
            <a:r>
              <a:rPr lang="en" sz="2000"/>
              <a:t>para la </a:t>
            </a:r>
            <a:r>
              <a:rPr b="1" lang="en" sz="2000"/>
              <a:t>sociedad</a:t>
            </a:r>
            <a:r>
              <a:rPr lang="en" sz="2000"/>
              <a:t> y no simplemente de interés individual, cuya </a:t>
            </a:r>
            <a:r>
              <a:rPr b="1" lang="en" sz="2000"/>
              <a:t>divulgación</a:t>
            </a:r>
            <a:r>
              <a:rPr lang="en" sz="2000"/>
              <a:t> resulta </a:t>
            </a:r>
            <a:r>
              <a:rPr b="1" lang="en" sz="2000"/>
              <a:t>útil</a:t>
            </a:r>
            <a:r>
              <a:rPr lang="en" sz="2000"/>
              <a:t> para que el público </a:t>
            </a:r>
            <a:r>
              <a:rPr b="1" lang="en" sz="2000"/>
              <a:t>comprenda</a:t>
            </a:r>
            <a:r>
              <a:rPr lang="en" sz="2000"/>
              <a:t> las </a:t>
            </a:r>
            <a:r>
              <a:rPr b="1" lang="en" sz="2000"/>
              <a:t>actividades</a:t>
            </a:r>
            <a:r>
              <a:rPr lang="en" sz="2000"/>
              <a:t> que llevan a cabo los </a:t>
            </a:r>
            <a:r>
              <a:rPr lang="en" sz="2000"/>
              <a:t>s</a:t>
            </a:r>
            <a:r>
              <a:rPr lang="en" sz="2000"/>
              <a:t>ujetos </a:t>
            </a:r>
            <a:r>
              <a:rPr lang="en" sz="2000"/>
              <a:t>o</a:t>
            </a:r>
            <a:r>
              <a:rPr lang="en" sz="2000"/>
              <a:t>bligados.</a:t>
            </a:r>
            <a:endParaRPr sz="2000"/>
          </a:p>
        </p:txBody>
      </p:sp>
      <p:sp>
        <p:nvSpPr>
          <p:cNvPr id="9911" name="Google Shape;9911;p86"/>
          <p:cNvSpPr txBox="1"/>
          <p:nvPr>
            <p:ph idx="1" type="subTitle"/>
          </p:nvPr>
        </p:nvSpPr>
        <p:spPr>
          <a:xfrm>
            <a:off x="204600" y="193850"/>
            <a:ext cx="6090600" cy="136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¿QUÉ ES LA </a:t>
            </a:r>
            <a:r>
              <a:rPr lang="en" sz="35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INFORMACIÓN DE INTERÉS PÚBLICO</a:t>
            </a:r>
            <a:r>
              <a:rPr lang="en"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 (IIP)?</a:t>
            </a:r>
            <a:endParaRPr sz="35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15" name="Shape 9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6" name="Google Shape;9916;p87"/>
          <p:cNvSpPr txBox="1"/>
          <p:nvPr>
            <p:ph idx="1" type="subTitle"/>
          </p:nvPr>
        </p:nvSpPr>
        <p:spPr>
          <a:xfrm>
            <a:off x="386725" y="256850"/>
            <a:ext cx="5836800" cy="852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EJEMPLO</a:t>
            </a:r>
            <a:endParaRPr sz="35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pic>
        <p:nvPicPr>
          <p:cNvPr id="9917" name="Google Shape;9917;p87"/>
          <p:cNvPicPr preferRelativeResize="0"/>
          <p:nvPr/>
        </p:nvPicPr>
        <p:blipFill rotWithShape="1">
          <a:blip r:embed="rId3">
            <a:alphaModFix/>
          </a:blip>
          <a:srcRect b="47504" l="18298" r="45878" t="38838"/>
          <a:stretch/>
        </p:blipFill>
        <p:spPr>
          <a:xfrm>
            <a:off x="386725" y="2368025"/>
            <a:ext cx="3977126" cy="852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918" name="Google Shape;9918;p87"/>
          <p:cNvPicPr preferRelativeResize="0"/>
          <p:nvPr/>
        </p:nvPicPr>
        <p:blipFill rotWithShape="1">
          <a:blip r:embed="rId4">
            <a:alphaModFix/>
          </a:blip>
          <a:srcRect b="6732" l="7314" r="42617" t="28534"/>
          <a:stretch/>
        </p:blipFill>
        <p:spPr>
          <a:xfrm>
            <a:off x="4945450" y="1662483"/>
            <a:ext cx="3717576" cy="2703726"/>
          </a:xfrm>
          <a:prstGeom prst="rect">
            <a:avLst/>
          </a:prstGeom>
          <a:noFill/>
          <a:ln>
            <a:noFill/>
          </a:ln>
        </p:spPr>
      </p:pic>
      <p:sp>
        <p:nvSpPr>
          <p:cNvPr id="9919" name="Google Shape;9919;p87"/>
          <p:cNvSpPr txBox="1"/>
          <p:nvPr/>
        </p:nvSpPr>
        <p:spPr>
          <a:xfrm>
            <a:off x="1669225" y="1662463"/>
            <a:ext cx="1578600" cy="52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INFORMACIÓN</a:t>
            </a:r>
            <a:endParaRPr sz="20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20" name="Google Shape;9920;p87"/>
          <p:cNvSpPr txBox="1"/>
          <p:nvPr/>
        </p:nvSpPr>
        <p:spPr>
          <a:xfrm>
            <a:off x="5030325" y="1109750"/>
            <a:ext cx="3836400" cy="52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INFORMACIÓN DE INTERÉS PÚBLICO</a:t>
            </a:r>
            <a:endParaRPr sz="20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24" name="Shape 9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5" name="Google Shape;9925;p88"/>
          <p:cNvSpPr txBox="1"/>
          <p:nvPr>
            <p:ph idx="4294967295" type="subTitle"/>
          </p:nvPr>
        </p:nvSpPr>
        <p:spPr>
          <a:xfrm>
            <a:off x="-304800" y="866900"/>
            <a:ext cx="9936000" cy="5013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INFORMACIÓN DE INTERÉS PÚBLICO ≠ TRANSPARENCIA PROACTIVA</a:t>
            </a:r>
            <a:endParaRPr sz="26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26" name="Google Shape;9926;p88"/>
          <p:cNvSpPr txBox="1"/>
          <p:nvPr/>
        </p:nvSpPr>
        <p:spPr>
          <a:xfrm>
            <a:off x="782900" y="3268650"/>
            <a:ext cx="3253800" cy="169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927" name="Google Shape;9927;p88"/>
          <p:cNvSpPr txBox="1"/>
          <p:nvPr/>
        </p:nvSpPr>
        <p:spPr>
          <a:xfrm>
            <a:off x="4769400" y="3163025"/>
            <a:ext cx="3422100" cy="1907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928" name="Google Shape;9928;p88"/>
          <p:cNvSpPr txBox="1"/>
          <p:nvPr/>
        </p:nvSpPr>
        <p:spPr>
          <a:xfrm>
            <a:off x="707100" y="1403275"/>
            <a:ext cx="7786200" cy="57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Los conceptos suelen confundirse. Si bien buscan  la publicación de  información relevante para la población,  </a:t>
            </a: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no son lo mismo:</a:t>
            </a:r>
            <a:endParaRPr b="1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graphicFrame>
        <p:nvGraphicFramePr>
          <p:cNvPr id="9929" name="Google Shape;9929;p88"/>
          <p:cNvGraphicFramePr/>
          <p:nvPr/>
        </p:nvGraphicFramePr>
        <p:xfrm>
          <a:off x="952500" y="21907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{9A05D27F-4CF5-46FA-A4A1-E07CD096AE68}</a:tableStyleId>
              </a:tblPr>
              <a:tblGrid>
                <a:gridCol w="3619500"/>
                <a:gridCol w="3619500"/>
              </a:tblGrid>
              <a:tr h="38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chemeClr val="lt1"/>
                          </a:solidFill>
                        </a:rPr>
                        <a:t>IIP</a:t>
                      </a:r>
                      <a:endParaRPr b="1">
                        <a:solidFill>
                          <a:schemeClr val="lt1"/>
                        </a:solidFill>
                      </a:endParaRPr>
                    </a:p>
                  </a:txBody>
                  <a:tcPr marT="91425" marB="91425" marR="91425" marL="91425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chemeClr val="lt1"/>
                          </a:solidFill>
                        </a:rPr>
                        <a:t>TP</a:t>
                      </a:r>
                      <a:endParaRPr b="1">
                        <a:solidFill>
                          <a:schemeClr val="lt1"/>
                        </a:solidFill>
                      </a:endParaRPr>
                    </a:p>
                  </a:txBody>
                  <a:tcPr marT="91425" marB="91425" marR="91425" marL="91425">
                    <a:solidFill>
                      <a:schemeClr val="accent3"/>
                    </a:solidFill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-311150" lvl="0" marL="45720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300"/>
                        <a:buFont typeface="Maven Pro"/>
                        <a:buChar char="●"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La información de Interés Público es obligatoria en su identificación y publicación.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-311150" lvl="0" marL="45720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300"/>
                        <a:buFont typeface="Maven Pro"/>
                        <a:buChar char="●"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Puede ser desde la publicación de  documento a un micrositio con información.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-311150" lvl="0" marL="45720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300"/>
                        <a:buFont typeface="Maven Pro"/>
                        <a:buChar char="●"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Se instrumentan con los lineamientos para determinar los catálogos y publicación de información de interés público.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/>
                    </a:p>
                  </a:txBody>
                  <a:tcPr marT="91425" marB="91425" marR="91425" marL="91425"/>
                </a:tc>
                <a:tc>
                  <a:txBody>
                    <a:bodyPr/>
                    <a:lstStyle/>
                    <a:p>
                      <a:pPr indent="-311150" lvl="0" marL="45720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300"/>
                        <a:buFont typeface="Maven Pro"/>
                        <a:buChar char="●"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La transparencia proactiva </a:t>
                      </a:r>
                      <a:r>
                        <a:rPr b="1"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no es obligatoria.</a:t>
                      </a:r>
                      <a:endParaRPr b="1"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-311150" lvl="0" marL="45720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300"/>
                        <a:buFont typeface="Maven Pro"/>
                        <a:buChar char="●"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No solo es publicar un documento o un micrositio, si no que lleva un proceso de identificación, generación, publicación y difusión de la información socialmente útil.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-311150" lvl="0" marL="45720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300"/>
                        <a:buFont typeface="Maven Pro"/>
                        <a:buChar char="●"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Se instrumenta con los lineamientos para la emisión y evaluación de políticas de transparencia proactiva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/>
                    </a:p>
                  </a:txBody>
                  <a:tcPr marT="91425" marB="91425" marR="91425" marL="91425"/>
                </a:tc>
              </a:tr>
            </a:tbl>
          </a:graphicData>
        </a:graphic>
      </p:graphicFrame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33" name="Shape 9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4" name="Google Shape;9934;p89"/>
          <p:cNvSpPr txBox="1"/>
          <p:nvPr>
            <p:ph type="title"/>
          </p:nvPr>
        </p:nvSpPr>
        <p:spPr>
          <a:xfrm>
            <a:off x="3992225" y="2180400"/>
            <a:ext cx="4682700" cy="1822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PROCEDIMIENTO</a:t>
            </a:r>
            <a:endParaRPr/>
          </a:p>
        </p:txBody>
      </p:sp>
      <p:sp>
        <p:nvSpPr>
          <p:cNvPr id="9935" name="Google Shape;9935;p89"/>
          <p:cNvSpPr txBox="1"/>
          <p:nvPr>
            <p:ph idx="2" type="title"/>
          </p:nvPr>
        </p:nvSpPr>
        <p:spPr>
          <a:xfrm>
            <a:off x="5841625" y="1070175"/>
            <a:ext cx="1208700" cy="9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</a:t>
            </a:r>
            <a:r>
              <a:rPr lang="en"/>
              <a:t>3</a:t>
            </a:r>
            <a:endParaRPr/>
          </a:p>
        </p:txBody>
      </p:sp>
      <p:sp>
        <p:nvSpPr>
          <p:cNvPr id="9936" name="Google Shape;9936;p89"/>
          <p:cNvSpPr/>
          <p:nvPr/>
        </p:nvSpPr>
        <p:spPr>
          <a:xfrm flipH="1">
            <a:off x="4715803" y="3676193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40" name="Shape 9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1" name="Google Shape;9941;p90"/>
          <p:cNvSpPr txBox="1"/>
          <p:nvPr>
            <p:ph type="title"/>
          </p:nvPr>
        </p:nvSpPr>
        <p:spPr>
          <a:xfrm>
            <a:off x="328175" y="15935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PROCEDIMIENTO PARA ATENDER EL 106</a:t>
            </a:r>
            <a:endParaRPr/>
          </a:p>
        </p:txBody>
      </p:sp>
      <p:sp>
        <p:nvSpPr>
          <p:cNvPr id="9942" name="Google Shape;9942;p90"/>
          <p:cNvSpPr/>
          <p:nvPr/>
        </p:nvSpPr>
        <p:spPr>
          <a:xfrm>
            <a:off x="951413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3" name="Google Shape;9943;p90"/>
          <p:cNvSpPr/>
          <p:nvPr/>
        </p:nvSpPr>
        <p:spPr>
          <a:xfrm>
            <a:off x="758063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44" name="Google Shape;9944;p90"/>
          <p:cNvSpPr txBox="1"/>
          <p:nvPr/>
        </p:nvSpPr>
        <p:spPr>
          <a:xfrm>
            <a:off x="487925" y="2834035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INFONL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45" name="Google Shape;9945;p90"/>
          <p:cNvSpPr txBox="1"/>
          <p:nvPr/>
        </p:nvSpPr>
        <p:spPr>
          <a:xfrm>
            <a:off x="640313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Solicita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el Listado de IIP a los SO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9946" name="Google Shape;9946;p90"/>
          <p:cNvCxnSpPr/>
          <p:nvPr/>
        </p:nvCxnSpPr>
        <p:spPr>
          <a:xfrm>
            <a:off x="1343063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47" name="Google Shape;9947;p90"/>
          <p:cNvSpPr/>
          <p:nvPr/>
        </p:nvSpPr>
        <p:spPr>
          <a:xfrm>
            <a:off x="1181225" y="1111875"/>
            <a:ext cx="323700" cy="362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1</a:t>
            </a:r>
            <a:endParaRPr/>
          </a:p>
        </p:txBody>
      </p:sp>
      <p:cxnSp>
        <p:nvCxnSpPr>
          <p:cNvPr id="9948" name="Google Shape;9948;p90"/>
          <p:cNvCxnSpPr>
            <a:stCxn id="9947" idx="3"/>
            <a:endCxn id="9949" idx="1"/>
          </p:cNvCxnSpPr>
          <p:nvPr/>
        </p:nvCxnSpPr>
        <p:spPr>
          <a:xfrm flipH="1" rot="10800000">
            <a:off x="1504925" y="1283625"/>
            <a:ext cx="1290900" cy="96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50" name="Google Shape;9950;p90"/>
          <p:cNvSpPr/>
          <p:nvPr/>
        </p:nvSpPr>
        <p:spPr>
          <a:xfrm>
            <a:off x="2372534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51" name="Google Shape;9951;p90"/>
          <p:cNvSpPr txBox="1"/>
          <p:nvPr/>
        </p:nvSpPr>
        <p:spPr>
          <a:xfrm>
            <a:off x="2102394" y="2834027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SO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52" name="Google Shape;9952;p90"/>
          <p:cNvSpPr txBox="1"/>
          <p:nvPr/>
        </p:nvSpPr>
        <p:spPr>
          <a:xfrm>
            <a:off x="2254784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Remite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el Listado de IIP al INFONL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(oficio y formulario)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9953" name="Google Shape;9953;p90"/>
          <p:cNvCxnSpPr/>
          <p:nvPr/>
        </p:nvCxnSpPr>
        <p:spPr>
          <a:xfrm>
            <a:off x="2957531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54" name="Google Shape;9954;p90"/>
          <p:cNvSpPr/>
          <p:nvPr/>
        </p:nvSpPr>
        <p:spPr>
          <a:xfrm>
            <a:off x="2565884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9" name="Google Shape;9949;p90"/>
          <p:cNvSpPr/>
          <p:nvPr/>
        </p:nvSpPr>
        <p:spPr>
          <a:xfrm>
            <a:off x="2795675" y="1102125"/>
            <a:ext cx="323700" cy="362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2</a:t>
            </a:r>
            <a:endParaRPr b="1" sz="20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9955" name="Google Shape;9955;p90"/>
          <p:cNvCxnSpPr>
            <a:stCxn id="9949" idx="3"/>
            <a:endCxn id="9956" idx="1"/>
          </p:cNvCxnSpPr>
          <p:nvPr/>
        </p:nvCxnSpPr>
        <p:spPr>
          <a:xfrm flipH="1" rot="10800000">
            <a:off x="3119375" y="1282575"/>
            <a:ext cx="1321500" cy="9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57" name="Google Shape;9957;p90"/>
          <p:cNvSpPr/>
          <p:nvPr/>
        </p:nvSpPr>
        <p:spPr>
          <a:xfrm>
            <a:off x="3987006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58" name="Google Shape;9958;p90"/>
          <p:cNvSpPr txBox="1"/>
          <p:nvPr/>
        </p:nvSpPr>
        <p:spPr>
          <a:xfrm>
            <a:off x="3716863" y="2834027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INFONL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59" name="Google Shape;9959;p90"/>
          <p:cNvSpPr txBox="1"/>
          <p:nvPr/>
        </p:nvSpPr>
        <p:spPr>
          <a:xfrm>
            <a:off x="3869256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Revisa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las propuestas de Listado de IIP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9960" name="Google Shape;9960;p90"/>
          <p:cNvCxnSpPr/>
          <p:nvPr/>
        </p:nvCxnSpPr>
        <p:spPr>
          <a:xfrm>
            <a:off x="4585663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61" name="Google Shape;9961;p90"/>
          <p:cNvSpPr/>
          <p:nvPr/>
        </p:nvSpPr>
        <p:spPr>
          <a:xfrm>
            <a:off x="4180356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6" name="Google Shape;9956;p90"/>
          <p:cNvSpPr/>
          <p:nvPr/>
        </p:nvSpPr>
        <p:spPr>
          <a:xfrm>
            <a:off x="4440963" y="1101232"/>
            <a:ext cx="323700" cy="36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accent3"/>
                </a:solidFill>
                <a:latin typeface="Maven Pro"/>
                <a:ea typeface="Maven Pro"/>
                <a:cs typeface="Maven Pro"/>
                <a:sym typeface="Maven Pro"/>
              </a:rPr>
              <a:t>3</a:t>
            </a:r>
            <a:endParaRPr>
              <a:solidFill>
                <a:schemeClr val="accent3"/>
              </a:solidFill>
            </a:endParaRPr>
          </a:p>
        </p:txBody>
      </p:sp>
      <p:cxnSp>
        <p:nvCxnSpPr>
          <p:cNvPr id="9962" name="Google Shape;9962;p90"/>
          <p:cNvCxnSpPr>
            <a:stCxn id="9956" idx="3"/>
            <a:endCxn id="9963" idx="1"/>
          </p:cNvCxnSpPr>
          <p:nvPr/>
        </p:nvCxnSpPr>
        <p:spPr>
          <a:xfrm>
            <a:off x="4764663" y="1282582"/>
            <a:ext cx="1273500" cy="39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64" name="Google Shape;9964;p90"/>
          <p:cNvSpPr/>
          <p:nvPr/>
        </p:nvSpPr>
        <p:spPr>
          <a:xfrm>
            <a:off x="5601478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65" name="Google Shape;9965;p90"/>
          <p:cNvSpPr txBox="1"/>
          <p:nvPr/>
        </p:nvSpPr>
        <p:spPr>
          <a:xfrm>
            <a:off x="5331331" y="2834035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PLENO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66" name="Google Shape;9966;p90"/>
          <p:cNvSpPr txBox="1"/>
          <p:nvPr/>
        </p:nvSpPr>
        <p:spPr>
          <a:xfrm>
            <a:off x="5483728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Determina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el catálogo de IIP mediante un Acuerdo y lo </a:t>
            </a: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notifica 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 los SO.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9967" name="Google Shape;9967;p90"/>
          <p:cNvCxnSpPr/>
          <p:nvPr/>
        </p:nvCxnSpPr>
        <p:spPr>
          <a:xfrm>
            <a:off x="6200131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68" name="Google Shape;9968;p90"/>
          <p:cNvSpPr/>
          <p:nvPr/>
        </p:nvSpPr>
        <p:spPr>
          <a:xfrm>
            <a:off x="5794828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63" name="Google Shape;9963;p90"/>
          <p:cNvSpPr/>
          <p:nvPr/>
        </p:nvSpPr>
        <p:spPr>
          <a:xfrm>
            <a:off x="6038279" y="1118331"/>
            <a:ext cx="323700" cy="3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4</a:t>
            </a:r>
            <a:endParaRPr/>
          </a:p>
        </p:txBody>
      </p:sp>
      <p:cxnSp>
        <p:nvCxnSpPr>
          <p:cNvPr id="9969" name="Google Shape;9969;p90"/>
          <p:cNvCxnSpPr>
            <a:stCxn id="9963" idx="3"/>
            <a:endCxn id="9970" idx="1"/>
          </p:cNvCxnSpPr>
          <p:nvPr/>
        </p:nvCxnSpPr>
        <p:spPr>
          <a:xfrm flipH="1" rot="10800000">
            <a:off x="6361979" y="1284531"/>
            <a:ext cx="1281000" cy="21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71" name="Google Shape;9971;p90"/>
          <p:cNvSpPr/>
          <p:nvPr/>
        </p:nvSpPr>
        <p:spPr>
          <a:xfrm>
            <a:off x="7215950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72" name="Google Shape;9972;p90"/>
          <p:cNvSpPr txBox="1"/>
          <p:nvPr/>
        </p:nvSpPr>
        <p:spPr>
          <a:xfrm>
            <a:off x="6945800" y="2834035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SO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73" name="Google Shape;9973;p90"/>
          <p:cNvSpPr txBox="1"/>
          <p:nvPr/>
        </p:nvSpPr>
        <p:spPr>
          <a:xfrm>
            <a:off x="7098200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Publica 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y actualiza la  IIP en su portal de internet y en el SIPOT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9974" name="Google Shape;9974;p90"/>
          <p:cNvCxnSpPr/>
          <p:nvPr/>
        </p:nvCxnSpPr>
        <p:spPr>
          <a:xfrm>
            <a:off x="7800950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75" name="Google Shape;9975;p90"/>
          <p:cNvSpPr/>
          <p:nvPr/>
        </p:nvSpPr>
        <p:spPr>
          <a:xfrm>
            <a:off x="7409300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70" name="Google Shape;9970;p90"/>
          <p:cNvSpPr/>
          <p:nvPr/>
        </p:nvSpPr>
        <p:spPr>
          <a:xfrm>
            <a:off x="7642970" y="1116231"/>
            <a:ext cx="323700" cy="336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5</a:t>
            </a:r>
            <a:endParaRPr/>
          </a:p>
        </p:txBody>
      </p:sp>
      <p:cxnSp>
        <p:nvCxnSpPr>
          <p:cNvPr id="9976" name="Google Shape;9976;p90"/>
          <p:cNvCxnSpPr>
            <a:stCxn id="9970" idx="3"/>
          </p:cNvCxnSpPr>
          <p:nvPr/>
        </p:nvCxnSpPr>
        <p:spPr>
          <a:xfrm>
            <a:off x="7966670" y="1284531"/>
            <a:ext cx="530700" cy="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9977" name="Google Shape;9977;p90"/>
          <p:cNvGrpSpPr/>
          <p:nvPr/>
        </p:nvGrpSpPr>
        <p:grpSpPr>
          <a:xfrm>
            <a:off x="5973282" y="1808793"/>
            <a:ext cx="454937" cy="454983"/>
            <a:chOff x="7229459" y="3563324"/>
            <a:chExt cx="478428" cy="478476"/>
          </a:xfrm>
        </p:grpSpPr>
        <p:sp>
          <p:nvSpPr>
            <p:cNvPr id="9978" name="Google Shape;9978;p90"/>
            <p:cNvSpPr/>
            <p:nvPr/>
          </p:nvSpPr>
          <p:spPr>
            <a:xfrm>
              <a:off x="7606789" y="3563324"/>
              <a:ext cx="101098" cy="101098"/>
            </a:xfrm>
            <a:custGeom>
              <a:rect b="b" l="l" r="r" t="t"/>
              <a:pathLst>
                <a:path extrusionOk="0" h="3953" w="3953">
                  <a:moveTo>
                    <a:pt x="3221" y="732"/>
                  </a:moveTo>
                  <a:lnTo>
                    <a:pt x="3221" y="3221"/>
                  </a:lnTo>
                  <a:lnTo>
                    <a:pt x="732" y="3221"/>
                  </a:lnTo>
                  <a:lnTo>
                    <a:pt x="732" y="732"/>
                  </a:lnTo>
                  <a:close/>
                  <a:moveTo>
                    <a:pt x="367" y="1"/>
                  </a:moveTo>
                  <a:cubicBezTo>
                    <a:pt x="170" y="1"/>
                    <a:pt x="1" y="170"/>
                    <a:pt x="1" y="367"/>
                  </a:cubicBezTo>
                  <a:lnTo>
                    <a:pt x="1" y="3587"/>
                  </a:lnTo>
                  <a:cubicBezTo>
                    <a:pt x="1" y="3783"/>
                    <a:pt x="170" y="3953"/>
                    <a:pt x="367" y="3953"/>
                  </a:cubicBezTo>
                  <a:lnTo>
                    <a:pt x="3587" y="3953"/>
                  </a:lnTo>
                  <a:cubicBezTo>
                    <a:pt x="3783" y="3953"/>
                    <a:pt x="3953" y="3783"/>
                    <a:pt x="3953" y="3587"/>
                  </a:cubicBezTo>
                  <a:lnTo>
                    <a:pt x="3953" y="367"/>
                  </a:lnTo>
                  <a:cubicBezTo>
                    <a:pt x="3953" y="170"/>
                    <a:pt x="3783" y="1"/>
                    <a:pt x="35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90"/>
            <p:cNvSpPr/>
            <p:nvPr/>
          </p:nvSpPr>
          <p:spPr>
            <a:xfrm>
              <a:off x="7505955" y="3582044"/>
              <a:ext cx="63682" cy="63682"/>
            </a:xfrm>
            <a:custGeom>
              <a:rect b="b" l="l" r="r" t="t"/>
              <a:pathLst>
                <a:path extrusionOk="0" h="2490" w="2490">
                  <a:moveTo>
                    <a:pt x="1758" y="732"/>
                  </a:moveTo>
                  <a:lnTo>
                    <a:pt x="1758" y="1758"/>
                  </a:lnTo>
                  <a:lnTo>
                    <a:pt x="732" y="1758"/>
                  </a:lnTo>
                  <a:lnTo>
                    <a:pt x="732" y="732"/>
                  </a:lnTo>
                  <a:close/>
                  <a:moveTo>
                    <a:pt x="366" y="0"/>
                  </a:moveTo>
                  <a:cubicBezTo>
                    <a:pt x="161" y="0"/>
                    <a:pt x="1" y="170"/>
                    <a:pt x="1" y="366"/>
                  </a:cubicBezTo>
                  <a:lnTo>
                    <a:pt x="1" y="2124"/>
                  </a:lnTo>
                  <a:cubicBezTo>
                    <a:pt x="1" y="2320"/>
                    <a:pt x="161" y="2489"/>
                    <a:pt x="366" y="2489"/>
                  </a:cubicBezTo>
                  <a:lnTo>
                    <a:pt x="2124" y="2489"/>
                  </a:lnTo>
                  <a:cubicBezTo>
                    <a:pt x="2320" y="2489"/>
                    <a:pt x="2490" y="2320"/>
                    <a:pt x="2490" y="2124"/>
                  </a:cubicBezTo>
                  <a:lnTo>
                    <a:pt x="2490" y="366"/>
                  </a:lnTo>
                  <a:cubicBezTo>
                    <a:pt x="2490" y="170"/>
                    <a:pt x="2320" y="0"/>
                    <a:pt x="2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90"/>
            <p:cNvSpPr/>
            <p:nvPr/>
          </p:nvSpPr>
          <p:spPr>
            <a:xfrm>
              <a:off x="7364050" y="3763407"/>
              <a:ext cx="93349" cy="93349"/>
            </a:xfrm>
            <a:custGeom>
              <a:rect b="b" l="l" r="r" t="t"/>
              <a:pathLst>
                <a:path extrusionOk="0" h="3650" w="3650">
                  <a:moveTo>
                    <a:pt x="2918" y="732"/>
                  </a:moveTo>
                  <a:lnTo>
                    <a:pt x="2918" y="2918"/>
                  </a:lnTo>
                  <a:lnTo>
                    <a:pt x="732" y="2918"/>
                  </a:lnTo>
                  <a:lnTo>
                    <a:pt x="732" y="732"/>
                  </a:lnTo>
                  <a:close/>
                  <a:moveTo>
                    <a:pt x="367" y="1"/>
                  </a:moveTo>
                  <a:cubicBezTo>
                    <a:pt x="161" y="1"/>
                    <a:pt x="1" y="161"/>
                    <a:pt x="1" y="366"/>
                  </a:cubicBezTo>
                  <a:lnTo>
                    <a:pt x="1" y="3284"/>
                  </a:lnTo>
                  <a:cubicBezTo>
                    <a:pt x="1" y="3489"/>
                    <a:pt x="161" y="3649"/>
                    <a:pt x="367" y="3649"/>
                  </a:cubicBezTo>
                  <a:lnTo>
                    <a:pt x="3284" y="3649"/>
                  </a:lnTo>
                  <a:cubicBezTo>
                    <a:pt x="3489" y="3649"/>
                    <a:pt x="3650" y="3489"/>
                    <a:pt x="3650" y="3284"/>
                  </a:cubicBezTo>
                  <a:lnTo>
                    <a:pt x="3650" y="366"/>
                  </a:lnTo>
                  <a:cubicBezTo>
                    <a:pt x="3650" y="161"/>
                    <a:pt x="3489" y="1"/>
                    <a:pt x="3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90"/>
            <p:cNvSpPr/>
            <p:nvPr/>
          </p:nvSpPr>
          <p:spPr>
            <a:xfrm>
              <a:off x="7621851" y="3725994"/>
              <a:ext cx="86034" cy="86034"/>
            </a:xfrm>
            <a:custGeom>
              <a:rect b="b" l="l" r="r" t="t"/>
              <a:pathLst>
                <a:path extrusionOk="0" h="3364" w="3364">
                  <a:moveTo>
                    <a:pt x="2632" y="732"/>
                  </a:moveTo>
                  <a:lnTo>
                    <a:pt x="2632" y="2632"/>
                  </a:lnTo>
                  <a:lnTo>
                    <a:pt x="732" y="2632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1" y="161"/>
                    <a:pt x="1" y="366"/>
                  </a:cubicBezTo>
                  <a:lnTo>
                    <a:pt x="1" y="2998"/>
                  </a:lnTo>
                  <a:cubicBezTo>
                    <a:pt x="1" y="3194"/>
                    <a:pt x="161" y="3364"/>
                    <a:pt x="366" y="3364"/>
                  </a:cubicBezTo>
                  <a:lnTo>
                    <a:pt x="2998" y="3364"/>
                  </a:lnTo>
                  <a:cubicBezTo>
                    <a:pt x="3194" y="3364"/>
                    <a:pt x="3364" y="3194"/>
                    <a:pt x="3364" y="2998"/>
                  </a:cubicBezTo>
                  <a:lnTo>
                    <a:pt x="3364" y="366"/>
                  </a:lnTo>
                  <a:cubicBezTo>
                    <a:pt x="3364" y="161"/>
                    <a:pt x="3194" y="1"/>
                    <a:pt x="2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90"/>
            <p:cNvSpPr/>
            <p:nvPr/>
          </p:nvSpPr>
          <p:spPr>
            <a:xfrm>
              <a:off x="7498436" y="3725994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32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70" y="1"/>
                    <a:pt x="0" y="161"/>
                    <a:pt x="0" y="366"/>
                  </a:cubicBezTo>
                  <a:lnTo>
                    <a:pt x="0" y="2704"/>
                  </a:lnTo>
                  <a:cubicBezTo>
                    <a:pt x="0" y="2900"/>
                    <a:pt x="170" y="3069"/>
                    <a:pt x="366" y="3069"/>
                  </a:cubicBezTo>
                  <a:lnTo>
                    <a:pt x="2703" y="3069"/>
                  </a:lnTo>
                  <a:cubicBezTo>
                    <a:pt x="2909" y="3069"/>
                    <a:pt x="3069" y="2900"/>
                    <a:pt x="3069" y="2704"/>
                  </a:cubicBezTo>
                  <a:lnTo>
                    <a:pt x="3069" y="366"/>
                  </a:lnTo>
                  <a:cubicBezTo>
                    <a:pt x="3069" y="161"/>
                    <a:pt x="2909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90"/>
            <p:cNvSpPr/>
            <p:nvPr/>
          </p:nvSpPr>
          <p:spPr>
            <a:xfrm>
              <a:off x="7229459" y="3645695"/>
              <a:ext cx="317616" cy="396106"/>
            </a:xfrm>
            <a:custGeom>
              <a:rect b="b" l="l" r="r" t="t"/>
              <a:pathLst>
                <a:path extrusionOk="0" h="15488" w="12419">
                  <a:moveTo>
                    <a:pt x="8770" y="732"/>
                  </a:moveTo>
                  <a:lnTo>
                    <a:pt x="8770" y="2632"/>
                  </a:lnTo>
                  <a:lnTo>
                    <a:pt x="6870" y="2632"/>
                  </a:lnTo>
                  <a:lnTo>
                    <a:pt x="6870" y="732"/>
                  </a:lnTo>
                  <a:close/>
                  <a:moveTo>
                    <a:pt x="2302" y="12677"/>
                  </a:moveTo>
                  <a:cubicBezTo>
                    <a:pt x="2587" y="12677"/>
                    <a:pt x="2811" y="12900"/>
                    <a:pt x="2811" y="13186"/>
                  </a:cubicBezTo>
                  <a:lnTo>
                    <a:pt x="2811" y="14256"/>
                  </a:lnTo>
                  <a:lnTo>
                    <a:pt x="1231" y="12677"/>
                  </a:lnTo>
                  <a:close/>
                  <a:moveTo>
                    <a:pt x="6504" y="0"/>
                  </a:moveTo>
                  <a:cubicBezTo>
                    <a:pt x="6299" y="0"/>
                    <a:pt x="6138" y="161"/>
                    <a:pt x="6138" y="366"/>
                  </a:cubicBezTo>
                  <a:lnTo>
                    <a:pt x="6138" y="509"/>
                  </a:lnTo>
                  <a:lnTo>
                    <a:pt x="1098" y="509"/>
                  </a:lnTo>
                  <a:cubicBezTo>
                    <a:pt x="491" y="509"/>
                    <a:pt x="0" y="1000"/>
                    <a:pt x="0" y="1606"/>
                  </a:cubicBezTo>
                  <a:lnTo>
                    <a:pt x="0" y="12294"/>
                  </a:lnTo>
                  <a:cubicBezTo>
                    <a:pt x="0" y="12392"/>
                    <a:pt x="45" y="12481"/>
                    <a:pt x="107" y="12552"/>
                  </a:cubicBezTo>
                  <a:lnTo>
                    <a:pt x="2935" y="15380"/>
                  </a:lnTo>
                  <a:cubicBezTo>
                    <a:pt x="3007" y="15443"/>
                    <a:pt x="3096" y="15487"/>
                    <a:pt x="3194" y="15487"/>
                  </a:cubicBezTo>
                  <a:lnTo>
                    <a:pt x="12044" y="15487"/>
                  </a:lnTo>
                  <a:cubicBezTo>
                    <a:pt x="12249" y="15487"/>
                    <a:pt x="12418" y="15318"/>
                    <a:pt x="12418" y="15104"/>
                  </a:cubicBezTo>
                  <a:lnTo>
                    <a:pt x="12418" y="9011"/>
                  </a:lnTo>
                  <a:cubicBezTo>
                    <a:pt x="12418" y="8975"/>
                    <a:pt x="12410" y="8939"/>
                    <a:pt x="12383" y="8913"/>
                  </a:cubicBezTo>
                  <a:cubicBezTo>
                    <a:pt x="12276" y="8809"/>
                    <a:pt x="12161" y="8766"/>
                    <a:pt x="12056" y="8766"/>
                  </a:cubicBezTo>
                  <a:cubicBezTo>
                    <a:pt x="11853" y="8766"/>
                    <a:pt x="11687" y="8927"/>
                    <a:pt x="11687" y="9127"/>
                  </a:cubicBezTo>
                  <a:lnTo>
                    <a:pt x="11687" y="14390"/>
                  </a:lnTo>
                  <a:cubicBezTo>
                    <a:pt x="11687" y="14595"/>
                    <a:pt x="11526" y="14756"/>
                    <a:pt x="11321" y="14756"/>
                  </a:cubicBezTo>
                  <a:lnTo>
                    <a:pt x="3542" y="14756"/>
                  </a:lnTo>
                  <a:lnTo>
                    <a:pt x="3542" y="13186"/>
                  </a:lnTo>
                  <a:cubicBezTo>
                    <a:pt x="3542" y="12499"/>
                    <a:pt x="2989" y="11946"/>
                    <a:pt x="2302" y="11946"/>
                  </a:cubicBezTo>
                  <a:lnTo>
                    <a:pt x="732" y="11946"/>
                  </a:lnTo>
                  <a:lnTo>
                    <a:pt x="732" y="1606"/>
                  </a:lnTo>
                  <a:cubicBezTo>
                    <a:pt x="732" y="1401"/>
                    <a:pt x="892" y="1240"/>
                    <a:pt x="1098" y="1240"/>
                  </a:cubicBezTo>
                  <a:lnTo>
                    <a:pt x="6138" y="1240"/>
                  </a:lnTo>
                  <a:lnTo>
                    <a:pt x="6138" y="2989"/>
                  </a:lnTo>
                  <a:cubicBezTo>
                    <a:pt x="6138" y="3194"/>
                    <a:pt x="6299" y="3355"/>
                    <a:pt x="6504" y="3355"/>
                  </a:cubicBezTo>
                  <a:lnTo>
                    <a:pt x="9136" y="3355"/>
                  </a:lnTo>
                  <a:cubicBezTo>
                    <a:pt x="9332" y="3355"/>
                    <a:pt x="9501" y="3194"/>
                    <a:pt x="9501" y="2989"/>
                  </a:cubicBezTo>
                  <a:lnTo>
                    <a:pt x="9501" y="366"/>
                  </a:lnTo>
                  <a:cubicBezTo>
                    <a:pt x="9501" y="161"/>
                    <a:pt x="9332" y="0"/>
                    <a:pt x="9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90"/>
            <p:cNvSpPr/>
            <p:nvPr/>
          </p:nvSpPr>
          <p:spPr>
            <a:xfrm>
              <a:off x="7528305" y="3827748"/>
              <a:ext cx="18746" cy="18721"/>
            </a:xfrm>
            <a:custGeom>
              <a:rect b="b" l="l" r="r" t="t"/>
              <a:pathLst>
                <a:path extrusionOk="0" h="732" w="733">
                  <a:moveTo>
                    <a:pt x="367" y="0"/>
                  </a:moveTo>
                  <a:cubicBezTo>
                    <a:pt x="278" y="0"/>
                    <a:pt x="179" y="45"/>
                    <a:pt x="108" y="107"/>
                  </a:cubicBezTo>
                  <a:cubicBezTo>
                    <a:pt x="46" y="179"/>
                    <a:pt x="1" y="268"/>
                    <a:pt x="1" y="366"/>
                  </a:cubicBezTo>
                  <a:cubicBezTo>
                    <a:pt x="1" y="464"/>
                    <a:pt x="46" y="554"/>
                    <a:pt x="108" y="625"/>
                  </a:cubicBezTo>
                  <a:cubicBezTo>
                    <a:pt x="179" y="696"/>
                    <a:pt x="278" y="732"/>
                    <a:pt x="367" y="732"/>
                  </a:cubicBezTo>
                  <a:cubicBezTo>
                    <a:pt x="465" y="732"/>
                    <a:pt x="563" y="696"/>
                    <a:pt x="625" y="625"/>
                  </a:cubicBezTo>
                  <a:cubicBezTo>
                    <a:pt x="697" y="554"/>
                    <a:pt x="732" y="464"/>
                    <a:pt x="732" y="366"/>
                  </a:cubicBezTo>
                  <a:cubicBezTo>
                    <a:pt x="732" y="268"/>
                    <a:pt x="697" y="179"/>
                    <a:pt x="625" y="107"/>
                  </a:cubicBezTo>
                  <a:cubicBezTo>
                    <a:pt x="563" y="45"/>
                    <a:pt x="465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5" name="Google Shape;9985;p90"/>
          <p:cNvGrpSpPr/>
          <p:nvPr/>
        </p:nvGrpSpPr>
        <p:grpSpPr>
          <a:xfrm>
            <a:off x="2726608" y="1809023"/>
            <a:ext cx="437187" cy="454507"/>
            <a:chOff x="4665407" y="3563580"/>
            <a:chExt cx="459762" cy="477976"/>
          </a:xfrm>
        </p:grpSpPr>
        <p:sp>
          <p:nvSpPr>
            <p:cNvPr id="9986" name="Google Shape;9986;p90"/>
            <p:cNvSpPr/>
            <p:nvPr/>
          </p:nvSpPr>
          <p:spPr>
            <a:xfrm>
              <a:off x="4778798" y="3563580"/>
              <a:ext cx="228180" cy="170892"/>
            </a:xfrm>
            <a:custGeom>
              <a:rect b="b" l="l" r="r" t="t"/>
              <a:pathLst>
                <a:path extrusionOk="0" h="6682" w="8922">
                  <a:moveTo>
                    <a:pt x="1241" y="4924"/>
                  </a:moveTo>
                  <a:cubicBezTo>
                    <a:pt x="1526" y="4924"/>
                    <a:pt x="1758" y="5156"/>
                    <a:pt x="1758" y="5442"/>
                  </a:cubicBezTo>
                  <a:cubicBezTo>
                    <a:pt x="1758" y="5718"/>
                    <a:pt x="1526" y="5950"/>
                    <a:pt x="1241" y="5950"/>
                  </a:cubicBezTo>
                  <a:cubicBezTo>
                    <a:pt x="964" y="5950"/>
                    <a:pt x="732" y="5718"/>
                    <a:pt x="732" y="5442"/>
                  </a:cubicBezTo>
                  <a:cubicBezTo>
                    <a:pt x="732" y="5156"/>
                    <a:pt x="964" y="4924"/>
                    <a:pt x="1241" y="4924"/>
                  </a:cubicBezTo>
                  <a:close/>
                  <a:moveTo>
                    <a:pt x="5954" y="1"/>
                  </a:moveTo>
                  <a:cubicBezTo>
                    <a:pt x="5784" y="1"/>
                    <a:pt x="5613" y="9"/>
                    <a:pt x="5442" y="27"/>
                  </a:cubicBezTo>
                  <a:cubicBezTo>
                    <a:pt x="4283" y="143"/>
                    <a:pt x="3194" y="660"/>
                    <a:pt x="2365" y="1490"/>
                  </a:cubicBezTo>
                  <a:cubicBezTo>
                    <a:pt x="1606" y="2239"/>
                    <a:pt x="1125" y="3185"/>
                    <a:pt x="946" y="4228"/>
                  </a:cubicBezTo>
                  <a:cubicBezTo>
                    <a:pt x="402" y="4362"/>
                    <a:pt x="1" y="4853"/>
                    <a:pt x="1" y="5442"/>
                  </a:cubicBezTo>
                  <a:cubicBezTo>
                    <a:pt x="1" y="6120"/>
                    <a:pt x="563" y="6682"/>
                    <a:pt x="1241" y="6682"/>
                  </a:cubicBezTo>
                  <a:cubicBezTo>
                    <a:pt x="1927" y="6682"/>
                    <a:pt x="2489" y="6120"/>
                    <a:pt x="2489" y="5442"/>
                  </a:cubicBezTo>
                  <a:cubicBezTo>
                    <a:pt x="2489" y="4906"/>
                    <a:pt x="2150" y="4451"/>
                    <a:pt x="1687" y="4273"/>
                  </a:cubicBezTo>
                  <a:cubicBezTo>
                    <a:pt x="1847" y="3417"/>
                    <a:pt x="2258" y="2632"/>
                    <a:pt x="2882" y="2007"/>
                  </a:cubicBezTo>
                  <a:cubicBezTo>
                    <a:pt x="3717" y="1167"/>
                    <a:pt x="4838" y="734"/>
                    <a:pt x="5965" y="734"/>
                  </a:cubicBezTo>
                  <a:cubicBezTo>
                    <a:pt x="6777" y="734"/>
                    <a:pt x="7592" y="959"/>
                    <a:pt x="8306" y="1418"/>
                  </a:cubicBezTo>
                  <a:cubicBezTo>
                    <a:pt x="8368" y="1460"/>
                    <a:pt x="8436" y="1480"/>
                    <a:pt x="8504" y="1480"/>
                  </a:cubicBezTo>
                  <a:cubicBezTo>
                    <a:pt x="8622" y="1480"/>
                    <a:pt x="8737" y="1419"/>
                    <a:pt x="8806" y="1311"/>
                  </a:cubicBezTo>
                  <a:cubicBezTo>
                    <a:pt x="8922" y="1142"/>
                    <a:pt x="8868" y="919"/>
                    <a:pt x="8699" y="803"/>
                  </a:cubicBezTo>
                  <a:cubicBezTo>
                    <a:pt x="7886" y="279"/>
                    <a:pt x="6926" y="1"/>
                    <a:pt x="5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90"/>
            <p:cNvSpPr/>
            <p:nvPr/>
          </p:nvSpPr>
          <p:spPr>
            <a:xfrm>
              <a:off x="4852704" y="3652318"/>
              <a:ext cx="230482" cy="170892"/>
            </a:xfrm>
            <a:custGeom>
              <a:rect b="b" l="l" r="r" t="t"/>
              <a:pathLst>
                <a:path extrusionOk="0" h="6682" w="9012">
                  <a:moveTo>
                    <a:pt x="7771" y="732"/>
                  </a:moveTo>
                  <a:cubicBezTo>
                    <a:pt x="8057" y="732"/>
                    <a:pt x="8289" y="964"/>
                    <a:pt x="8289" y="1240"/>
                  </a:cubicBezTo>
                  <a:cubicBezTo>
                    <a:pt x="8289" y="1526"/>
                    <a:pt x="8057" y="1749"/>
                    <a:pt x="7771" y="1749"/>
                  </a:cubicBezTo>
                  <a:cubicBezTo>
                    <a:pt x="7495" y="1749"/>
                    <a:pt x="7263" y="1526"/>
                    <a:pt x="7263" y="1240"/>
                  </a:cubicBezTo>
                  <a:cubicBezTo>
                    <a:pt x="7263" y="964"/>
                    <a:pt x="7495" y="732"/>
                    <a:pt x="7771" y="732"/>
                  </a:cubicBezTo>
                  <a:close/>
                  <a:moveTo>
                    <a:pt x="7771" y="0"/>
                  </a:moveTo>
                  <a:cubicBezTo>
                    <a:pt x="7084" y="0"/>
                    <a:pt x="6531" y="553"/>
                    <a:pt x="6531" y="1240"/>
                  </a:cubicBezTo>
                  <a:cubicBezTo>
                    <a:pt x="6531" y="1775"/>
                    <a:pt x="6861" y="2221"/>
                    <a:pt x="7334" y="2400"/>
                  </a:cubicBezTo>
                  <a:cubicBezTo>
                    <a:pt x="7173" y="3265"/>
                    <a:pt x="6763" y="4050"/>
                    <a:pt x="6139" y="4675"/>
                  </a:cubicBezTo>
                  <a:cubicBezTo>
                    <a:pt x="5294" y="5515"/>
                    <a:pt x="4178" y="5948"/>
                    <a:pt x="3056" y="5948"/>
                  </a:cubicBezTo>
                  <a:cubicBezTo>
                    <a:pt x="2212" y="5948"/>
                    <a:pt x="1365" y="5703"/>
                    <a:pt x="625" y="5201"/>
                  </a:cubicBezTo>
                  <a:cubicBezTo>
                    <a:pt x="562" y="5157"/>
                    <a:pt x="490" y="5136"/>
                    <a:pt x="420" y="5136"/>
                  </a:cubicBezTo>
                  <a:cubicBezTo>
                    <a:pt x="303" y="5136"/>
                    <a:pt x="189" y="5194"/>
                    <a:pt x="117" y="5299"/>
                  </a:cubicBezTo>
                  <a:cubicBezTo>
                    <a:pt x="1" y="5460"/>
                    <a:pt x="46" y="5692"/>
                    <a:pt x="215" y="5808"/>
                  </a:cubicBezTo>
                  <a:cubicBezTo>
                    <a:pt x="1080" y="6397"/>
                    <a:pt x="2071" y="6682"/>
                    <a:pt x="3061" y="6682"/>
                  </a:cubicBezTo>
                  <a:cubicBezTo>
                    <a:pt x="4372" y="6682"/>
                    <a:pt x="5675" y="6173"/>
                    <a:pt x="6656" y="5192"/>
                  </a:cubicBezTo>
                  <a:cubicBezTo>
                    <a:pt x="7405" y="4443"/>
                    <a:pt x="7896" y="3497"/>
                    <a:pt x="8066" y="2445"/>
                  </a:cubicBezTo>
                  <a:cubicBezTo>
                    <a:pt x="8610" y="2320"/>
                    <a:pt x="9011" y="1829"/>
                    <a:pt x="9011" y="1240"/>
                  </a:cubicBezTo>
                  <a:cubicBezTo>
                    <a:pt x="9011" y="553"/>
                    <a:pt x="8458" y="0"/>
                    <a:pt x="7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90"/>
            <p:cNvSpPr/>
            <p:nvPr/>
          </p:nvSpPr>
          <p:spPr>
            <a:xfrm>
              <a:off x="4864570" y="3618255"/>
              <a:ext cx="132581" cy="150202"/>
            </a:xfrm>
            <a:custGeom>
              <a:rect b="b" l="l" r="r" t="t"/>
              <a:pathLst>
                <a:path extrusionOk="0" h="5873" w="5184">
                  <a:moveTo>
                    <a:pt x="2597" y="788"/>
                  </a:moveTo>
                  <a:lnTo>
                    <a:pt x="4096" y="1653"/>
                  </a:lnTo>
                  <a:lnTo>
                    <a:pt x="2597" y="2519"/>
                  </a:lnTo>
                  <a:lnTo>
                    <a:pt x="1098" y="1653"/>
                  </a:lnTo>
                  <a:lnTo>
                    <a:pt x="2597" y="788"/>
                  </a:lnTo>
                  <a:close/>
                  <a:moveTo>
                    <a:pt x="732" y="2287"/>
                  </a:moveTo>
                  <a:lnTo>
                    <a:pt x="2222" y="3152"/>
                  </a:lnTo>
                  <a:lnTo>
                    <a:pt x="2222" y="4874"/>
                  </a:lnTo>
                  <a:lnTo>
                    <a:pt x="732" y="4008"/>
                  </a:lnTo>
                  <a:lnTo>
                    <a:pt x="732" y="2287"/>
                  </a:lnTo>
                  <a:close/>
                  <a:moveTo>
                    <a:pt x="4452" y="2287"/>
                  </a:moveTo>
                  <a:lnTo>
                    <a:pt x="4452" y="4008"/>
                  </a:lnTo>
                  <a:lnTo>
                    <a:pt x="2954" y="4874"/>
                  </a:lnTo>
                  <a:lnTo>
                    <a:pt x="2954" y="3152"/>
                  </a:lnTo>
                  <a:lnTo>
                    <a:pt x="4452" y="2287"/>
                  </a:lnTo>
                  <a:close/>
                  <a:moveTo>
                    <a:pt x="2592" y="1"/>
                  </a:moveTo>
                  <a:cubicBezTo>
                    <a:pt x="2530" y="1"/>
                    <a:pt x="2467" y="16"/>
                    <a:pt x="2410" y="48"/>
                  </a:cubicBezTo>
                  <a:lnTo>
                    <a:pt x="179" y="1332"/>
                  </a:lnTo>
                  <a:cubicBezTo>
                    <a:pt x="72" y="1404"/>
                    <a:pt x="1" y="1520"/>
                    <a:pt x="1" y="1653"/>
                  </a:cubicBezTo>
                  <a:lnTo>
                    <a:pt x="1" y="4223"/>
                  </a:lnTo>
                  <a:cubicBezTo>
                    <a:pt x="1" y="4356"/>
                    <a:pt x="72" y="4472"/>
                    <a:pt x="179" y="4544"/>
                  </a:cubicBezTo>
                  <a:lnTo>
                    <a:pt x="2410" y="5828"/>
                  </a:lnTo>
                  <a:cubicBezTo>
                    <a:pt x="2463" y="5855"/>
                    <a:pt x="2525" y="5873"/>
                    <a:pt x="2588" y="5873"/>
                  </a:cubicBezTo>
                  <a:cubicBezTo>
                    <a:pt x="2650" y="5873"/>
                    <a:pt x="2722" y="5855"/>
                    <a:pt x="2775" y="5828"/>
                  </a:cubicBezTo>
                  <a:lnTo>
                    <a:pt x="5006" y="4544"/>
                  </a:lnTo>
                  <a:cubicBezTo>
                    <a:pt x="5113" y="4472"/>
                    <a:pt x="5184" y="4356"/>
                    <a:pt x="5184" y="4223"/>
                  </a:cubicBezTo>
                  <a:lnTo>
                    <a:pt x="5184" y="1653"/>
                  </a:lnTo>
                  <a:cubicBezTo>
                    <a:pt x="5184" y="1520"/>
                    <a:pt x="5113" y="1404"/>
                    <a:pt x="5006" y="1332"/>
                  </a:cubicBezTo>
                  <a:lnTo>
                    <a:pt x="2775" y="48"/>
                  </a:lnTo>
                  <a:cubicBezTo>
                    <a:pt x="2717" y="16"/>
                    <a:pt x="2655" y="1"/>
                    <a:pt x="2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90"/>
            <p:cNvSpPr/>
            <p:nvPr/>
          </p:nvSpPr>
          <p:spPr>
            <a:xfrm>
              <a:off x="4665407" y="3820511"/>
              <a:ext cx="459762" cy="221045"/>
            </a:xfrm>
            <a:custGeom>
              <a:rect b="b" l="l" r="r" t="t"/>
              <a:pathLst>
                <a:path extrusionOk="0" h="8643" w="17977">
                  <a:moveTo>
                    <a:pt x="16627" y="828"/>
                  </a:moveTo>
                  <a:cubicBezTo>
                    <a:pt x="16754" y="828"/>
                    <a:pt x="16880" y="866"/>
                    <a:pt x="16986" y="944"/>
                  </a:cubicBezTo>
                  <a:cubicBezTo>
                    <a:pt x="17129" y="1051"/>
                    <a:pt x="17218" y="1211"/>
                    <a:pt x="17227" y="1390"/>
                  </a:cubicBezTo>
                  <a:cubicBezTo>
                    <a:pt x="17236" y="1568"/>
                    <a:pt x="17174" y="1738"/>
                    <a:pt x="17040" y="1854"/>
                  </a:cubicBezTo>
                  <a:lnTo>
                    <a:pt x="13703" y="4904"/>
                  </a:lnTo>
                  <a:cubicBezTo>
                    <a:pt x="12972" y="5574"/>
                    <a:pt x="12017" y="5939"/>
                    <a:pt x="11009" y="5939"/>
                  </a:cubicBezTo>
                  <a:lnTo>
                    <a:pt x="6406" y="5939"/>
                  </a:lnTo>
                  <a:lnTo>
                    <a:pt x="3462" y="3004"/>
                  </a:lnTo>
                  <a:lnTo>
                    <a:pt x="5639" y="1836"/>
                  </a:lnTo>
                  <a:cubicBezTo>
                    <a:pt x="6211" y="1532"/>
                    <a:pt x="6838" y="1380"/>
                    <a:pt x="7469" y="1380"/>
                  </a:cubicBezTo>
                  <a:cubicBezTo>
                    <a:pt x="7821" y="1380"/>
                    <a:pt x="8175" y="1427"/>
                    <a:pt x="8520" y="1523"/>
                  </a:cubicBezTo>
                  <a:lnTo>
                    <a:pt x="11812" y="2433"/>
                  </a:lnTo>
                  <a:cubicBezTo>
                    <a:pt x="12071" y="2505"/>
                    <a:pt x="12232" y="2746"/>
                    <a:pt x="12205" y="3004"/>
                  </a:cubicBezTo>
                  <a:cubicBezTo>
                    <a:pt x="12178" y="3281"/>
                    <a:pt x="11946" y="3495"/>
                    <a:pt x="11669" y="3495"/>
                  </a:cubicBezTo>
                  <a:lnTo>
                    <a:pt x="7486" y="3495"/>
                  </a:lnTo>
                  <a:cubicBezTo>
                    <a:pt x="7289" y="3495"/>
                    <a:pt x="7120" y="3656"/>
                    <a:pt x="7120" y="3861"/>
                  </a:cubicBezTo>
                  <a:cubicBezTo>
                    <a:pt x="7120" y="4057"/>
                    <a:pt x="7289" y="4226"/>
                    <a:pt x="7486" y="4226"/>
                  </a:cubicBezTo>
                  <a:lnTo>
                    <a:pt x="10046" y="4262"/>
                  </a:lnTo>
                  <a:lnTo>
                    <a:pt x="11652" y="4262"/>
                  </a:lnTo>
                  <a:cubicBezTo>
                    <a:pt x="12276" y="4262"/>
                    <a:pt x="12883" y="4030"/>
                    <a:pt x="13338" y="3611"/>
                  </a:cubicBezTo>
                  <a:lnTo>
                    <a:pt x="16210" y="988"/>
                  </a:lnTo>
                  <a:cubicBezTo>
                    <a:pt x="16326" y="882"/>
                    <a:pt x="16477" y="828"/>
                    <a:pt x="16627" y="828"/>
                  </a:cubicBezTo>
                  <a:close/>
                  <a:moveTo>
                    <a:pt x="16620" y="1"/>
                  </a:moveTo>
                  <a:cubicBezTo>
                    <a:pt x="16292" y="1"/>
                    <a:pt x="15965" y="120"/>
                    <a:pt x="15711" y="355"/>
                  </a:cubicBezTo>
                  <a:lnTo>
                    <a:pt x="12936" y="2942"/>
                  </a:lnTo>
                  <a:cubicBezTo>
                    <a:pt x="12927" y="2380"/>
                    <a:pt x="12553" y="1889"/>
                    <a:pt x="12008" y="1738"/>
                  </a:cubicBezTo>
                  <a:lnTo>
                    <a:pt x="8717" y="819"/>
                  </a:lnTo>
                  <a:cubicBezTo>
                    <a:pt x="8311" y="709"/>
                    <a:pt x="7898" y="654"/>
                    <a:pt x="7486" y="654"/>
                  </a:cubicBezTo>
                  <a:cubicBezTo>
                    <a:pt x="6730" y="654"/>
                    <a:pt x="5981" y="838"/>
                    <a:pt x="5300" y="1202"/>
                  </a:cubicBezTo>
                  <a:lnTo>
                    <a:pt x="2927" y="2460"/>
                  </a:lnTo>
                  <a:lnTo>
                    <a:pt x="2472" y="2005"/>
                  </a:lnTo>
                  <a:cubicBezTo>
                    <a:pt x="2396" y="1929"/>
                    <a:pt x="2298" y="1891"/>
                    <a:pt x="2200" y="1891"/>
                  </a:cubicBezTo>
                  <a:cubicBezTo>
                    <a:pt x="2102" y="1891"/>
                    <a:pt x="2004" y="1929"/>
                    <a:pt x="1928" y="2005"/>
                  </a:cubicBezTo>
                  <a:lnTo>
                    <a:pt x="81" y="3852"/>
                  </a:lnTo>
                  <a:cubicBezTo>
                    <a:pt x="28" y="3905"/>
                    <a:pt x="1" y="3986"/>
                    <a:pt x="10" y="4066"/>
                  </a:cubicBezTo>
                  <a:cubicBezTo>
                    <a:pt x="44" y="4309"/>
                    <a:pt x="218" y="4428"/>
                    <a:pt x="390" y="4428"/>
                  </a:cubicBezTo>
                  <a:cubicBezTo>
                    <a:pt x="482" y="4428"/>
                    <a:pt x="574" y="4393"/>
                    <a:pt x="643" y="4325"/>
                  </a:cubicBezTo>
                  <a:lnTo>
                    <a:pt x="2204" y="2772"/>
                  </a:lnTo>
                  <a:lnTo>
                    <a:pt x="6147" y="6715"/>
                  </a:lnTo>
                  <a:lnTo>
                    <a:pt x="4845" y="8018"/>
                  </a:lnTo>
                  <a:cubicBezTo>
                    <a:pt x="4702" y="8161"/>
                    <a:pt x="4702" y="8393"/>
                    <a:pt x="4845" y="8535"/>
                  </a:cubicBezTo>
                  <a:cubicBezTo>
                    <a:pt x="4916" y="8607"/>
                    <a:pt x="5005" y="8642"/>
                    <a:pt x="5104" y="8642"/>
                  </a:cubicBezTo>
                  <a:cubicBezTo>
                    <a:pt x="5193" y="8642"/>
                    <a:pt x="5291" y="8607"/>
                    <a:pt x="5362" y="8535"/>
                  </a:cubicBezTo>
                  <a:lnTo>
                    <a:pt x="6772" y="7117"/>
                  </a:lnTo>
                  <a:cubicBezTo>
                    <a:pt x="6897" y="7001"/>
                    <a:pt x="6950" y="6831"/>
                    <a:pt x="6941" y="6671"/>
                  </a:cubicBezTo>
                  <a:lnTo>
                    <a:pt x="11009" y="6671"/>
                  </a:lnTo>
                  <a:cubicBezTo>
                    <a:pt x="12205" y="6671"/>
                    <a:pt x="13338" y="6225"/>
                    <a:pt x="14203" y="5413"/>
                  </a:cubicBezTo>
                  <a:lnTo>
                    <a:pt x="17531" y="2317"/>
                  </a:lnTo>
                  <a:cubicBezTo>
                    <a:pt x="17825" y="2041"/>
                    <a:pt x="17977" y="1657"/>
                    <a:pt x="17959" y="1265"/>
                  </a:cubicBezTo>
                  <a:cubicBezTo>
                    <a:pt x="17941" y="863"/>
                    <a:pt x="17736" y="498"/>
                    <a:pt x="17424" y="266"/>
                  </a:cubicBezTo>
                  <a:cubicBezTo>
                    <a:pt x="17185" y="88"/>
                    <a:pt x="16902" y="1"/>
                    <a:pt x="166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90"/>
            <p:cNvSpPr/>
            <p:nvPr/>
          </p:nvSpPr>
          <p:spPr>
            <a:xfrm>
              <a:off x="5017650" y="3611248"/>
              <a:ext cx="18746" cy="18721"/>
            </a:xfrm>
            <a:custGeom>
              <a:rect b="b" l="l" r="r" t="t"/>
              <a:pathLst>
                <a:path extrusionOk="0" h="732" w="733">
                  <a:moveTo>
                    <a:pt x="367" y="0"/>
                  </a:moveTo>
                  <a:cubicBezTo>
                    <a:pt x="268" y="0"/>
                    <a:pt x="179" y="45"/>
                    <a:pt x="108" y="107"/>
                  </a:cubicBezTo>
                  <a:cubicBezTo>
                    <a:pt x="45" y="179"/>
                    <a:pt x="1" y="268"/>
                    <a:pt x="1" y="366"/>
                  </a:cubicBezTo>
                  <a:cubicBezTo>
                    <a:pt x="1" y="464"/>
                    <a:pt x="45" y="553"/>
                    <a:pt x="108" y="625"/>
                  </a:cubicBezTo>
                  <a:cubicBezTo>
                    <a:pt x="179" y="696"/>
                    <a:pt x="268" y="732"/>
                    <a:pt x="367" y="732"/>
                  </a:cubicBezTo>
                  <a:cubicBezTo>
                    <a:pt x="465" y="732"/>
                    <a:pt x="563" y="696"/>
                    <a:pt x="625" y="625"/>
                  </a:cubicBezTo>
                  <a:cubicBezTo>
                    <a:pt x="697" y="553"/>
                    <a:pt x="732" y="464"/>
                    <a:pt x="732" y="366"/>
                  </a:cubicBezTo>
                  <a:cubicBezTo>
                    <a:pt x="732" y="268"/>
                    <a:pt x="697" y="179"/>
                    <a:pt x="625" y="107"/>
                  </a:cubicBezTo>
                  <a:cubicBezTo>
                    <a:pt x="563" y="45"/>
                    <a:pt x="465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90"/>
            <p:cNvSpPr/>
            <p:nvPr/>
          </p:nvSpPr>
          <p:spPr>
            <a:xfrm>
              <a:off x="4823960" y="3754277"/>
              <a:ext cx="18746" cy="18746"/>
            </a:xfrm>
            <a:custGeom>
              <a:rect b="b" l="l" r="r" t="t"/>
              <a:pathLst>
                <a:path extrusionOk="0" h="733" w="733">
                  <a:moveTo>
                    <a:pt x="367" y="1"/>
                  </a:moveTo>
                  <a:cubicBezTo>
                    <a:pt x="269" y="1"/>
                    <a:pt x="170" y="45"/>
                    <a:pt x="108" y="108"/>
                  </a:cubicBezTo>
                  <a:cubicBezTo>
                    <a:pt x="37" y="179"/>
                    <a:pt x="1" y="268"/>
                    <a:pt x="1" y="367"/>
                  </a:cubicBezTo>
                  <a:cubicBezTo>
                    <a:pt x="1" y="465"/>
                    <a:pt x="37" y="563"/>
                    <a:pt x="108" y="625"/>
                  </a:cubicBezTo>
                  <a:cubicBezTo>
                    <a:pt x="170" y="697"/>
                    <a:pt x="269" y="732"/>
                    <a:pt x="367" y="732"/>
                  </a:cubicBezTo>
                  <a:cubicBezTo>
                    <a:pt x="456" y="732"/>
                    <a:pt x="554" y="697"/>
                    <a:pt x="625" y="625"/>
                  </a:cubicBezTo>
                  <a:cubicBezTo>
                    <a:pt x="688" y="563"/>
                    <a:pt x="732" y="465"/>
                    <a:pt x="732" y="367"/>
                  </a:cubicBezTo>
                  <a:cubicBezTo>
                    <a:pt x="732" y="268"/>
                    <a:pt x="688" y="179"/>
                    <a:pt x="625" y="108"/>
                  </a:cubicBezTo>
                  <a:cubicBezTo>
                    <a:pt x="554" y="45"/>
                    <a:pt x="456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2" name="Google Shape;9992;p90"/>
          <p:cNvGrpSpPr/>
          <p:nvPr/>
        </p:nvGrpSpPr>
        <p:grpSpPr>
          <a:xfrm>
            <a:off x="1109985" y="1779145"/>
            <a:ext cx="458978" cy="411432"/>
            <a:chOff x="2080437" y="1887914"/>
            <a:chExt cx="482677" cy="432677"/>
          </a:xfrm>
        </p:grpSpPr>
        <p:sp>
          <p:nvSpPr>
            <p:cNvPr id="9993" name="Google Shape;9993;p90"/>
            <p:cNvSpPr/>
            <p:nvPr/>
          </p:nvSpPr>
          <p:spPr>
            <a:xfrm>
              <a:off x="2080437" y="1899652"/>
              <a:ext cx="482677" cy="420939"/>
            </a:xfrm>
            <a:custGeom>
              <a:rect b="b" l="l" r="r" t="t"/>
              <a:pathLst>
                <a:path extrusionOk="0" h="16459" w="18873">
                  <a:moveTo>
                    <a:pt x="9439" y="2072"/>
                  </a:moveTo>
                  <a:cubicBezTo>
                    <a:pt x="9459" y="2072"/>
                    <a:pt x="9479" y="2073"/>
                    <a:pt x="9499" y="2075"/>
                  </a:cubicBezTo>
                  <a:cubicBezTo>
                    <a:pt x="9803" y="2110"/>
                    <a:pt x="10017" y="2378"/>
                    <a:pt x="10017" y="2672"/>
                  </a:cubicBezTo>
                  <a:lnTo>
                    <a:pt x="10017" y="3020"/>
                  </a:lnTo>
                  <a:cubicBezTo>
                    <a:pt x="10017" y="3324"/>
                    <a:pt x="9803" y="3582"/>
                    <a:pt x="9499" y="3618"/>
                  </a:cubicBezTo>
                  <a:cubicBezTo>
                    <a:pt x="9479" y="3620"/>
                    <a:pt x="9459" y="3621"/>
                    <a:pt x="9439" y="3621"/>
                  </a:cubicBezTo>
                  <a:cubicBezTo>
                    <a:pt x="9117" y="3621"/>
                    <a:pt x="8848" y="3357"/>
                    <a:pt x="8848" y="3038"/>
                  </a:cubicBezTo>
                  <a:lnTo>
                    <a:pt x="8848" y="2655"/>
                  </a:lnTo>
                  <a:cubicBezTo>
                    <a:pt x="8848" y="2335"/>
                    <a:pt x="9117" y="2072"/>
                    <a:pt x="9439" y="2072"/>
                  </a:cubicBezTo>
                  <a:close/>
                  <a:moveTo>
                    <a:pt x="10293" y="4028"/>
                  </a:moveTo>
                  <a:lnTo>
                    <a:pt x="10588" y="4082"/>
                  </a:lnTo>
                  <a:cubicBezTo>
                    <a:pt x="10811" y="4127"/>
                    <a:pt x="10971" y="4314"/>
                    <a:pt x="10971" y="4537"/>
                  </a:cubicBezTo>
                  <a:lnTo>
                    <a:pt x="10971" y="4867"/>
                  </a:lnTo>
                  <a:cubicBezTo>
                    <a:pt x="10543" y="5197"/>
                    <a:pt x="10008" y="5384"/>
                    <a:pt x="9437" y="5384"/>
                  </a:cubicBezTo>
                  <a:cubicBezTo>
                    <a:pt x="8857" y="5384"/>
                    <a:pt x="8331" y="5197"/>
                    <a:pt x="7902" y="4867"/>
                  </a:cubicBezTo>
                  <a:lnTo>
                    <a:pt x="7902" y="4537"/>
                  </a:lnTo>
                  <a:cubicBezTo>
                    <a:pt x="7902" y="4314"/>
                    <a:pt x="8063" y="4127"/>
                    <a:pt x="8277" y="4082"/>
                  </a:cubicBezTo>
                  <a:lnTo>
                    <a:pt x="8572" y="4028"/>
                  </a:lnTo>
                  <a:cubicBezTo>
                    <a:pt x="8803" y="4234"/>
                    <a:pt x="9107" y="4350"/>
                    <a:pt x="9437" y="4350"/>
                  </a:cubicBezTo>
                  <a:cubicBezTo>
                    <a:pt x="9767" y="4350"/>
                    <a:pt x="10061" y="4234"/>
                    <a:pt x="10293" y="4028"/>
                  </a:cubicBezTo>
                  <a:close/>
                  <a:moveTo>
                    <a:pt x="9437" y="8257"/>
                  </a:moveTo>
                  <a:cubicBezTo>
                    <a:pt x="10284" y="8257"/>
                    <a:pt x="10971" y="8953"/>
                    <a:pt x="10971" y="9791"/>
                  </a:cubicBezTo>
                  <a:cubicBezTo>
                    <a:pt x="10971" y="10639"/>
                    <a:pt x="10284" y="11326"/>
                    <a:pt x="9437" y="11326"/>
                  </a:cubicBezTo>
                  <a:cubicBezTo>
                    <a:pt x="8589" y="11326"/>
                    <a:pt x="7902" y="10639"/>
                    <a:pt x="7902" y="9791"/>
                  </a:cubicBezTo>
                  <a:cubicBezTo>
                    <a:pt x="7902" y="8953"/>
                    <a:pt x="8589" y="8257"/>
                    <a:pt x="9437" y="8257"/>
                  </a:cubicBezTo>
                  <a:close/>
                  <a:moveTo>
                    <a:pt x="3382" y="12418"/>
                  </a:moveTo>
                  <a:cubicBezTo>
                    <a:pt x="3698" y="12418"/>
                    <a:pt x="3959" y="12680"/>
                    <a:pt x="3959" y="13003"/>
                  </a:cubicBezTo>
                  <a:lnTo>
                    <a:pt x="3959" y="13378"/>
                  </a:lnTo>
                  <a:cubicBezTo>
                    <a:pt x="3959" y="13701"/>
                    <a:pt x="3698" y="13962"/>
                    <a:pt x="3382" y="13962"/>
                  </a:cubicBezTo>
                  <a:cubicBezTo>
                    <a:pt x="3358" y="13962"/>
                    <a:pt x="3333" y="13961"/>
                    <a:pt x="3308" y="13958"/>
                  </a:cubicBezTo>
                  <a:cubicBezTo>
                    <a:pt x="3005" y="13931"/>
                    <a:pt x="2791" y="13663"/>
                    <a:pt x="2791" y="13369"/>
                  </a:cubicBezTo>
                  <a:lnTo>
                    <a:pt x="2791" y="13021"/>
                  </a:lnTo>
                  <a:cubicBezTo>
                    <a:pt x="2791" y="12717"/>
                    <a:pt x="3005" y="12459"/>
                    <a:pt x="3308" y="12423"/>
                  </a:cubicBezTo>
                  <a:cubicBezTo>
                    <a:pt x="3333" y="12420"/>
                    <a:pt x="3358" y="12418"/>
                    <a:pt x="3382" y="12418"/>
                  </a:cubicBezTo>
                  <a:close/>
                  <a:moveTo>
                    <a:pt x="15506" y="12418"/>
                  </a:moveTo>
                  <a:cubicBezTo>
                    <a:pt x="15821" y="12418"/>
                    <a:pt x="16083" y="12680"/>
                    <a:pt x="16083" y="13003"/>
                  </a:cubicBezTo>
                  <a:lnTo>
                    <a:pt x="16083" y="13378"/>
                  </a:lnTo>
                  <a:cubicBezTo>
                    <a:pt x="16083" y="13701"/>
                    <a:pt x="15821" y="13962"/>
                    <a:pt x="15506" y="13962"/>
                  </a:cubicBezTo>
                  <a:cubicBezTo>
                    <a:pt x="15481" y="13962"/>
                    <a:pt x="15457" y="13961"/>
                    <a:pt x="15432" y="13958"/>
                  </a:cubicBezTo>
                  <a:cubicBezTo>
                    <a:pt x="15128" y="13931"/>
                    <a:pt x="14914" y="13663"/>
                    <a:pt x="14914" y="13369"/>
                  </a:cubicBezTo>
                  <a:lnTo>
                    <a:pt x="14914" y="13021"/>
                  </a:lnTo>
                  <a:cubicBezTo>
                    <a:pt x="14914" y="12717"/>
                    <a:pt x="15128" y="12450"/>
                    <a:pt x="15432" y="12423"/>
                  </a:cubicBezTo>
                  <a:cubicBezTo>
                    <a:pt x="15457" y="12420"/>
                    <a:pt x="15481" y="12418"/>
                    <a:pt x="15506" y="12418"/>
                  </a:cubicBezTo>
                  <a:close/>
                  <a:moveTo>
                    <a:pt x="3357" y="10612"/>
                  </a:moveTo>
                  <a:cubicBezTo>
                    <a:pt x="4771" y="10612"/>
                    <a:pt x="5931" y="11761"/>
                    <a:pt x="5931" y="13172"/>
                  </a:cubicBezTo>
                  <a:cubicBezTo>
                    <a:pt x="5931" y="13645"/>
                    <a:pt x="5797" y="14100"/>
                    <a:pt x="5565" y="14484"/>
                  </a:cubicBezTo>
                  <a:cubicBezTo>
                    <a:pt x="5422" y="14091"/>
                    <a:pt x="5083" y="13788"/>
                    <a:pt x="4664" y="13708"/>
                  </a:cubicBezTo>
                  <a:lnTo>
                    <a:pt x="4646" y="13708"/>
                  </a:lnTo>
                  <a:cubicBezTo>
                    <a:pt x="4673" y="13601"/>
                    <a:pt x="4682" y="13494"/>
                    <a:pt x="4682" y="13378"/>
                  </a:cubicBezTo>
                  <a:lnTo>
                    <a:pt x="4682" y="13030"/>
                  </a:lnTo>
                  <a:cubicBezTo>
                    <a:pt x="4682" y="12325"/>
                    <a:pt x="4156" y="11736"/>
                    <a:pt x="3460" y="11692"/>
                  </a:cubicBezTo>
                  <a:cubicBezTo>
                    <a:pt x="3428" y="11689"/>
                    <a:pt x="3397" y="11688"/>
                    <a:pt x="3366" y="11688"/>
                  </a:cubicBezTo>
                  <a:cubicBezTo>
                    <a:pt x="2641" y="11688"/>
                    <a:pt x="2059" y="12276"/>
                    <a:pt x="2059" y="13003"/>
                  </a:cubicBezTo>
                  <a:lnTo>
                    <a:pt x="2059" y="13378"/>
                  </a:lnTo>
                  <a:cubicBezTo>
                    <a:pt x="2059" y="13494"/>
                    <a:pt x="2068" y="13601"/>
                    <a:pt x="2095" y="13708"/>
                  </a:cubicBezTo>
                  <a:lnTo>
                    <a:pt x="2086" y="13708"/>
                  </a:lnTo>
                  <a:cubicBezTo>
                    <a:pt x="1658" y="13788"/>
                    <a:pt x="1319" y="14091"/>
                    <a:pt x="1176" y="14484"/>
                  </a:cubicBezTo>
                  <a:cubicBezTo>
                    <a:pt x="917" y="14047"/>
                    <a:pt x="783" y="13538"/>
                    <a:pt x="819" y="12994"/>
                  </a:cubicBezTo>
                  <a:cubicBezTo>
                    <a:pt x="908" y="11683"/>
                    <a:pt x="1997" y="10648"/>
                    <a:pt x="3308" y="10612"/>
                  </a:cubicBezTo>
                  <a:cubicBezTo>
                    <a:pt x="3324" y="10612"/>
                    <a:pt x="3341" y="10612"/>
                    <a:pt x="3357" y="10612"/>
                  </a:cubicBezTo>
                  <a:close/>
                  <a:moveTo>
                    <a:pt x="15481" y="10612"/>
                  </a:moveTo>
                  <a:cubicBezTo>
                    <a:pt x="16904" y="10612"/>
                    <a:pt x="18055" y="11761"/>
                    <a:pt x="18055" y="13172"/>
                  </a:cubicBezTo>
                  <a:cubicBezTo>
                    <a:pt x="18055" y="13645"/>
                    <a:pt x="17921" y="14100"/>
                    <a:pt x="17689" y="14484"/>
                  </a:cubicBezTo>
                  <a:cubicBezTo>
                    <a:pt x="17555" y="14091"/>
                    <a:pt x="17216" y="13788"/>
                    <a:pt x="16788" y="13708"/>
                  </a:cubicBezTo>
                  <a:lnTo>
                    <a:pt x="16770" y="13708"/>
                  </a:lnTo>
                  <a:cubicBezTo>
                    <a:pt x="16797" y="13601"/>
                    <a:pt x="16815" y="13494"/>
                    <a:pt x="16815" y="13378"/>
                  </a:cubicBezTo>
                  <a:lnTo>
                    <a:pt x="16815" y="13030"/>
                  </a:lnTo>
                  <a:cubicBezTo>
                    <a:pt x="16815" y="12325"/>
                    <a:pt x="16279" y="11736"/>
                    <a:pt x="15583" y="11692"/>
                  </a:cubicBezTo>
                  <a:cubicBezTo>
                    <a:pt x="15552" y="11689"/>
                    <a:pt x="15520" y="11688"/>
                    <a:pt x="15489" y="11688"/>
                  </a:cubicBezTo>
                  <a:cubicBezTo>
                    <a:pt x="14765" y="11688"/>
                    <a:pt x="14183" y="12276"/>
                    <a:pt x="14183" y="13003"/>
                  </a:cubicBezTo>
                  <a:lnTo>
                    <a:pt x="14183" y="13378"/>
                  </a:lnTo>
                  <a:cubicBezTo>
                    <a:pt x="14183" y="13494"/>
                    <a:pt x="14201" y="13601"/>
                    <a:pt x="14227" y="13708"/>
                  </a:cubicBezTo>
                  <a:lnTo>
                    <a:pt x="14210" y="13708"/>
                  </a:lnTo>
                  <a:cubicBezTo>
                    <a:pt x="13781" y="13788"/>
                    <a:pt x="13442" y="14091"/>
                    <a:pt x="13300" y="14484"/>
                  </a:cubicBezTo>
                  <a:cubicBezTo>
                    <a:pt x="13041" y="14047"/>
                    <a:pt x="12907" y="13538"/>
                    <a:pt x="12952" y="12994"/>
                  </a:cubicBezTo>
                  <a:cubicBezTo>
                    <a:pt x="13041" y="11683"/>
                    <a:pt x="14129" y="10648"/>
                    <a:pt x="15432" y="10612"/>
                  </a:cubicBezTo>
                  <a:cubicBezTo>
                    <a:pt x="15448" y="10612"/>
                    <a:pt x="15465" y="10612"/>
                    <a:pt x="15481" y="10612"/>
                  </a:cubicBezTo>
                  <a:close/>
                  <a:moveTo>
                    <a:pt x="4236" y="14377"/>
                  </a:moveTo>
                  <a:lnTo>
                    <a:pt x="4521" y="14430"/>
                  </a:lnTo>
                  <a:cubicBezTo>
                    <a:pt x="4744" y="14466"/>
                    <a:pt x="4905" y="14662"/>
                    <a:pt x="4905" y="14885"/>
                  </a:cubicBezTo>
                  <a:lnTo>
                    <a:pt x="4905" y="15215"/>
                  </a:lnTo>
                  <a:cubicBezTo>
                    <a:pt x="4477" y="15537"/>
                    <a:pt x="3950" y="15733"/>
                    <a:pt x="3371" y="15733"/>
                  </a:cubicBezTo>
                  <a:cubicBezTo>
                    <a:pt x="2800" y="15733"/>
                    <a:pt x="2264" y="15537"/>
                    <a:pt x="1836" y="15215"/>
                  </a:cubicBezTo>
                  <a:lnTo>
                    <a:pt x="1836" y="14885"/>
                  </a:lnTo>
                  <a:cubicBezTo>
                    <a:pt x="1836" y="14662"/>
                    <a:pt x="1997" y="14466"/>
                    <a:pt x="2220" y="14430"/>
                  </a:cubicBezTo>
                  <a:lnTo>
                    <a:pt x="2505" y="14377"/>
                  </a:lnTo>
                  <a:cubicBezTo>
                    <a:pt x="2737" y="14573"/>
                    <a:pt x="3040" y="14698"/>
                    <a:pt x="3371" y="14698"/>
                  </a:cubicBezTo>
                  <a:cubicBezTo>
                    <a:pt x="3701" y="14698"/>
                    <a:pt x="4004" y="14573"/>
                    <a:pt x="4236" y="14377"/>
                  </a:cubicBezTo>
                  <a:close/>
                  <a:moveTo>
                    <a:pt x="16360" y="14377"/>
                  </a:moveTo>
                  <a:lnTo>
                    <a:pt x="16654" y="14430"/>
                  </a:lnTo>
                  <a:cubicBezTo>
                    <a:pt x="16868" y="14466"/>
                    <a:pt x="17029" y="14662"/>
                    <a:pt x="17029" y="14885"/>
                  </a:cubicBezTo>
                  <a:lnTo>
                    <a:pt x="17029" y="15215"/>
                  </a:lnTo>
                  <a:cubicBezTo>
                    <a:pt x="16600" y="15537"/>
                    <a:pt x="16074" y="15733"/>
                    <a:pt x="15494" y="15733"/>
                  </a:cubicBezTo>
                  <a:cubicBezTo>
                    <a:pt x="14923" y="15733"/>
                    <a:pt x="14388" y="15537"/>
                    <a:pt x="13960" y="15215"/>
                  </a:cubicBezTo>
                  <a:lnTo>
                    <a:pt x="13960" y="14885"/>
                  </a:lnTo>
                  <a:cubicBezTo>
                    <a:pt x="13960" y="14662"/>
                    <a:pt x="14120" y="14466"/>
                    <a:pt x="14343" y="14430"/>
                  </a:cubicBezTo>
                  <a:lnTo>
                    <a:pt x="14638" y="14377"/>
                  </a:lnTo>
                  <a:cubicBezTo>
                    <a:pt x="14870" y="14573"/>
                    <a:pt x="15164" y="14698"/>
                    <a:pt x="15494" y="14698"/>
                  </a:cubicBezTo>
                  <a:cubicBezTo>
                    <a:pt x="15824" y="14698"/>
                    <a:pt x="16128" y="14573"/>
                    <a:pt x="16360" y="14377"/>
                  </a:cubicBezTo>
                  <a:close/>
                  <a:moveTo>
                    <a:pt x="7863" y="1"/>
                  </a:moveTo>
                  <a:cubicBezTo>
                    <a:pt x="7793" y="1"/>
                    <a:pt x="7723" y="20"/>
                    <a:pt x="7662" y="59"/>
                  </a:cubicBezTo>
                  <a:cubicBezTo>
                    <a:pt x="6716" y="665"/>
                    <a:pt x="6145" y="1700"/>
                    <a:pt x="6145" y="2824"/>
                  </a:cubicBezTo>
                  <a:cubicBezTo>
                    <a:pt x="6145" y="4519"/>
                    <a:pt x="7430" y="5920"/>
                    <a:pt x="9080" y="6089"/>
                  </a:cubicBezTo>
                  <a:cubicBezTo>
                    <a:pt x="9071" y="6116"/>
                    <a:pt x="9071" y="6143"/>
                    <a:pt x="9071" y="6169"/>
                  </a:cubicBezTo>
                  <a:lnTo>
                    <a:pt x="9071" y="7561"/>
                  </a:lnTo>
                  <a:cubicBezTo>
                    <a:pt x="7992" y="7731"/>
                    <a:pt x="7171" y="8667"/>
                    <a:pt x="7171" y="9791"/>
                  </a:cubicBezTo>
                  <a:cubicBezTo>
                    <a:pt x="7171" y="10077"/>
                    <a:pt x="7224" y="10345"/>
                    <a:pt x="7314" y="10594"/>
                  </a:cubicBezTo>
                  <a:lnTo>
                    <a:pt x="6118" y="11290"/>
                  </a:lnTo>
                  <a:cubicBezTo>
                    <a:pt x="6100" y="11299"/>
                    <a:pt x="6091" y="11299"/>
                    <a:pt x="6083" y="11308"/>
                  </a:cubicBezTo>
                  <a:cubicBezTo>
                    <a:pt x="5481" y="10445"/>
                    <a:pt x="4487" y="9880"/>
                    <a:pt x="3359" y="9880"/>
                  </a:cubicBezTo>
                  <a:cubicBezTo>
                    <a:pt x="3333" y="9880"/>
                    <a:pt x="3307" y="9880"/>
                    <a:pt x="3281" y="9881"/>
                  </a:cubicBezTo>
                  <a:cubicBezTo>
                    <a:pt x="1568" y="9934"/>
                    <a:pt x="168" y="11308"/>
                    <a:pt x="88" y="13021"/>
                  </a:cubicBezTo>
                  <a:cubicBezTo>
                    <a:pt x="1" y="14905"/>
                    <a:pt x="1502" y="16459"/>
                    <a:pt x="3367" y="16459"/>
                  </a:cubicBezTo>
                  <a:cubicBezTo>
                    <a:pt x="3418" y="16459"/>
                    <a:pt x="3470" y="16458"/>
                    <a:pt x="3522" y="16455"/>
                  </a:cubicBezTo>
                  <a:cubicBezTo>
                    <a:pt x="5182" y="16384"/>
                    <a:pt x="6538" y="15064"/>
                    <a:pt x="6653" y="13413"/>
                  </a:cubicBezTo>
                  <a:cubicBezTo>
                    <a:pt x="6689" y="12887"/>
                    <a:pt x="6600" y="12396"/>
                    <a:pt x="6422" y="11950"/>
                  </a:cubicBezTo>
                  <a:cubicBezTo>
                    <a:pt x="6439" y="11941"/>
                    <a:pt x="6466" y="11932"/>
                    <a:pt x="6484" y="11924"/>
                  </a:cubicBezTo>
                  <a:lnTo>
                    <a:pt x="7679" y="11228"/>
                  </a:lnTo>
                  <a:cubicBezTo>
                    <a:pt x="8099" y="11736"/>
                    <a:pt x="8732" y="12057"/>
                    <a:pt x="9437" y="12057"/>
                  </a:cubicBezTo>
                  <a:cubicBezTo>
                    <a:pt x="10142" y="12057"/>
                    <a:pt x="10775" y="11736"/>
                    <a:pt x="11185" y="11228"/>
                  </a:cubicBezTo>
                  <a:lnTo>
                    <a:pt x="12390" y="11924"/>
                  </a:lnTo>
                  <a:cubicBezTo>
                    <a:pt x="12408" y="11932"/>
                    <a:pt x="12425" y="11941"/>
                    <a:pt x="12443" y="11950"/>
                  </a:cubicBezTo>
                  <a:cubicBezTo>
                    <a:pt x="12265" y="12396"/>
                    <a:pt x="12185" y="12887"/>
                    <a:pt x="12220" y="13413"/>
                  </a:cubicBezTo>
                  <a:cubicBezTo>
                    <a:pt x="12336" y="15064"/>
                    <a:pt x="13692" y="16384"/>
                    <a:pt x="15343" y="16455"/>
                  </a:cubicBezTo>
                  <a:cubicBezTo>
                    <a:pt x="15394" y="16458"/>
                    <a:pt x="15446" y="16459"/>
                    <a:pt x="15497" y="16459"/>
                  </a:cubicBezTo>
                  <a:cubicBezTo>
                    <a:pt x="17363" y="16459"/>
                    <a:pt x="18873" y="14896"/>
                    <a:pt x="18786" y="13021"/>
                  </a:cubicBezTo>
                  <a:cubicBezTo>
                    <a:pt x="18706" y="11308"/>
                    <a:pt x="17305" y="9934"/>
                    <a:pt x="15592" y="9881"/>
                  </a:cubicBezTo>
                  <a:cubicBezTo>
                    <a:pt x="15566" y="9880"/>
                    <a:pt x="15540" y="9880"/>
                    <a:pt x="15514" y="9880"/>
                  </a:cubicBezTo>
                  <a:cubicBezTo>
                    <a:pt x="14386" y="9880"/>
                    <a:pt x="13384" y="10445"/>
                    <a:pt x="12791" y="11308"/>
                  </a:cubicBezTo>
                  <a:cubicBezTo>
                    <a:pt x="12773" y="11299"/>
                    <a:pt x="12764" y="11299"/>
                    <a:pt x="12747" y="11290"/>
                  </a:cubicBezTo>
                  <a:lnTo>
                    <a:pt x="11551" y="10594"/>
                  </a:lnTo>
                  <a:cubicBezTo>
                    <a:pt x="11649" y="10345"/>
                    <a:pt x="11703" y="10077"/>
                    <a:pt x="11703" y="9791"/>
                  </a:cubicBezTo>
                  <a:cubicBezTo>
                    <a:pt x="11703" y="8667"/>
                    <a:pt x="10873" y="7731"/>
                    <a:pt x="9803" y="7561"/>
                  </a:cubicBezTo>
                  <a:lnTo>
                    <a:pt x="9803" y="6169"/>
                  </a:lnTo>
                  <a:cubicBezTo>
                    <a:pt x="9803" y="6143"/>
                    <a:pt x="9794" y="6116"/>
                    <a:pt x="9794" y="6089"/>
                  </a:cubicBezTo>
                  <a:cubicBezTo>
                    <a:pt x="11435" y="5920"/>
                    <a:pt x="12720" y="4519"/>
                    <a:pt x="12720" y="2824"/>
                  </a:cubicBezTo>
                  <a:cubicBezTo>
                    <a:pt x="12720" y="1709"/>
                    <a:pt x="12158" y="674"/>
                    <a:pt x="11212" y="68"/>
                  </a:cubicBezTo>
                  <a:cubicBezTo>
                    <a:pt x="11150" y="28"/>
                    <a:pt x="11081" y="10"/>
                    <a:pt x="11014" y="10"/>
                  </a:cubicBezTo>
                  <a:cubicBezTo>
                    <a:pt x="10895" y="10"/>
                    <a:pt x="10781" y="67"/>
                    <a:pt x="10713" y="175"/>
                  </a:cubicBezTo>
                  <a:cubicBezTo>
                    <a:pt x="10597" y="344"/>
                    <a:pt x="10650" y="567"/>
                    <a:pt x="10820" y="683"/>
                  </a:cubicBezTo>
                  <a:cubicBezTo>
                    <a:pt x="11551" y="1156"/>
                    <a:pt x="11988" y="1959"/>
                    <a:pt x="11988" y="2824"/>
                  </a:cubicBezTo>
                  <a:cubicBezTo>
                    <a:pt x="11988" y="3306"/>
                    <a:pt x="11854" y="3752"/>
                    <a:pt x="11631" y="4135"/>
                  </a:cubicBezTo>
                  <a:cubicBezTo>
                    <a:pt x="11489" y="3743"/>
                    <a:pt x="11150" y="3449"/>
                    <a:pt x="10721" y="3368"/>
                  </a:cubicBezTo>
                  <a:lnTo>
                    <a:pt x="10713" y="3359"/>
                  </a:lnTo>
                  <a:cubicBezTo>
                    <a:pt x="10739" y="3261"/>
                    <a:pt x="10748" y="3145"/>
                    <a:pt x="10748" y="3038"/>
                  </a:cubicBezTo>
                  <a:lnTo>
                    <a:pt x="10748" y="2681"/>
                  </a:lnTo>
                  <a:cubicBezTo>
                    <a:pt x="10748" y="1986"/>
                    <a:pt x="10213" y="1388"/>
                    <a:pt x="9517" y="1343"/>
                  </a:cubicBezTo>
                  <a:cubicBezTo>
                    <a:pt x="9491" y="1342"/>
                    <a:pt x="9465" y="1341"/>
                    <a:pt x="9439" y="1341"/>
                  </a:cubicBezTo>
                  <a:cubicBezTo>
                    <a:pt x="8715" y="1341"/>
                    <a:pt x="8117" y="1931"/>
                    <a:pt x="8117" y="2655"/>
                  </a:cubicBezTo>
                  <a:lnTo>
                    <a:pt x="8117" y="3038"/>
                  </a:lnTo>
                  <a:cubicBezTo>
                    <a:pt x="8117" y="3145"/>
                    <a:pt x="8134" y="3261"/>
                    <a:pt x="8161" y="3359"/>
                  </a:cubicBezTo>
                  <a:lnTo>
                    <a:pt x="8143" y="3368"/>
                  </a:lnTo>
                  <a:cubicBezTo>
                    <a:pt x="7715" y="3449"/>
                    <a:pt x="7376" y="3743"/>
                    <a:pt x="7242" y="4135"/>
                  </a:cubicBezTo>
                  <a:cubicBezTo>
                    <a:pt x="7010" y="3752"/>
                    <a:pt x="6877" y="3306"/>
                    <a:pt x="6877" y="2824"/>
                  </a:cubicBezTo>
                  <a:cubicBezTo>
                    <a:pt x="6877" y="1950"/>
                    <a:pt x="7323" y="1147"/>
                    <a:pt x="8054" y="674"/>
                  </a:cubicBezTo>
                  <a:cubicBezTo>
                    <a:pt x="8233" y="567"/>
                    <a:pt x="8277" y="344"/>
                    <a:pt x="8170" y="166"/>
                  </a:cubicBezTo>
                  <a:cubicBezTo>
                    <a:pt x="8102" y="58"/>
                    <a:pt x="7984" y="1"/>
                    <a:pt x="78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90"/>
            <p:cNvSpPr/>
            <p:nvPr/>
          </p:nvSpPr>
          <p:spPr>
            <a:xfrm>
              <a:off x="2312410" y="2140677"/>
              <a:ext cx="18721" cy="18746"/>
            </a:xfrm>
            <a:custGeom>
              <a:rect b="b" l="l" r="r" t="t"/>
              <a:pathLst>
                <a:path extrusionOk="0" h="733" w="732">
                  <a:moveTo>
                    <a:pt x="366" y="1"/>
                  </a:moveTo>
                  <a:cubicBezTo>
                    <a:pt x="268" y="1"/>
                    <a:pt x="170" y="45"/>
                    <a:pt x="107" y="108"/>
                  </a:cubicBezTo>
                  <a:cubicBezTo>
                    <a:pt x="36" y="179"/>
                    <a:pt x="0" y="277"/>
                    <a:pt x="0" y="366"/>
                  </a:cubicBezTo>
                  <a:cubicBezTo>
                    <a:pt x="0" y="465"/>
                    <a:pt x="36" y="563"/>
                    <a:pt x="107" y="625"/>
                  </a:cubicBezTo>
                  <a:cubicBezTo>
                    <a:pt x="170" y="696"/>
                    <a:pt x="268" y="732"/>
                    <a:pt x="366" y="732"/>
                  </a:cubicBezTo>
                  <a:cubicBezTo>
                    <a:pt x="455" y="732"/>
                    <a:pt x="553" y="696"/>
                    <a:pt x="625" y="625"/>
                  </a:cubicBezTo>
                  <a:cubicBezTo>
                    <a:pt x="687" y="563"/>
                    <a:pt x="732" y="465"/>
                    <a:pt x="732" y="366"/>
                  </a:cubicBezTo>
                  <a:cubicBezTo>
                    <a:pt x="732" y="277"/>
                    <a:pt x="687" y="179"/>
                    <a:pt x="625" y="108"/>
                  </a:cubicBezTo>
                  <a:cubicBezTo>
                    <a:pt x="553" y="45"/>
                    <a:pt x="45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90"/>
            <p:cNvSpPr/>
            <p:nvPr/>
          </p:nvSpPr>
          <p:spPr>
            <a:xfrm>
              <a:off x="2312410" y="1887914"/>
              <a:ext cx="18721" cy="18721"/>
            </a:xfrm>
            <a:custGeom>
              <a:rect b="b" l="l" r="r" t="t"/>
              <a:pathLst>
                <a:path extrusionOk="0" h="732" w="732">
                  <a:moveTo>
                    <a:pt x="366" y="0"/>
                  </a:moveTo>
                  <a:cubicBezTo>
                    <a:pt x="161" y="0"/>
                    <a:pt x="0" y="161"/>
                    <a:pt x="0" y="366"/>
                  </a:cubicBezTo>
                  <a:cubicBezTo>
                    <a:pt x="0" y="562"/>
                    <a:pt x="161" y="732"/>
                    <a:pt x="366" y="732"/>
                  </a:cubicBezTo>
                  <a:cubicBezTo>
                    <a:pt x="562" y="732"/>
                    <a:pt x="732" y="562"/>
                    <a:pt x="732" y="366"/>
                  </a:cubicBezTo>
                  <a:cubicBezTo>
                    <a:pt x="732" y="161"/>
                    <a:pt x="562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6" name="Google Shape;9996;p90"/>
          <p:cNvGrpSpPr/>
          <p:nvPr/>
        </p:nvGrpSpPr>
        <p:grpSpPr>
          <a:xfrm>
            <a:off x="4327305" y="1789952"/>
            <a:ext cx="468188" cy="454819"/>
            <a:chOff x="2711860" y="2997344"/>
            <a:chExt cx="492363" cy="478304"/>
          </a:xfrm>
        </p:grpSpPr>
        <p:sp>
          <p:nvSpPr>
            <p:cNvPr id="9997" name="Google Shape;9997;p90"/>
            <p:cNvSpPr/>
            <p:nvPr/>
          </p:nvSpPr>
          <p:spPr>
            <a:xfrm>
              <a:off x="2711860" y="2997344"/>
              <a:ext cx="304624" cy="478304"/>
            </a:xfrm>
            <a:custGeom>
              <a:rect b="b" l="l" r="r" t="t"/>
              <a:pathLst>
                <a:path extrusionOk="0" h="18702" w="11911">
                  <a:moveTo>
                    <a:pt x="6977" y="11178"/>
                  </a:moveTo>
                  <a:lnTo>
                    <a:pt x="6977" y="12347"/>
                  </a:lnTo>
                  <a:lnTo>
                    <a:pt x="5371" y="12347"/>
                  </a:lnTo>
                  <a:lnTo>
                    <a:pt x="5371" y="11178"/>
                  </a:lnTo>
                  <a:cubicBezTo>
                    <a:pt x="5639" y="11214"/>
                    <a:pt x="5907" y="11240"/>
                    <a:pt x="6174" y="11240"/>
                  </a:cubicBezTo>
                  <a:cubicBezTo>
                    <a:pt x="6442" y="11240"/>
                    <a:pt x="6709" y="11214"/>
                    <a:pt x="6977" y="11178"/>
                  </a:cubicBezTo>
                  <a:close/>
                  <a:moveTo>
                    <a:pt x="6977" y="13078"/>
                  </a:moveTo>
                  <a:lnTo>
                    <a:pt x="6977" y="17155"/>
                  </a:lnTo>
                  <a:cubicBezTo>
                    <a:pt x="6977" y="17602"/>
                    <a:pt x="6618" y="17962"/>
                    <a:pt x="6179" y="17962"/>
                  </a:cubicBezTo>
                  <a:cubicBezTo>
                    <a:pt x="6154" y="17962"/>
                    <a:pt x="6129" y="17960"/>
                    <a:pt x="6103" y="17958"/>
                  </a:cubicBezTo>
                  <a:cubicBezTo>
                    <a:pt x="5684" y="17922"/>
                    <a:pt x="5371" y="17557"/>
                    <a:pt x="5371" y="17137"/>
                  </a:cubicBezTo>
                  <a:lnTo>
                    <a:pt x="5371" y="13078"/>
                  </a:lnTo>
                  <a:close/>
                  <a:moveTo>
                    <a:pt x="6173" y="1"/>
                  </a:moveTo>
                  <a:cubicBezTo>
                    <a:pt x="4716" y="1"/>
                    <a:pt x="3278" y="568"/>
                    <a:pt x="2195" y="1650"/>
                  </a:cubicBezTo>
                  <a:cubicBezTo>
                    <a:pt x="1" y="3845"/>
                    <a:pt x="1" y="7413"/>
                    <a:pt x="2195" y="9608"/>
                  </a:cubicBezTo>
                  <a:cubicBezTo>
                    <a:pt x="2900" y="10304"/>
                    <a:pt x="3748" y="10785"/>
                    <a:pt x="4640" y="11035"/>
                  </a:cubicBezTo>
                  <a:lnTo>
                    <a:pt x="4640" y="17146"/>
                  </a:lnTo>
                  <a:cubicBezTo>
                    <a:pt x="4640" y="17940"/>
                    <a:pt x="5291" y="18654"/>
                    <a:pt x="6094" y="18698"/>
                  </a:cubicBezTo>
                  <a:cubicBezTo>
                    <a:pt x="6126" y="18700"/>
                    <a:pt x="6157" y="18701"/>
                    <a:pt x="6188" y="18701"/>
                  </a:cubicBezTo>
                  <a:cubicBezTo>
                    <a:pt x="7029" y="18701"/>
                    <a:pt x="7709" y="18016"/>
                    <a:pt x="7709" y="17173"/>
                  </a:cubicBezTo>
                  <a:lnTo>
                    <a:pt x="7709" y="11035"/>
                  </a:lnTo>
                  <a:cubicBezTo>
                    <a:pt x="8601" y="10785"/>
                    <a:pt x="9448" y="10304"/>
                    <a:pt x="10153" y="9608"/>
                  </a:cubicBezTo>
                  <a:cubicBezTo>
                    <a:pt x="11009" y="8743"/>
                    <a:pt x="11554" y="7663"/>
                    <a:pt x="11741" y="6468"/>
                  </a:cubicBezTo>
                  <a:cubicBezTo>
                    <a:pt x="11910" y="5299"/>
                    <a:pt x="11723" y="4121"/>
                    <a:pt x="11188" y="3069"/>
                  </a:cubicBezTo>
                  <a:cubicBezTo>
                    <a:pt x="11125" y="2942"/>
                    <a:pt x="10994" y="2870"/>
                    <a:pt x="10860" y="2870"/>
                  </a:cubicBezTo>
                  <a:cubicBezTo>
                    <a:pt x="10805" y="2870"/>
                    <a:pt x="10749" y="2882"/>
                    <a:pt x="10697" y="2908"/>
                  </a:cubicBezTo>
                  <a:cubicBezTo>
                    <a:pt x="10519" y="3006"/>
                    <a:pt x="10447" y="3220"/>
                    <a:pt x="10537" y="3399"/>
                  </a:cubicBezTo>
                  <a:cubicBezTo>
                    <a:pt x="11714" y="5709"/>
                    <a:pt x="10920" y="8591"/>
                    <a:pt x="8503" y="9947"/>
                  </a:cubicBezTo>
                  <a:cubicBezTo>
                    <a:pt x="7783" y="10348"/>
                    <a:pt x="6984" y="10546"/>
                    <a:pt x="6186" y="10546"/>
                  </a:cubicBezTo>
                  <a:cubicBezTo>
                    <a:pt x="5332" y="10546"/>
                    <a:pt x="4477" y="10319"/>
                    <a:pt x="3721" y="9867"/>
                  </a:cubicBezTo>
                  <a:cubicBezTo>
                    <a:pt x="848" y="8154"/>
                    <a:pt x="518" y="4362"/>
                    <a:pt x="2713" y="2168"/>
                  </a:cubicBezTo>
                  <a:cubicBezTo>
                    <a:pt x="3655" y="1225"/>
                    <a:pt x="4904" y="731"/>
                    <a:pt x="6172" y="731"/>
                  </a:cubicBezTo>
                  <a:cubicBezTo>
                    <a:pt x="6921" y="731"/>
                    <a:pt x="7676" y="903"/>
                    <a:pt x="8378" y="1258"/>
                  </a:cubicBezTo>
                  <a:cubicBezTo>
                    <a:pt x="8432" y="1284"/>
                    <a:pt x="8489" y="1296"/>
                    <a:pt x="8545" y="1296"/>
                  </a:cubicBezTo>
                  <a:cubicBezTo>
                    <a:pt x="8679" y="1296"/>
                    <a:pt x="8805" y="1224"/>
                    <a:pt x="8868" y="1097"/>
                  </a:cubicBezTo>
                  <a:cubicBezTo>
                    <a:pt x="8966" y="919"/>
                    <a:pt x="8895" y="696"/>
                    <a:pt x="8708" y="607"/>
                  </a:cubicBezTo>
                  <a:cubicBezTo>
                    <a:pt x="7902" y="199"/>
                    <a:pt x="7034" y="1"/>
                    <a:pt x="6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90"/>
            <p:cNvSpPr/>
            <p:nvPr/>
          </p:nvSpPr>
          <p:spPr>
            <a:xfrm>
              <a:off x="2766842" y="3038619"/>
              <a:ext cx="205597" cy="205367"/>
            </a:xfrm>
            <a:custGeom>
              <a:rect b="b" l="l" r="r" t="t"/>
              <a:pathLst>
                <a:path extrusionOk="0" h="8030" w="8039">
                  <a:moveTo>
                    <a:pt x="4024" y="723"/>
                  </a:moveTo>
                  <a:cubicBezTo>
                    <a:pt x="5835" y="723"/>
                    <a:pt x="7307" y="2204"/>
                    <a:pt x="7307" y="4015"/>
                  </a:cubicBezTo>
                  <a:cubicBezTo>
                    <a:pt x="7307" y="5826"/>
                    <a:pt x="5835" y="7298"/>
                    <a:pt x="4024" y="7298"/>
                  </a:cubicBezTo>
                  <a:cubicBezTo>
                    <a:pt x="2204" y="7298"/>
                    <a:pt x="732" y="5826"/>
                    <a:pt x="732" y="4015"/>
                  </a:cubicBezTo>
                  <a:cubicBezTo>
                    <a:pt x="732" y="2204"/>
                    <a:pt x="2204" y="723"/>
                    <a:pt x="4024" y="723"/>
                  </a:cubicBezTo>
                  <a:close/>
                  <a:moveTo>
                    <a:pt x="4024" y="1"/>
                  </a:moveTo>
                  <a:cubicBezTo>
                    <a:pt x="1803" y="1"/>
                    <a:pt x="1" y="1803"/>
                    <a:pt x="1" y="4015"/>
                  </a:cubicBezTo>
                  <a:cubicBezTo>
                    <a:pt x="1" y="6228"/>
                    <a:pt x="1803" y="8030"/>
                    <a:pt x="4024" y="8030"/>
                  </a:cubicBezTo>
                  <a:cubicBezTo>
                    <a:pt x="6237" y="8030"/>
                    <a:pt x="8039" y="6228"/>
                    <a:pt x="8039" y="4015"/>
                  </a:cubicBezTo>
                  <a:cubicBezTo>
                    <a:pt x="8039" y="1803"/>
                    <a:pt x="6237" y="1"/>
                    <a:pt x="40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90"/>
            <p:cNvSpPr/>
            <p:nvPr/>
          </p:nvSpPr>
          <p:spPr>
            <a:xfrm>
              <a:off x="3125708" y="2997549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24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24"/>
                  </a:lnTo>
                  <a:close/>
                  <a:moveTo>
                    <a:pt x="366" y="1"/>
                  </a:moveTo>
                  <a:cubicBezTo>
                    <a:pt x="161" y="1"/>
                    <a:pt x="1" y="161"/>
                    <a:pt x="1" y="367"/>
                  </a:cubicBezTo>
                  <a:lnTo>
                    <a:pt x="1" y="2704"/>
                  </a:lnTo>
                  <a:cubicBezTo>
                    <a:pt x="1" y="2900"/>
                    <a:pt x="161" y="3070"/>
                    <a:pt x="366" y="3070"/>
                  </a:cubicBezTo>
                  <a:lnTo>
                    <a:pt x="2704" y="3070"/>
                  </a:lnTo>
                  <a:cubicBezTo>
                    <a:pt x="2900" y="3070"/>
                    <a:pt x="3069" y="2900"/>
                    <a:pt x="3069" y="2704"/>
                  </a:cubicBezTo>
                  <a:lnTo>
                    <a:pt x="3069" y="367"/>
                  </a:lnTo>
                  <a:cubicBezTo>
                    <a:pt x="3069" y="161"/>
                    <a:pt x="2900" y="1"/>
                    <a:pt x="2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90"/>
            <p:cNvSpPr/>
            <p:nvPr/>
          </p:nvSpPr>
          <p:spPr>
            <a:xfrm>
              <a:off x="3065944" y="3117102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32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0" y="161"/>
                    <a:pt x="0" y="366"/>
                  </a:cubicBezTo>
                  <a:lnTo>
                    <a:pt x="0" y="2704"/>
                  </a:lnTo>
                  <a:cubicBezTo>
                    <a:pt x="0" y="2900"/>
                    <a:pt x="161" y="3069"/>
                    <a:pt x="366" y="3069"/>
                  </a:cubicBezTo>
                  <a:lnTo>
                    <a:pt x="2703" y="3069"/>
                  </a:lnTo>
                  <a:cubicBezTo>
                    <a:pt x="2900" y="3069"/>
                    <a:pt x="3069" y="2900"/>
                    <a:pt x="3069" y="2704"/>
                  </a:cubicBezTo>
                  <a:lnTo>
                    <a:pt x="3069" y="366"/>
                  </a:lnTo>
                  <a:cubicBezTo>
                    <a:pt x="3069" y="161"/>
                    <a:pt x="2900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90"/>
            <p:cNvSpPr/>
            <p:nvPr/>
          </p:nvSpPr>
          <p:spPr>
            <a:xfrm>
              <a:off x="2821159" y="3092680"/>
              <a:ext cx="97211" cy="97236"/>
            </a:xfrm>
            <a:custGeom>
              <a:rect b="b" l="l" r="r" t="t"/>
              <a:pathLst>
                <a:path extrusionOk="0" h="3802" w="3801">
                  <a:moveTo>
                    <a:pt x="3069" y="732"/>
                  </a:moveTo>
                  <a:lnTo>
                    <a:pt x="3069" y="3070"/>
                  </a:lnTo>
                  <a:lnTo>
                    <a:pt x="732" y="3070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0" y="170"/>
                    <a:pt x="0" y="367"/>
                  </a:cubicBezTo>
                  <a:lnTo>
                    <a:pt x="0" y="3436"/>
                  </a:lnTo>
                  <a:cubicBezTo>
                    <a:pt x="0" y="3641"/>
                    <a:pt x="161" y="3801"/>
                    <a:pt x="366" y="3801"/>
                  </a:cubicBezTo>
                  <a:lnTo>
                    <a:pt x="3435" y="3801"/>
                  </a:lnTo>
                  <a:cubicBezTo>
                    <a:pt x="3640" y="3801"/>
                    <a:pt x="3800" y="3641"/>
                    <a:pt x="3800" y="3436"/>
                  </a:cubicBezTo>
                  <a:lnTo>
                    <a:pt x="3800" y="367"/>
                  </a:lnTo>
                  <a:cubicBezTo>
                    <a:pt x="3800" y="170"/>
                    <a:pt x="3640" y="1"/>
                    <a:pt x="34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90"/>
            <p:cNvSpPr/>
            <p:nvPr/>
          </p:nvSpPr>
          <p:spPr>
            <a:xfrm>
              <a:off x="3006154" y="2997549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24"/>
                  </a:moveTo>
                  <a:lnTo>
                    <a:pt x="2338" y="2338"/>
                  </a:lnTo>
                  <a:lnTo>
                    <a:pt x="733" y="2338"/>
                  </a:lnTo>
                  <a:lnTo>
                    <a:pt x="733" y="724"/>
                  </a:lnTo>
                  <a:close/>
                  <a:moveTo>
                    <a:pt x="367" y="1"/>
                  </a:moveTo>
                  <a:cubicBezTo>
                    <a:pt x="162" y="1"/>
                    <a:pt x="1" y="161"/>
                    <a:pt x="1" y="367"/>
                  </a:cubicBezTo>
                  <a:lnTo>
                    <a:pt x="1" y="2704"/>
                  </a:lnTo>
                  <a:cubicBezTo>
                    <a:pt x="1" y="2900"/>
                    <a:pt x="162" y="3070"/>
                    <a:pt x="367" y="3070"/>
                  </a:cubicBezTo>
                  <a:lnTo>
                    <a:pt x="2704" y="3070"/>
                  </a:lnTo>
                  <a:cubicBezTo>
                    <a:pt x="2900" y="3070"/>
                    <a:pt x="3070" y="2900"/>
                    <a:pt x="3070" y="2704"/>
                  </a:cubicBezTo>
                  <a:lnTo>
                    <a:pt x="3070" y="367"/>
                  </a:lnTo>
                  <a:cubicBezTo>
                    <a:pt x="3070" y="161"/>
                    <a:pt x="2900" y="1"/>
                    <a:pt x="2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90"/>
            <p:cNvSpPr/>
            <p:nvPr/>
          </p:nvSpPr>
          <p:spPr>
            <a:xfrm>
              <a:off x="3125708" y="3236656"/>
              <a:ext cx="78515" cy="78490"/>
            </a:xfrm>
            <a:custGeom>
              <a:rect b="b" l="l" r="r" t="t"/>
              <a:pathLst>
                <a:path extrusionOk="0" h="3069" w="3070">
                  <a:moveTo>
                    <a:pt x="2338" y="732"/>
                  </a:moveTo>
                  <a:lnTo>
                    <a:pt x="2338" y="2337"/>
                  </a:lnTo>
                  <a:lnTo>
                    <a:pt x="732" y="2337"/>
                  </a:lnTo>
                  <a:lnTo>
                    <a:pt x="732" y="732"/>
                  </a:lnTo>
                  <a:close/>
                  <a:moveTo>
                    <a:pt x="366" y="0"/>
                  </a:moveTo>
                  <a:cubicBezTo>
                    <a:pt x="161" y="0"/>
                    <a:pt x="1" y="161"/>
                    <a:pt x="1" y="366"/>
                  </a:cubicBezTo>
                  <a:lnTo>
                    <a:pt x="1" y="2703"/>
                  </a:lnTo>
                  <a:cubicBezTo>
                    <a:pt x="1" y="2899"/>
                    <a:pt x="161" y="3069"/>
                    <a:pt x="366" y="3069"/>
                  </a:cubicBezTo>
                  <a:lnTo>
                    <a:pt x="2704" y="3069"/>
                  </a:lnTo>
                  <a:cubicBezTo>
                    <a:pt x="2900" y="3069"/>
                    <a:pt x="3069" y="2899"/>
                    <a:pt x="3069" y="2703"/>
                  </a:cubicBezTo>
                  <a:lnTo>
                    <a:pt x="3069" y="366"/>
                  </a:lnTo>
                  <a:cubicBezTo>
                    <a:pt x="3069" y="161"/>
                    <a:pt x="2900" y="0"/>
                    <a:pt x="2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90"/>
            <p:cNvSpPr/>
            <p:nvPr/>
          </p:nvSpPr>
          <p:spPr>
            <a:xfrm>
              <a:off x="3065944" y="3356184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32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0" y="161"/>
                    <a:pt x="0" y="366"/>
                  </a:cubicBezTo>
                  <a:lnTo>
                    <a:pt x="0" y="2704"/>
                  </a:lnTo>
                  <a:cubicBezTo>
                    <a:pt x="0" y="2900"/>
                    <a:pt x="161" y="3070"/>
                    <a:pt x="366" y="3070"/>
                  </a:cubicBezTo>
                  <a:lnTo>
                    <a:pt x="2703" y="3070"/>
                  </a:lnTo>
                  <a:cubicBezTo>
                    <a:pt x="2900" y="3070"/>
                    <a:pt x="3069" y="2900"/>
                    <a:pt x="3069" y="2704"/>
                  </a:cubicBezTo>
                  <a:lnTo>
                    <a:pt x="3069" y="366"/>
                  </a:lnTo>
                  <a:cubicBezTo>
                    <a:pt x="3069" y="161"/>
                    <a:pt x="2900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90"/>
            <p:cNvSpPr/>
            <p:nvPr/>
          </p:nvSpPr>
          <p:spPr>
            <a:xfrm>
              <a:off x="3006154" y="3236656"/>
              <a:ext cx="78515" cy="78490"/>
            </a:xfrm>
            <a:custGeom>
              <a:rect b="b" l="l" r="r" t="t"/>
              <a:pathLst>
                <a:path extrusionOk="0" h="3069" w="3070">
                  <a:moveTo>
                    <a:pt x="2338" y="732"/>
                  </a:moveTo>
                  <a:lnTo>
                    <a:pt x="2338" y="2337"/>
                  </a:lnTo>
                  <a:lnTo>
                    <a:pt x="733" y="2337"/>
                  </a:lnTo>
                  <a:lnTo>
                    <a:pt x="733" y="732"/>
                  </a:lnTo>
                  <a:close/>
                  <a:moveTo>
                    <a:pt x="367" y="0"/>
                  </a:moveTo>
                  <a:cubicBezTo>
                    <a:pt x="162" y="0"/>
                    <a:pt x="1" y="161"/>
                    <a:pt x="1" y="366"/>
                  </a:cubicBezTo>
                  <a:lnTo>
                    <a:pt x="1" y="2703"/>
                  </a:lnTo>
                  <a:cubicBezTo>
                    <a:pt x="1" y="2899"/>
                    <a:pt x="162" y="3069"/>
                    <a:pt x="367" y="3069"/>
                  </a:cubicBezTo>
                  <a:lnTo>
                    <a:pt x="2704" y="3069"/>
                  </a:lnTo>
                  <a:cubicBezTo>
                    <a:pt x="2900" y="3069"/>
                    <a:pt x="3070" y="2899"/>
                    <a:pt x="3070" y="2703"/>
                  </a:cubicBezTo>
                  <a:lnTo>
                    <a:pt x="3070" y="366"/>
                  </a:lnTo>
                  <a:cubicBezTo>
                    <a:pt x="3070" y="161"/>
                    <a:pt x="2900" y="0"/>
                    <a:pt x="2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90"/>
            <p:cNvSpPr/>
            <p:nvPr/>
          </p:nvSpPr>
          <p:spPr>
            <a:xfrm>
              <a:off x="2946390" y="3356184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32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1" y="161"/>
                    <a:pt x="1" y="366"/>
                  </a:cubicBezTo>
                  <a:lnTo>
                    <a:pt x="1" y="2704"/>
                  </a:lnTo>
                  <a:cubicBezTo>
                    <a:pt x="1" y="2900"/>
                    <a:pt x="161" y="3070"/>
                    <a:pt x="366" y="3070"/>
                  </a:cubicBezTo>
                  <a:lnTo>
                    <a:pt x="2704" y="3070"/>
                  </a:lnTo>
                  <a:cubicBezTo>
                    <a:pt x="2900" y="3070"/>
                    <a:pt x="3070" y="2900"/>
                    <a:pt x="3070" y="2704"/>
                  </a:cubicBezTo>
                  <a:lnTo>
                    <a:pt x="3070" y="366"/>
                  </a:lnTo>
                  <a:cubicBezTo>
                    <a:pt x="3070" y="161"/>
                    <a:pt x="2900" y="1"/>
                    <a:pt x="2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90"/>
            <p:cNvSpPr/>
            <p:nvPr/>
          </p:nvSpPr>
          <p:spPr>
            <a:xfrm>
              <a:off x="2955289" y="3036803"/>
              <a:ext cx="18746" cy="18721"/>
            </a:xfrm>
            <a:custGeom>
              <a:rect b="b" l="l" r="r" t="t"/>
              <a:pathLst>
                <a:path extrusionOk="0" h="732" w="733">
                  <a:moveTo>
                    <a:pt x="366" y="0"/>
                  </a:moveTo>
                  <a:cubicBezTo>
                    <a:pt x="277" y="0"/>
                    <a:pt x="179" y="36"/>
                    <a:pt x="108" y="107"/>
                  </a:cubicBezTo>
                  <a:cubicBezTo>
                    <a:pt x="45" y="179"/>
                    <a:pt x="1" y="268"/>
                    <a:pt x="1" y="366"/>
                  </a:cubicBezTo>
                  <a:cubicBezTo>
                    <a:pt x="1" y="464"/>
                    <a:pt x="45" y="553"/>
                    <a:pt x="108" y="625"/>
                  </a:cubicBezTo>
                  <a:cubicBezTo>
                    <a:pt x="179" y="696"/>
                    <a:pt x="277" y="732"/>
                    <a:pt x="366" y="732"/>
                  </a:cubicBezTo>
                  <a:cubicBezTo>
                    <a:pt x="464" y="732"/>
                    <a:pt x="563" y="696"/>
                    <a:pt x="625" y="625"/>
                  </a:cubicBezTo>
                  <a:cubicBezTo>
                    <a:pt x="696" y="553"/>
                    <a:pt x="732" y="464"/>
                    <a:pt x="732" y="366"/>
                  </a:cubicBezTo>
                  <a:cubicBezTo>
                    <a:pt x="732" y="268"/>
                    <a:pt x="696" y="179"/>
                    <a:pt x="625" y="107"/>
                  </a:cubicBezTo>
                  <a:cubicBezTo>
                    <a:pt x="563" y="36"/>
                    <a:pt x="464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8" name="Google Shape;10008;p90"/>
          <p:cNvGrpSpPr/>
          <p:nvPr/>
        </p:nvGrpSpPr>
        <p:grpSpPr>
          <a:xfrm>
            <a:off x="7577438" y="1837003"/>
            <a:ext cx="454746" cy="454770"/>
            <a:chOff x="6586119" y="2997319"/>
            <a:chExt cx="478227" cy="478252"/>
          </a:xfrm>
        </p:grpSpPr>
        <p:sp>
          <p:nvSpPr>
            <p:cNvPr id="10009" name="Google Shape;10009;p90"/>
            <p:cNvSpPr/>
            <p:nvPr/>
          </p:nvSpPr>
          <p:spPr>
            <a:xfrm>
              <a:off x="6790754" y="3331097"/>
              <a:ext cx="18721" cy="18721"/>
            </a:xfrm>
            <a:custGeom>
              <a:rect b="b" l="l" r="r" t="t"/>
              <a:pathLst>
                <a:path extrusionOk="0" h="732" w="732">
                  <a:moveTo>
                    <a:pt x="366" y="0"/>
                  </a:moveTo>
                  <a:cubicBezTo>
                    <a:pt x="277" y="0"/>
                    <a:pt x="179" y="45"/>
                    <a:pt x="107" y="107"/>
                  </a:cubicBezTo>
                  <a:cubicBezTo>
                    <a:pt x="45" y="179"/>
                    <a:pt x="0" y="277"/>
                    <a:pt x="0" y="366"/>
                  </a:cubicBezTo>
                  <a:cubicBezTo>
                    <a:pt x="0" y="464"/>
                    <a:pt x="45" y="562"/>
                    <a:pt x="107" y="625"/>
                  </a:cubicBezTo>
                  <a:cubicBezTo>
                    <a:pt x="179" y="696"/>
                    <a:pt x="277" y="732"/>
                    <a:pt x="366" y="732"/>
                  </a:cubicBezTo>
                  <a:cubicBezTo>
                    <a:pt x="464" y="732"/>
                    <a:pt x="562" y="696"/>
                    <a:pt x="625" y="625"/>
                  </a:cubicBezTo>
                  <a:cubicBezTo>
                    <a:pt x="696" y="562"/>
                    <a:pt x="732" y="464"/>
                    <a:pt x="732" y="366"/>
                  </a:cubicBezTo>
                  <a:cubicBezTo>
                    <a:pt x="732" y="277"/>
                    <a:pt x="696" y="179"/>
                    <a:pt x="625" y="107"/>
                  </a:cubicBezTo>
                  <a:cubicBezTo>
                    <a:pt x="562" y="45"/>
                    <a:pt x="464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90"/>
            <p:cNvSpPr/>
            <p:nvPr/>
          </p:nvSpPr>
          <p:spPr>
            <a:xfrm>
              <a:off x="6710455" y="3257856"/>
              <a:ext cx="91738" cy="18746"/>
            </a:xfrm>
            <a:custGeom>
              <a:rect b="b" l="l" r="r" t="t"/>
              <a:pathLst>
                <a:path extrusionOk="0" h="733" w="3587">
                  <a:moveTo>
                    <a:pt x="401" y="1"/>
                  </a:moveTo>
                  <a:cubicBezTo>
                    <a:pt x="223" y="1"/>
                    <a:pt x="54" y="135"/>
                    <a:pt x="27" y="313"/>
                  </a:cubicBezTo>
                  <a:cubicBezTo>
                    <a:pt x="0" y="545"/>
                    <a:pt x="170" y="732"/>
                    <a:pt x="393" y="732"/>
                  </a:cubicBezTo>
                  <a:lnTo>
                    <a:pt x="3185" y="732"/>
                  </a:lnTo>
                  <a:cubicBezTo>
                    <a:pt x="3408" y="732"/>
                    <a:pt x="3586" y="545"/>
                    <a:pt x="3551" y="313"/>
                  </a:cubicBezTo>
                  <a:cubicBezTo>
                    <a:pt x="3524" y="135"/>
                    <a:pt x="3363" y="1"/>
                    <a:pt x="3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90"/>
            <p:cNvSpPr/>
            <p:nvPr/>
          </p:nvSpPr>
          <p:spPr>
            <a:xfrm>
              <a:off x="6636063" y="3257856"/>
              <a:ext cx="52275" cy="18746"/>
            </a:xfrm>
            <a:custGeom>
              <a:rect b="b" l="l" r="r" t="t"/>
              <a:pathLst>
                <a:path extrusionOk="0" h="733" w="2044">
                  <a:moveTo>
                    <a:pt x="402" y="1"/>
                  </a:moveTo>
                  <a:cubicBezTo>
                    <a:pt x="224" y="1"/>
                    <a:pt x="54" y="135"/>
                    <a:pt x="28" y="313"/>
                  </a:cubicBezTo>
                  <a:cubicBezTo>
                    <a:pt x="1" y="545"/>
                    <a:pt x="170" y="732"/>
                    <a:pt x="393" y="732"/>
                  </a:cubicBezTo>
                  <a:lnTo>
                    <a:pt x="1651" y="732"/>
                  </a:lnTo>
                  <a:cubicBezTo>
                    <a:pt x="1874" y="732"/>
                    <a:pt x="2044" y="545"/>
                    <a:pt x="2017" y="313"/>
                  </a:cubicBezTo>
                  <a:cubicBezTo>
                    <a:pt x="1990" y="135"/>
                    <a:pt x="1821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90"/>
            <p:cNvSpPr/>
            <p:nvPr/>
          </p:nvSpPr>
          <p:spPr>
            <a:xfrm>
              <a:off x="6956135" y="3431931"/>
              <a:ext cx="18746" cy="18721"/>
            </a:xfrm>
            <a:custGeom>
              <a:rect b="b" l="l" r="r" t="t"/>
              <a:pathLst>
                <a:path extrusionOk="0" h="732" w="733">
                  <a:moveTo>
                    <a:pt x="367" y="0"/>
                  </a:moveTo>
                  <a:cubicBezTo>
                    <a:pt x="269" y="0"/>
                    <a:pt x="179" y="36"/>
                    <a:pt x="108" y="108"/>
                  </a:cubicBezTo>
                  <a:cubicBezTo>
                    <a:pt x="37" y="170"/>
                    <a:pt x="1" y="268"/>
                    <a:pt x="1" y="366"/>
                  </a:cubicBezTo>
                  <a:cubicBezTo>
                    <a:pt x="1" y="464"/>
                    <a:pt x="37" y="554"/>
                    <a:pt x="108" y="625"/>
                  </a:cubicBezTo>
                  <a:cubicBezTo>
                    <a:pt x="179" y="687"/>
                    <a:pt x="269" y="732"/>
                    <a:pt x="367" y="732"/>
                  </a:cubicBezTo>
                  <a:cubicBezTo>
                    <a:pt x="465" y="732"/>
                    <a:pt x="554" y="687"/>
                    <a:pt x="625" y="625"/>
                  </a:cubicBezTo>
                  <a:cubicBezTo>
                    <a:pt x="697" y="554"/>
                    <a:pt x="732" y="464"/>
                    <a:pt x="732" y="366"/>
                  </a:cubicBezTo>
                  <a:cubicBezTo>
                    <a:pt x="732" y="268"/>
                    <a:pt x="697" y="170"/>
                    <a:pt x="625" y="108"/>
                  </a:cubicBezTo>
                  <a:cubicBezTo>
                    <a:pt x="554" y="36"/>
                    <a:pt x="465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90"/>
            <p:cNvSpPr/>
            <p:nvPr/>
          </p:nvSpPr>
          <p:spPr>
            <a:xfrm>
              <a:off x="6586119" y="2997319"/>
              <a:ext cx="478227" cy="478252"/>
            </a:xfrm>
            <a:custGeom>
              <a:rect b="b" l="l" r="r" t="t"/>
              <a:pathLst>
                <a:path extrusionOk="0" h="18700" w="18699">
                  <a:moveTo>
                    <a:pt x="5629" y="4595"/>
                  </a:moveTo>
                  <a:cubicBezTo>
                    <a:pt x="5763" y="4595"/>
                    <a:pt x="5888" y="4649"/>
                    <a:pt x="5995" y="4747"/>
                  </a:cubicBezTo>
                  <a:cubicBezTo>
                    <a:pt x="6173" y="4934"/>
                    <a:pt x="6191" y="5220"/>
                    <a:pt x="6040" y="5416"/>
                  </a:cubicBezTo>
                  <a:cubicBezTo>
                    <a:pt x="6031" y="5425"/>
                    <a:pt x="6013" y="5443"/>
                    <a:pt x="6004" y="5452"/>
                  </a:cubicBezTo>
                  <a:cubicBezTo>
                    <a:pt x="6004" y="5461"/>
                    <a:pt x="5995" y="5470"/>
                    <a:pt x="5995" y="5470"/>
                  </a:cubicBezTo>
                  <a:cubicBezTo>
                    <a:pt x="5893" y="5571"/>
                    <a:pt x="5761" y="5623"/>
                    <a:pt x="5628" y="5623"/>
                  </a:cubicBezTo>
                  <a:cubicBezTo>
                    <a:pt x="5504" y="5623"/>
                    <a:pt x="5380" y="5578"/>
                    <a:pt x="5281" y="5487"/>
                  </a:cubicBezTo>
                  <a:cubicBezTo>
                    <a:pt x="5281" y="5478"/>
                    <a:pt x="5272" y="5470"/>
                    <a:pt x="5263" y="5470"/>
                  </a:cubicBezTo>
                  <a:cubicBezTo>
                    <a:pt x="5263" y="5461"/>
                    <a:pt x="5255" y="5461"/>
                    <a:pt x="5255" y="5452"/>
                  </a:cubicBezTo>
                  <a:cubicBezTo>
                    <a:pt x="5067" y="5255"/>
                    <a:pt x="5076" y="4943"/>
                    <a:pt x="5263" y="4747"/>
                  </a:cubicBezTo>
                  <a:cubicBezTo>
                    <a:pt x="5371" y="4649"/>
                    <a:pt x="5495" y="4595"/>
                    <a:pt x="5629" y="4595"/>
                  </a:cubicBezTo>
                  <a:close/>
                  <a:moveTo>
                    <a:pt x="17601" y="7343"/>
                  </a:moveTo>
                  <a:cubicBezTo>
                    <a:pt x="17806" y="7343"/>
                    <a:pt x="17976" y="7512"/>
                    <a:pt x="17976" y="7718"/>
                  </a:cubicBezTo>
                  <a:lnTo>
                    <a:pt x="17976" y="8074"/>
                  </a:lnTo>
                  <a:lnTo>
                    <a:pt x="11687" y="8074"/>
                  </a:lnTo>
                  <a:lnTo>
                    <a:pt x="11687" y="7718"/>
                  </a:lnTo>
                  <a:cubicBezTo>
                    <a:pt x="11687" y="7512"/>
                    <a:pt x="11856" y="7343"/>
                    <a:pt x="12061" y="7343"/>
                  </a:cubicBezTo>
                  <a:close/>
                  <a:moveTo>
                    <a:pt x="2899" y="7343"/>
                  </a:moveTo>
                  <a:cubicBezTo>
                    <a:pt x="3024" y="7343"/>
                    <a:pt x="3158" y="7396"/>
                    <a:pt x="3256" y="7495"/>
                  </a:cubicBezTo>
                  <a:cubicBezTo>
                    <a:pt x="3354" y="7593"/>
                    <a:pt x="3408" y="7718"/>
                    <a:pt x="3408" y="7860"/>
                  </a:cubicBezTo>
                  <a:cubicBezTo>
                    <a:pt x="3408" y="7994"/>
                    <a:pt x="3354" y="8119"/>
                    <a:pt x="3256" y="8217"/>
                  </a:cubicBezTo>
                  <a:cubicBezTo>
                    <a:pt x="3158" y="8315"/>
                    <a:pt x="3033" y="8369"/>
                    <a:pt x="2899" y="8369"/>
                  </a:cubicBezTo>
                  <a:cubicBezTo>
                    <a:pt x="2757" y="8369"/>
                    <a:pt x="2632" y="8315"/>
                    <a:pt x="2534" y="8217"/>
                  </a:cubicBezTo>
                  <a:cubicBezTo>
                    <a:pt x="2435" y="8119"/>
                    <a:pt x="2382" y="7994"/>
                    <a:pt x="2382" y="7860"/>
                  </a:cubicBezTo>
                  <a:cubicBezTo>
                    <a:pt x="2382" y="7718"/>
                    <a:pt x="2435" y="7593"/>
                    <a:pt x="2534" y="7495"/>
                  </a:cubicBezTo>
                  <a:cubicBezTo>
                    <a:pt x="2632" y="7396"/>
                    <a:pt x="2766" y="7343"/>
                    <a:pt x="2899" y="7343"/>
                  </a:cubicBezTo>
                  <a:close/>
                  <a:moveTo>
                    <a:pt x="8564" y="7530"/>
                  </a:moveTo>
                  <a:cubicBezTo>
                    <a:pt x="8698" y="7530"/>
                    <a:pt x="8832" y="7584"/>
                    <a:pt x="8921" y="7682"/>
                  </a:cubicBezTo>
                  <a:cubicBezTo>
                    <a:pt x="9019" y="7780"/>
                    <a:pt x="9073" y="7905"/>
                    <a:pt x="9073" y="8039"/>
                  </a:cubicBezTo>
                  <a:cubicBezTo>
                    <a:pt x="9073" y="8182"/>
                    <a:pt x="9019" y="8306"/>
                    <a:pt x="8921" y="8405"/>
                  </a:cubicBezTo>
                  <a:cubicBezTo>
                    <a:pt x="8823" y="8503"/>
                    <a:pt x="8694" y="8552"/>
                    <a:pt x="8563" y="8552"/>
                  </a:cubicBezTo>
                  <a:cubicBezTo>
                    <a:pt x="8433" y="8552"/>
                    <a:pt x="8301" y="8503"/>
                    <a:pt x="8198" y="8405"/>
                  </a:cubicBezTo>
                  <a:cubicBezTo>
                    <a:pt x="8100" y="8306"/>
                    <a:pt x="8056" y="8182"/>
                    <a:pt x="8056" y="8039"/>
                  </a:cubicBezTo>
                  <a:cubicBezTo>
                    <a:pt x="8056" y="7905"/>
                    <a:pt x="8100" y="7780"/>
                    <a:pt x="8198" y="7682"/>
                  </a:cubicBezTo>
                  <a:cubicBezTo>
                    <a:pt x="8297" y="7584"/>
                    <a:pt x="8430" y="7530"/>
                    <a:pt x="8564" y="7530"/>
                  </a:cubicBezTo>
                  <a:close/>
                  <a:moveTo>
                    <a:pt x="10955" y="12678"/>
                  </a:moveTo>
                  <a:lnTo>
                    <a:pt x="10955" y="14176"/>
                  </a:lnTo>
                  <a:lnTo>
                    <a:pt x="1873" y="14176"/>
                  </a:lnTo>
                  <a:cubicBezTo>
                    <a:pt x="1240" y="14176"/>
                    <a:pt x="732" y="13659"/>
                    <a:pt x="732" y="13026"/>
                  </a:cubicBezTo>
                  <a:lnTo>
                    <a:pt x="732" y="12678"/>
                  </a:lnTo>
                  <a:close/>
                  <a:moveTo>
                    <a:pt x="17976" y="8842"/>
                  </a:moveTo>
                  <a:lnTo>
                    <a:pt x="17976" y="15996"/>
                  </a:lnTo>
                  <a:lnTo>
                    <a:pt x="11687" y="15996"/>
                  </a:lnTo>
                  <a:lnTo>
                    <a:pt x="11687" y="8842"/>
                  </a:lnTo>
                  <a:close/>
                  <a:moveTo>
                    <a:pt x="9314" y="14899"/>
                  </a:moveTo>
                  <a:lnTo>
                    <a:pt x="9314" y="16514"/>
                  </a:lnTo>
                  <a:lnTo>
                    <a:pt x="7413" y="16514"/>
                  </a:lnTo>
                  <a:lnTo>
                    <a:pt x="7413" y="14899"/>
                  </a:lnTo>
                  <a:close/>
                  <a:moveTo>
                    <a:pt x="10955" y="14899"/>
                  </a:moveTo>
                  <a:lnTo>
                    <a:pt x="10955" y="16862"/>
                  </a:lnTo>
                  <a:cubicBezTo>
                    <a:pt x="10696" y="16665"/>
                    <a:pt x="10384" y="16541"/>
                    <a:pt x="10045" y="16514"/>
                  </a:cubicBezTo>
                  <a:lnTo>
                    <a:pt x="10045" y="14899"/>
                  </a:lnTo>
                  <a:close/>
                  <a:moveTo>
                    <a:pt x="9911" y="17245"/>
                  </a:moveTo>
                  <a:cubicBezTo>
                    <a:pt x="10375" y="17245"/>
                    <a:pt x="10777" y="17549"/>
                    <a:pt x="10910" y="17968"/>
                  </a:cubicBezTo>
                  <a:lnTo>
                    <a:pt x="5825" y="17968"/>
                  </a:lnTo>
                  <a:cubicBezTo>
                    <a:pt x="5968" y="17549"/>
                    <a:pt x="6370" y="17245"/>
                    <a:pt x="6834" y="17245"/>
                  </a:cubicBezTo>
                  <a:close/>
                  <a:moveTo>
                    <a:pt x="17976" y="16728"/>
                  </a:moveTo>
                  <a:lnTo>
                    <a:pt x="17976" y="17602"/>
                  </a:lnTo>
                  <a:cubicBezTo>
                    <a:pt x="17976" y="17807"/>
                    <a:pt x="17806" y="17968"/>
                    <a:pt x="17601" y="17968"/>
                  </a:cubicBezTo>
                  <a:lnTo>
                    <a:pt x="12061" y="17968"/>
                  </a:lnTo>
                  <a:cubicBezTo>
                    <a:pt x="11856" y="17968"/>
                    <a:pt x="11687" y="17807"/>
                    <a:pt x="11687" y="17602"/>
                  </a:cubicBezTo>
                  <a:lnTo>
                    <a:pt x="11687" y="16728"/>
                  </a:lnTo>
                  <a:close/>
                  <a:moveTo>
                    <a:pt x="15014" y="1"/>
                  </a:moveTo>
                  <a:cubicBezTo>
                    <a:pt x="14827" y="1"/>
                    <a:pt x="14666" y="135"/>
                    <a:pt x="14639" y="313"/>
                  </a:cubicBezTo>
                  <a:cubicBezTo>
                    <a:pt x="14604" y="536"/>
                    <a:pt x="14782" y="733"/>
                    <a:pt x="15005" y="733"/>
                  </a:cubicBezTo>
                  <a:lnTo>
                    <a:pt x="15371" y="733"/>
                  </a:lnTo>
                  <a:lnTo>
                    <a:pt x="13944" y="2160"/>
                  </a:lnTo>
                  <a:lnTo>
                    <a:pt x="10027" y="2160"/>
                  </a:lnTo>
                  <a:cubicBezTo>
                    <a:pt x="9840" y="2160"/>
                    <a:pt x="9679" y="2285"/>
                    <a:pt x="9653" y="2463"/>
                  </a:cubicBezTo>
                  <a:cubicBezTo>
                    <a:pt x="9617" y="2695"/>
                    <a:pt x="9795" y="2882"/>
                    <a:pt x="10018" y="2882"/>
                  </a:cubicBezTo>
                  <a:lnTo>
                    <a:pt x="13212" y="2882"/>
                  </a:lnTo>
                  <a:lnTo>
                    <a:pt x="9162" y="6942"/>
                  </a:lnTo>
                  <a:cubicBezTo>
                    <a:pt x="8984" y="6843"/>
                    <a:pt x="8778" y="6790"/>
                    <a:pt x="8573" y="6790"/>
                  </a:cubicBezTo>
                  <a:cubicBezTo>
                    <a:pt x="8395" y="6790"/>
                    <a:pt x="8225" y="6826"/>
                    <a:pt x="8065" y="6897"/>
                  </a:cubicBezTo>
                  <a:lnTo>
                    <a:pt x="6780" y="5603"/>
                  </a:lnTo>
                  <a:cubicBezTo>
                    <a:pt x="6976" y="5148"/>
                    <a:pt x="6896" y="4604"/>
                    <a:pt x="6521" y="4230"/>
                  </a:cubicBezTo>
                  <a:cubicBezTo>
                    <a:pt x="6280" y="3989"/>
                    <a:pt x="5964" y="3868"/>
                    <a:pt x="5647" y="3868"/>
                  </a:cubicBezTo>
                  <a:cubicBezTo>
                    <a:pt x="5330" y="3868"/>
                    <a:pt x="5014" y="3989"/>
                    <a:pt x="4773" y="4230"/>
                  </a:cubicBezTo>
                  <a:cubicBezTo>
                    <a:pt x="4380" y="4622"/>
                    <a:pt x="4300" y="5211"/>
                    <a:pt x="4550" y="5684"/>
                  </a:cubicBezTo>
                  <a:lnTo>
                    <a:pt x="3497" y="6736"/>
                  </a:lnTo>
                  <a:cubicBezTo>
                    <a:pt x="3317" y="6639"/>
                    <a:pt x="3116" y="6591"/>
                    <a:pt x="2915" y="6591"/>
                  </a:cubicBezTo>
                  <a:cubicBezTo>
                    <a:pt x="2599" y="6591"/>
                    <a:pt x="2283" y="6711"/>
                    <a:pt x="2043" y="6950"/>
                  </a:cubicBezTo>
                  <a:cubicBezTo>
                    <a:pt x="1775" y="7227"/>
                    <a:pt x="1642" y="7602"/>
                    <a:pt x="1686" y="7985"/>
                  </a:cubicBezTo>
                  <a:cubicBezTo>
                    <a:pt x="1722" y="8208"/>
                    <a:pt x="1802" y="8422"/>
                    <a:pt x="1945" y="8592"/>
                  </a:cubicBezTo>
                  <a:cubicBezTo>
                    <a:pt x="2188" y="8898"/>
                    <a:pt x="2534" y="9066"/>
                    <a:pt x="2911" y="9066"/>
                  </a:cubicBezTo>
                  <a:cubicBezTo>
                    <a:pt x="2963" y="9066"/>
                    <a:pt x="3016" y="9062"/>
                    <a:pt x="3069" y="9056"/>
                  </a:cubicBezTo>
                  <a:cubicBezTo>
                    <a:pt x="3292" y="9029"/>
                    <a:pt x="3506" y="8949"/>
                    <a:pt x="3676" y="8806"/>
                  </a:cubicBezTo>
                  <a:cubicBezTo>
                    <a:pt x="3988" y="8565"/>
                    <a:pt x="4157" y="8208"/>
                    <a:pt x="4157" y="7825"/>
                  </a:cubicBezTo>
                  <a:cubicBezTo>
                    <a:pt x="4157" y="7620"/>
                    <a:pt x="4113" y="7423"/>
                    <a:pt x="4015" y="7245"/>
                  </a:cubicBezTo>
                  <a:lnTo>
                    <a:pt x="5067" y="6201"/>
                  </a:lnTo>
                  <a:cubicBezTo>
                    <a:pt x="5246" y="6299"/>
                    <a:pt x="5442" y="6344"/>
                    <a:pt x="5647" y="6344"/>
                  </a:cubicBezTo>
                  <a:cubicBezTo>
                    <a:pt x="5870" y="6344"/>
                    <a:pt x="6102" y="6281"/>
                    <a:pt x="6298" y="6156"/>
                  </a:cubicBezTo>
                  <a:lnTo>
                    <a:pt x="7520" y="7379"/>
                  </a:lnTo>
                  <a:cubicBezTo>
                    <a:pt x="7396" y="7575"/>
                    <a:pt x="7333" y="7798"/>
                    <a:pt x="7333" y="8030"/>
                  </a:cubicBezTo>
                  <a:cubicBezTo>
                    <a:pt x="7333" y="8360"/>
                    <a:pt x="7467" y="8672"/>
                    <a:pt x="7699" y="8904"/>
                  </a:cubicBezTo>
                  <a:cubicBezTo>
                    <a:pt x="7940" y="9145"/>
                    <a:pt x="8252" y="9270"/>
                    <a:pt x="8573" y="9270"/>
                  </a:cubicBezTo>
                  <a:cubicBezTo>
                    <a:pt x="8894" y="9270"/>
                    <a:pt x="9207" y="9145"/>
                    <a:pt x="9447" y="8904"/>
                  </a:cubicBezTo>
                  <a:cubicBezTo>
                    <a:pt x="9688" y="8672"/>
                    <a:pt x="9813" y="8360"/>
                    <a:pt x="9813" y="8030"/>
                  </a:cubicBezTo>
                  <a:cubicBezTo>
                    <a:pt x="9813" y="7825"/>
                    <a:pt x="9769" y="7628"/>
                    <a:pt x="9670" y="7459"/>
                  </a:cubicBezTo>
                  <a:lnTo>
                    <a:pt x="14247" y="2882"/>
                  </a:lnTo>
                  <a:lnTo>
                    <a:pt x="14854" y="2882"/>
                  </a:lnTo>
                  <a:cubicBezTo>
                    <a:pt x="15487" y="2882"/>
                    <a:pt x="15995" y="3400"/>
                    <a:pt x="15995" y="4024"/>
                  </a:cubicBezTo>
                  <a:lnTo>
                    <a:pt x="15995" y="6611"/>
                  </a:lnTo>
                  <a:lnTo>
                    <a:pt x="12061" y="6611"/>
                  </a:lnTo>
                  <a:cubicBezTo>
                    <a:pt x="11455" y="6611"/>
                    <a:pt x="10955" y="7102"/>
                    <a:pt x="10955" y="7718"/>
                  </a:cubicBezTo>
                  <a:lnTo>
                    <a:pt x="10955" y="11946"/>
                  </a:lnTo>
                  <a:lnTo>
                    <a:pt x="732" y="11946"/>
                  </a:lnTo>
                  <a:lnTo>
                    <a:pt x="732" y="3266"/>
                  </a:lnTo>
                  <a:cubicBezTo>
                    <a:pt x="732" y="3061"/>
                    <a:pt x="901" y="2882"/>
                    <a:pt x="1115" y="2882"/>
                  </a:cubicBezTo>
                  <a:lnTo>
                    <a:pt x="6851" y="2882"/>
                  </a:lnTo>
                  <a:cubicBezTo>
                    <a:pt x="6878" y="2882"/>
                    <a:pt x="6914" y="2874"/>
                    <a:pt x="6941" y="2847"/>
                  </a:cubicBezTo>
                  <a:cubicBezTo>
                    <a:pt x="7244" y="2535"/>
                    <a:pt x="7030" y="2160"/>
                    <a:pt x="6727" y="2160"/>
                  </a:cubicBezTo>
                  <a:lnTo>
                    <a:pt x="1873" y="2160"/>
                  </a:lnTo>
                  <a:cubicBezTo>
                    <a:pt x="839" y="2160"/>
                    <a:pt x="0" y="2998"/>
                    <a:pt x="0" y="4033"/>
                  </a:cubicBezTo>
                  <a:lnTo>
                    <a:pt x="0" y="13026"/>
                  </a:lnTo>
                  <a:cubicBezTo>
                    <a:pt x="0" y="14060"/>
                    <a:pt x="839" y="14899"/>
                    <a:pt x="1873" y="14899"/>
                  </a:cubicBezTo>
                  <a:lnTo>
                    <a:pt x="6682" y="14899"/>
                  </a:lnTo>
                  <a:lnTo>
                    <a:pt x="6682" y="16514"/>
                  </a:lnTo>
                  <a:cubicBezTo>
                    <a:pt x="5763" y="16594"/>
                    <a:pt x="5040" y="17361"/>
                    <a:pt x="5040" y="18298"/>
                  </a:cubicBezTo>
                  <a:lnTo>
                    <a:pt x="5040" y="18334"/>
                  </a:lnTo>
                  <a:cubicBezTo>
                    <a:pt x="5040" y="18539"/>
                    <a:pt x="5210" y="18699"/>
                    <a:pt x="5406" y="18699"/>
                  </a:cubicBezTo>
                  <a:lnTo>
                    <a:pt x="11321" y="18699"/>
                  </a:lnTo>
                  <a:cubicBezTo>
                    <a:pt x="11428" y="18699"/>
                    <a:pt x="11517" y="18664"/>
                    <a:pt x="11588" y="18592"/>
                  </a:cubicBezTo>
                  <a:cubicBezTo>
                    <a:pt x="11731" y="18664"/>
                    <a:pt x="11892" y="18699"/>
                    <a:pt x="12061" y="18699"/>
                  </a:cubicBezTo>
                  <a:lnTo>
                    <a:pt x="17601" y="18699"/>
                  </a:lnTo>
                  <a:cubicBezTo>
                    <a:pt x="18208" y="18699"/>
                    <a:pt x="18699" y="18209"/>
                    <a:pt x="18699" y="17602"/>
                  </a:cubicBezTo>
                  <a:lnTo>
                    <a:pt x="18699" y="7718"/>
                  </a:lnTo>
                  <a:cubicBezTo>
                    <a:pt x="18699" y="7102"/>
                    <a:pt x="18208" y="6611"/>
                    <a:pt x="17601" y="6611"/>
                  </a:cubicBezTo>
                  <a:lnTo>
                    <a:pt x="16727" y="6611"/>
                  </a:lnTo>
                  <a:lnTo>
                    <a:pt x="16727" y="4024"/>
                  </a:lnTo>
                  <a:cubicBezTo>
                    <a:pt x="16727" y="3025"/>
                    <a:pt x="15960" y="2213"/>
                    <a:pt x="14987" y="2151"/>
                  </a:cubicBezTo>
                  <a:lnTo>
                    <a:pt x="15888" y="1241"/>
                  </a:lnTo>
                  <a:lnTo>
                    <a:pt x="15888" y="1607"/>
                  </a:lnTo>
                  <a:cubicBezTo>
                    <a:pt x="15888" y="1794"/>
                    <a:pt x="16022" y="1955"/>
                    <a:pt x="16201" y="1981"/>
                  </a:cubicBezTo>
                  <a:cubicBezTo>
                    <a:pt x="16220" y="1985"/>
                    <a:pt x="16239" y="1986"/>
                    <a:pt x="16258" y="1986"/>
                  </a:cubicBezTo>
                  <a:cubicBezTo>
                    <a:pt x="16456" y="1986"/>
                    <a:pt x="16620" y="1820"/>
                    <a:pt x="16620" y="1625"/>
                  </a:cubicBezTo>
                  <a:lnTo>
                    <a:pt x="16620" y="367"/>
                  </a:lnTo>
                  <a:cubicBezTo>
                    <a:pt x="16620" y="162"/>
                    <a:pt x="16459" y="1"/>
                    <a:pt x="16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90"/>
            <p:cNvSpPr/>
            <p:nvPr/>
          </p:nvSpPr>
          <p:spPr>
            <a:xfrm>
              <a:off x="6903224" y="3305549"/>
              <a:ext cx="62531" cy="18721"/>
            </a:xfrm>
            <a:custGeom>
              <a:rect b="b" l="l" r="r" t="t"/>
              <a:pathLst>
                <a:path extrusionOk="0" h="732" w="2445">
                  <a:moveTo>
                    <a:pt x="402" y="0"/>
                  </a:moveTo>
                  <a:cubicBezTo>
                    <a:pt x="223" y="0"/>
                    <a:pt x="54" y="134"/>
                    <a:pt x="27" y="312"/>
                  </a:cubicBezTo>
                  <a:cubicBezTo>
                    <a:pt x="0" y="536"/>
                    <a:pt x="170" y="732"/>
                    <a:pt x="393" y="732"/>
                  </a:cubicBezTo>
                  <a:lnTo>
                    <a:pt x="2034" y="732"/>
                  </a:lnTo>
                  <a:cubicBezTo>
                    <a:pt x="2222" y="732"/>
                    <a:pt x="2382" y="598"/>
                    <a:pt x="2409" y="420"/>
                  </a:cubicBezTo>
                  <a:cubicBezTo>
                    <a:pt x="2445" y="197"/>
                    <a:pt x="2266" y="0"/>
                    <a:pt x="20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90"/>
            <p:cNvSpPr/>
            <p:nvPr/>
          </p:nvSpPr>
          <p:spPr>
            <a:xfrm>
              <a:off x="6984674" y="3305549"/>
              <a:ext cx="43145" cy="18721"/>
            </a:xfrm>
            <a:custGeom>
              <a:rect b="b" l="l" r="r" t="t"/>
              <a:pathLst>
                <a:path extrusionOk="0" h="732" w="1687">
                  <a:moveTo>
                    <a:pt x="402" y="0"/>
                  </a:moveTo>
                  <a:cubicBezTo>
                    <a:pt x="223" y="0"/>
                    <a:pt x="54" y="134"/>
                    <a:pt x="27" y="312"/>
                  </a:cubicBezTo>
                  <a:cubicBezTo>
                    <a:pt x="0" y="536"/>
                    <a:pt x="170" y="732"/>
                    <a:pt x="393" y="732"/>
                  </a:cubicBezTo>
                  <a:lnTo>
                    <a:pt x="1285" y="732"/>
                  </a:lnTo>
                  <a:cubicBezTo>
                    <a:pt x="1472" y="732"/>
                    <a:pt x="1633" y="598"/>
                    <a:pt x="1659" y="420"/>
                  </a:cubicBezTo>
                  <a:cubicBezTo>
                    <a:pt x="1686" y="197"/>
                    <a:pt x="1517" y="0"/>
                    <a:pt x="1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90"/>
            <p:cNvSpPr/>
            <p:nvPr/>
          </p:nvSpPr>
          <p:spPr>
            <a:xfrm>
              <a:off x="6903224" y="3260822"/>
              <a:ext cx="124601" cy="18516"/>
            </a:xfrm>
            <a:custGeom>
              <a:rect b="b" l="l" r="r" t="t"/>
              <a:pathLst>
                <a:path extrusionOk="0" h="724" w="4872">
                  <a:moveTo>
                    <a:pt x="402" y="1"/>
                  </a:moveTo>
                  <a:cubicBezTo>
                    <a:pt x="223" y="1"/>
                    <a:pt x="54" y="126"/>
                    <a:pt x="27" y="304"/>
                  </a:cubicBezTo>
                  <a:cubicBezTo>
                    <a:pt x="0" y="536"/>
                    <a:pt x="170" y="723"/>
                    <a:pt x="393" y="723"/>
                  </a:cubicBezTo>
                  <a:lnTo>
                    <a:pt x="4470" y="723"/>
                  </a:lnTo>
                  <a:cubicBezTo>
                    <a:pt x="4657" y="723"/>
                    <a:pt x="4818" y="598"/>
                    <a:pt x="4844" y="420"/>
                  </a:cubicBezTo>
                  <a:cubicBezTo>
                    <a:pt x="4871" y="188"/>
                    <a:pt x="4702" y="1"/>
                    <a:pt x="44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90"/>
            <p:cNvSpPr/>
            <p:nvPr/>
          </p:nvSpPr>
          <p:spPr>
            <a:xfrm>
              <a:off x="6903224" y="3350481"/>
              <a:ext cx="124601" cy="18746"/>
            </a:xfrm>
            <a:custGeom>
              <a:rect b="b" l="l" r="r" t="t"/>
              <a:pathLst>
                <a:path extrusionOk="0" h="733" w="4872">
                  <a:moveTo>
                    <a:pt x="402" y="1"/>
                  </a:moveTo>
                  <a:cubicBezTo>
                    <a:pt x="223" y="1"/>
                    <a:pt x="54" y="126"/>
                    <a:pt x="27" y="313"/>
                  </a:cubicBezTo>
                  <a:cubicBezTo>
                    <a:pt x="0" y="536"/>
                    <a:pt x="170" y="732"/>
                    <a:pt x="393" y="732"/>
                  </a:cubicBezTo>
                  <a:lnTo>
                    <a:pt x="4470" y="732"/>
                  </a:lnTo>
                  <a:cubicBezTo>
                    <a:pt x="4657" y="732"/>
                    <a:pt x="4818" y="598"/>
                    <a:pt x="4844" y="420"/>
                  </a:cubicBezTo>
                  <a:cubicBezTo>
                    <a:pt x="4871" y="188"/>
                    <a:pt x="4702" y="1"/>
                    <a:pt x="44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90"/>
            <p:cNvSpPr/>
            <p:nvPr/>
          </p:nvSpPr>
          <p:spPr>
            <a:xfrm>
              <a:off x="6790754" y="3052531"/>
              <a:ext cx="18721" cy="18746"/>
            </a:xfrm>
            <a:custGeom>
              <a:rect b="b" l="l" r="r" t="t"/>
              <a:pathLst>
                <a:path extrusionOk="0" h="733" w="732">
                  <a:moveTo>
                    <a:pt x="366" y="1"/>
                  </a:moveTo>
                  <a:cubicBezTo>
                    <a:pt x="277" y="1"/>
                    <a:pt x="179" y="37"/>
                    <a:pt x="107" y="108"/>
                  </a:cubicBezTo>
                  <a:cubicBezTo>
                    <a:pt x="45" y="170"/>
                    <a:pt x="0" y="268"/>
                    <a:pt x="0" y="367"/>
                  </a:cubicBezTo>
                  <a:cubicBezTo>
                    <a:pt x="0" y="456"/>
                    <a:pt x="45" y="554"/>
                    <a:pt x="107" y="625"/>
                  </a:cubicBezTo>
                  <a:cubicBezTo>
                    <a:pt x="179" y="688"/>
                    <a:pt x="277" y="732"/>
                    <a:pt x="366" y="732"/>
                  </a:cubicBezTo>
                  <a:cubicBezTo>
                    <a:pt x="464" y="732"/>
                    <a:pt x="562" y="688"/>
                    <a:pt x="625" y="625"/>
                  </a:cubicBezTo>
                  <a:cubicBezTo>
                    <a:pt x="696" y="554"/>
                    <a:pt x="732" y="456"/>
                    <a:pt x="732" y="367"/>
                  </a:cubicBezTo>
                  <a:cubicBezTo>
                    <a:pt x="732" y="268"/>
                    <a:pt x="696" y="170"/>
                    <a:pt x="625" y="108"/>
                  </a:cubicBezTo>
                  <a:cubicBezTo>
                    <a:pt x="562" y="37"/>
                    <a:pt x="464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19" name="Google Shape;10019;p90"/>
          <p:cNvSpPr/>
          <p:nvPr/>
        </p:nvSpPr>
        <p:spPr>
          <a:xfrm rot="5400000">
            <a:off x="8483271" y="1158824"/>
            <a:ext cx="275700" cy="247500"/>
          </a:xfrm>
          <a:prstGeom prst="triangle">
            <a:avLst>
              <a:gd fmla="val 50000" name="adj"/>
            </a:avLst>
          </a:prstGeom>
          <a:solidFill>
            <a:schemeClr val="accent5"/>
          </a:solidFill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0" name="Google Shape;10020;p90"/>
          <p:cNvSpPr/>
          <p:nvPr/>
        </p:nvSpPr>
        <p:spPr>
          <a:xfrm>
            <a:off x="424200" y="2571750"/>
            <a:ext cx="1773900" cy="1622700"/>
          </a:xfrm>
          <a:prstGeom prst="ellipse">
            <a:avLst/>
          </a:prstGeom>
          <a:noFill/>
          <a:ln cap="flat" cmpd="sng" w="38100">
            <a:solidFill>
              <a:srgbClr val="FFFF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21" name="Google Shape;10021;p90"/>
          <p:cNvSpPr/>
          <p:nvPr/>
        </p:nvSpPr>
        <p:spPr>
          <a:xfrm>
            <a:off x="2100600" y="2647950"/>
            <a:ext cx="1773900" cy="1936200"/>
          </a:xfrm>
          <a:prstGeom prst="ellipse">
            <a:avLst/>
          </a:prstGeom>
          <a:noFill/>
          <a:ln cap="flat" cmpd="sng" w="38100">
            <a:solidFill>
              <a:srgbClr val="FFFF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22" name="Google Shape;10022;p90"/>
          <p:cNvSpPr/>
          <p:nvPr/>
        </p:nvSpPr>
        <p:spPr>
          <a:xfrm>
            <a:off x="6945800" y="2647950"/>
            <a:ext cx="1902900" cy="1936200"/>
          </a:xfrm>
          <a:prstGeom prst="ellipse">
            <a:avLst/>
          </a:prstGeom>
          <a:noFill/>
          <a:ln cap="flat" cmpd="sng" w="28575">
            <a:solidFill>
              <a:srgbClr val="FFFF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Maven Pro"/>
                <a:ea typeface="Maven Pro"/>
                <a:cs typeface="Maven Pro"/>
                <a:sym typeface="Maven Pro"/>
              </a:rPr>
              <a:t>3</a:t>
            </a:r>
            <a:endParaRPr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26" name="Shape 10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7" name="Google Shape;10027;p91"/>
          <p:cNvSpPr txBox="1"/>
          <p:nvPr>
            <p:ph idx="4294967295" type="title"/>
          </p:nvPr>
        </p:nvSpPr>
        <p:spPr>
          <a:xfrm>
            <a:off x="2535725" y="145575"/>
            <a:ext cx="6375300" cy="77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300"/>
              <a:t>CICLO DE LA INFORMACIÓN DE INTERÉS PÚBLICO EN SO </a:t>
            </a:r>
            <a:endParaRPr sz="3300"/>
          </a:p>
        </p:txBody>
      </p:sp>
      <p:grpSp>
        <p:nvGrpSpPr>
          <p:cNvPr id="10028" name="Google Shape;10028;p91"/>
          <p:cNvGrpSpPr/>
          <p:nvPr/>
        </p:nvGrpSpPr>
        <p:grpSpPr>
          <a:xfrm>
            <a:off x="2820225" y="1348650"/>
            <a:ext cx="3175200" cy="3175200"/>
            <a:chOff x="2820225" y="891450"/>
            <a:chExt cx="3175200" cy="3175200"/>
          </a:xfrm>
        </p:grpSpPr>
        <p:sp>
          <p:nvSpPr>
            <p:cNvPr id="10029" name="Google Shape;10029;p91"/>
            <p:cNvSpPr/>
            <p:nvPr/>
          </p:nvSpPr>
          <p:spPr>
            <a:xfrm rot="10800000">
              <a:off x="2820225" y="891450"/>
              <a:ext cx="3175200" cy="3175200"/>
            </a:xfrm>
            <a:prstGeom prst="blockArc">
              <a:avLst>
                <a:gd fmla="val 5399801" name="adj1"/>
                <a:gd fmla="val 3012680" name="adj2"/>
                <a:gd fmla="val 6939" name="adj3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91"/>
            <p:cNvSpPr/>
            <p:nvPr/>
          </p:nvSpPr>
          <p:spPr>
            <a:xfrm rot="10800000">
              <a:off x="3175023" y="1179900"/>
              <a:ext cx="450600" cy="450600"/>
            </a:xfrm>
            <a:prstGeom prst="rtTriangle">
              <a:avLst/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31" name="Google Shape;10031;p91"/>
          <p:cNvSpPr/>
          <p:nvPr/>
        </p:nvSpPr>
        <p:spPr>
          <a:xfrm>
            <a:off x="4029975" y="1348650"/>
            <a:ext cx="1801200" cy="285000"/>
          </a:xfrm>
          <a:prstGeom prst="round1Rect">
            <a:avLst>
              <a:gd fmla="val 50000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IDENTIFICAR</a:t>
            </a:r>
            <a:endParaRPr sz="1900">
              <a:solidFill>
                <a:srgbClr val="FFFFFF"/>
              </a:solidFill>
            </a:endParaRPr>
          </a:p>
        </p:txBody>
      </p:sp>
      <p:sp>
        <p:nvSpPr>
          <p:cNvPr id="10032" name="Google Shape;10032;p91"/>
          <p:cNvSpPr/>
          <p:nvPr/>
        </p:nvSpPr>
        <p:spPr>
          <a:xfrm>
            <a:off x="4822775" y="2429250"/>
            <a:ext cx="1801200" cy="285000"/>
          </a:xfrm>
          <a:prstGeom prst="round1Rect">
            <a:avLst>
              <a:gd fmla="val 50000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GENERAR</a:t>
            </a:r>
            <a:endParaRPr sz="1900">
              <a:solidFill>
                <a:srgbClr val="FFFFFF"/>
              </a:solidFill>
            </a:endParaRPr>
          </a:p>
        </p:txBody>
      </p:sp>
      <p:sp>
        <p:nvSpPr>
          <p:cNvPr id="10033" name="Google Shape;10033;p91"/>
          <p:cNvSpPr/>
          <p:nvPr/>
        </p:nvSpPr>
        <p:spPr>
          <a:xfrm>
            <a:off x="4791975" y="3482250"/>
            <a:ext cx="1801200" cy="285000"/>
          </a:xfrm>
          <a:prstGeom prst="round1Rect">
            <a:avLst>
              <a:gd fmla="val 50000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PUBLICAR</a:t>
            </a:r>
            <a:endParaRPr sz="1900">
              <a:solidFill>
                <a:srgbClr val="FFFFFF"/>
              </a:solidFill>
            </a:endParaRPr>
          </a:p>
        </p:txBody>
      </p:sp>
      <p:sp>
        <p:nvSpPr>
          <p:cNvPr id="10034" name="Google Shape;10034;p91"/>
          <p:cNvSpPr/>
          <p:nvPr/>
        </p:nvSpPr>
        <p:spPr>
          <a:xfrm>
            <a:off x="3869150" y="4220025"/>
            <a:ext cx="1801200" cy="285000"/>
          </a:xfrm>
          <a:prstGeom prst="round1Rect">
            <a:avLst>
              <a:gd fmla="val 50000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ACTUALIZAR</a:t>
            </a:r>
            <a:endParaRPr sz="1900">
              <a:solidFill>
                <a:srgbClr val="FFFFFF"/>
              </a:solidFill>
            </a:endParaRPr>
          </a:p>
        </p:txBody>
      </p:sp>
      <p:sp>
        <p:nvSpPr>
          <p:cNvPr id="10035" name="Google Shape;10035;p91"/>
          <p:cNvSpPr/>
          <p:nvPr/>
        </p:nvSpPr>
        <p:spPr>
          <a:xfrm>
            <a:off x="2192750" y="3458025"/>
            <a:ext cx="1801200" cy="285000"/>
          </a:xfrm>
          <a:prstGeom prst="round1Rect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Difundir</a:t>
            </a:r>
            <a:endParaRPr sz="1900">
              <a:solidFill>
                <a:schemeClr val="lt1"/>
              </a:solidFill>
            </a:endParaRPr>
          </a:p>
        </p:txBody>
      </p:sp>
      <p:sp>
        <p:nvSpPr>
          <p:cNvPr id="10036" name="Google Shape;10036;p91"/>
          <p:cNvSpPr/>
          <p:nvPr/>
        </p:nvSpPr>
        <p:spPr>
          <a:xfrm>
            <a:off x="2067950" y="2429250"/>
            <a:ext cx="1801200" cy="285000"/>
          </a:xfrm>
          <a:prstGeom prst="round1Rect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Aprovechar</a:t>
            </a:r>
            <a:endParaRPr sz="1900">
              <a:solidFill>
                <a:schemeClr val="lt1"/>
              </a:solidFill>
            </a:endParaRPr>
          </a:p>
        </p:txBody>
      </p:sp>
      <p:grpSp>
        <p:nvGrpSpPr>
          <p:cNvPr id="10037" name="Google Shape;10037;p91"/>
          <p:cNvGrpSpPr/>
          <p:nvPr/>
        </p:nvGrpSpPr>
        <p:grpSpPr>
          <a:xfrm flipH="1">
            <a:off x="6050051" y="1348655"/>
            <a:ext cx="543125" cy="537960"/>
            <a:chOff x="4126815" y="2760704"/>
            <a:chExt cx="380393" cy="363118"/>
          </a:xfrm>
        </p:grpSpPr>
        <p:sp>
          <p:nvSpPr>
            <p:cNvPr id="10038" name="Google Shape;10038;p91"/>
            <p:cNvSpPr/>
            <p:nvPr/>
          </p:nvSpPr>
          <p:spPr>
            <a:xfrm>
              <a:off x="4219825" y="2822435"/>
              <a:ext cx="103267" cy="29056"/>
            </a:xfrm>
            <a:custGeom>
              <a:rect b="b" l="l" r="r" t="t"/>
              <a:pathLst>
                <a:path extrusionOk="0" h="915" w="3252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91"/>
            <p:cNvSpPr/>
            <p:nvPr/>
          </p:nvSpPr>
          <p:spPr>
            <a:xfrm>
              <a:off x="4126815" y="2760704"/>
              <a:ext cx="380393" cy="363118"/>
            </a:xfrm>
            <a:custGeom>
              <a:rect b="b" l="l" r="r" t="t"/>
              <a:pathLst>
                <a:path extrusionOk="0" h="11435" w="11979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91"/>
            <p:cNvSpPr/>
            <p:nvPr/>
          </p:nvSpPr>
          <p:spPr>
            <a:xfrm>
              <a:off x="4278826" y="2791379"/>
              <a:ext cx="103998" cy="201962"/>
            </a:xfrm>
            <a:custGeom>
              <a:rect b="b" l="l" r="r" t="t"/>
              <a:pathLst>
                <a:path extrusionOk="0" h="6360" w="3275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91"/>
            <p:cNvSpPr/>
            <p:nvPr/>
          </p:nvSpPr>
          <p:spPr>
            <a:xfrm>
              <a:off x="4159332" y="2791379"/>
              <a:ext cx="105903" cy="201962"/>
            </a:xfrm>
            <a:custGeom>
              <a:rect b="b" l="l" r="r" t="t"/>
              <a:pathLst>
                <a:path extrusionOk="0" h="6360" w="3335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42" name="Google Shape;10042;p91"/>
          <p:cNvGrpSpPr/>
          <p:nvPr/>
        </p:nvGrpSpPr>
        <p:grpSpPr>
          <a:xfrm>
            <a:off x="4822779" y="2757624"/>
            <a:ext cx="606232" cy="537963"/>
            <a:chOff x="3522521" y="1975857"/>
            <a:chExt cx="367013" cy="331278"/>
          </a:xfrm>
        </p:grpSpPr>
        <p:sp>
          <p:nvSpPr>
            <p:cNvPr id="10043" name="Google Shape;10043;p91"/>
            <p:cNvSpPr/>
            <p:nvPr/>
          </p:nvSpPr>
          <p:spPr>
            <a:xfrm>
              <a:off x="3665841" y="1975857"/>
              <a:ext cx="91302" cy="91682"/>
            </a:xfrm>
            <a:custGeom>
              <a:rect b="b" l="l" r="r" t="t"/>
              <a:pathLst>
                <a:path extrusionOk="0" h="2894" w="2882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91"/>
            <p:cNvSpPr/>
            <p:nvPr/>
          </p:nvSpPr>
          <p:spPr>
            <a:xfrm>
              <a:off x="3693751" y="2004147"/>
              <a:ext cx="34721" cy="35101"/>
            </a:xfrm>
            <a:custGeom>
              <a:rect b="b" l="l" r="r" t="t"/>
              <a:pathLst>
                <a:path extrusionOk="0" h="1108" w="1096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91"/>
            <p:cNvSpPr/>
            <p:nvPr/>
          </p:nvSpPr>
          <p:spPr>
            <a:xfrm>
              <a:off x="3679052" y="2008297"/>
              <a:ext cx="210482" cy="228983"/>
            </a:xfrm>
            <a:custGeom>
              <a:rect b="b" l="l" r="r" t="t"/>
              <a:pathLst>
                <a:path extrusionOk="0" h="7228" w="6644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91"/>
            <p:cNvSpPr/>
            <p:nvPr/>
          </p:nvSpPr>
          <p:spPr>
            <a:xfrm>
              <a:off x="3772951" y="2050907"/>
              <a:ext cx="73973" cy="73593"/>
            </a:xfrm>
            <a:custGeom>
              <a:rect b="b" l="l" r="r" t="t"/>
              <a:pathLst>
                <a:path extrusionOk="0" h="2323" w="2335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91"/>
            <p:cNvSpPr/>
            <p:nvPr/>
          </p:nvSpPr>
          <p:spPr>
            <a:xfrm>
              <a:off x="3790312" y="2069028"/>
              <a:ext cx="38491" cy="38491"/>
            </a:xfrm>
            <a:custGeom>
              <a:rect b="b" l="l" r="r" t="t"/>
              <a:pathLst>
                <a:path extrusionOk="0" h="1215" w="1215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91"/>
            <p:cNvSpPr/>
            <p:nvPr/>
          </p:nvSpPr>
          <p:spPr>
            <a:xfrm>
              <a:off x="3522521" y="2081447"/>
              <a:ext cx="294212" cy="225688"/>
            </a:xfrm>
            <a:custGeom>
              <a:rect b="b" l="l" r="r" t="t"/>
              <a:pathLst>
                <a:path extrusionOk="0" h="7124" w="9287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91"/>
            <p:cNvSpPr/>
            <p:nvPr/>
          </p:nvSpPr>
          <p:spPr>
            <a:xfrm>
              <a:off x="3810682" y="2248812"/>
              <a:ext cx="1774" cy="253"/>
            </a:xfrm>
            <a:custGeom>
              <a:rect b="b" l="l" r="r" t="t"/>
              <a:pathLst>
                <a:path extrusionOk="0" h="8" w="56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50" name="Google Shape;10050;p91"/>
          <p:cNvGrpSpPr/>
          <p:nvPr/>
        </p:nvGrpSpPr>
        <p:grpSpPr>
          <a:xfrm>
            <a:off x="5995436" y="3882076"/>
            <a:ext cx="606265" cy="429262"/>
            <a:chOff x="6644957" y="2456353"/>
            <a:chExt cx="371395" cy="278905"/>
          </a:xfrm>
        </p:grpSpPr>
        <p:sp>
          <p:nvSpPr>
            <p:cNvPr id="10051" name="Google Shape;10051;p91"/>
            <p:cNvSpPr/>
            <p:nvPr/>
          </p:nvSpPr>
          <p:spPr>
            <a:xfrm>
              <a:off x="6644957" y="2456353"/>
              <a:ext cx="371395" cy="203123"/>
            </a:xfrm>
            <a:custGeom>
              <a:rect b="b" l="l" r="r" t="t"/>
              <a:pathLst>
                <a:path extrusionOk="0" h="6382" w="11669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91"/>
            <p:cNvSpPr/>
            <p:nvPr/>
          </p:nvSpPr>
          <p:spPr>
            <a:xfrm>
              <a:off x="6761668" y="2549194"/>
              <a:ext cx="139850" cy="186064"/>
            </a:xfrm>
            <a:custGeom>
              <a:rect b="b" l="l" r="r" t="t"/>
              <a:pathLst>
                <a:path extrusionOk="0" h="5846" w="4394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91"/>
            <p:cNvSpPr/>
            <p:nvPr/>
          </p:nvSpPr>
          <p:spPr>
            <a:xfrm>
              <a:off x="6802216" y="2625357"/>
              <a:ext cx="58754" cy="75431"/>
            </a:xfrm>
            <a:custGeom>
              <a:rect b="b" l="l" r="r" t="t"/>
              <a:pathLst>
                <a:path extrusionOk="0" h="2370" w="1846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91"/>
            <p:cNvSpPr/>
            <p:nvPr/>
          </p:nvSpPr>
          <p:spPr>
            <a:xfrm>
              <a:off x="6802216" y="2480828"/>
              <a:ext cx="47009" cy="33132"/>
            </a:xfrm>
            <a:custGeom>
              <a:rect b="b" l="l" r="r" t="t"/>
              <a:pathLst>
                <a:path extrusionOk="0" h="1041" w="1477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91"/>
            <p:cNvSpPr/>
            <p:nvPr/>
          </p:nvSpPr>
          <p:spPr>
            <a:xfrm>
              <a:off x="6895439" y="2517112"/>
              <a:ext cx="36793" cy="32114"/>
            </a:xfrm>
            <a:custGeom>
              <a:rect b="b" l="l" r="r" t="t"/>
              <a:pathLst>
                <a:path extrusionOk="0" h="1009" w="1156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56" name="Google Shape;10056;p91"/>
          <p:cNvGrpSpPr/>
          <p:nvPr/>
        </p:nvGrpSpPr>
        <p:grpSpPr>
          <a:xfrm>
            <a:off x="4223896" y="3622022"/>
            <a:ext cx="446826" cy="537967"/>
            <a:chOff x="4193490" y="3350084"/>
            <a:chExt cx="289940" cy="334661"/>
          </a:xfrm>
        </p:grpSpPr>
        <p:sp>
          <p:nvSpPr>
            <p:cNvPr id="10057" name="Google Shape;10057;p91"/>
            <p:cNvSpPr/>
            <p:nvPr/>
          </p:nvSpPr>
          <p:spPr>
            <a:xfrm>
              <a:off x="4193490" y="3350084"/>
              <a:ext cx="246364" cy="150110"/>
            </a:xfrm>
            <a:custGeom>
              <a:rect b="b" l="l" r="r" t="t"/>
              <a:pathLst>
                <a:path extrusionOk="0" h="4716" w="774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91"/>
            <p:cNvSpPr/>
            <p:nvPr/>
          </p:nvSpPr>
          <p:spPr>
            <a:xfrm>
              <a:off x="4193872" y="3405023"/>
              <a:ext cx="9517" cy="44753"/>
            </a:xfrm>
            <a:custGeom>
              <a:rect b="b" l="l" r="r" t="t"/>
              <a:pathLst>
                <a:path extrusionOk="0" h="1406" w="299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91"/>
            <p:cNvSpPr/>
            <p:nvPr/>
          </p:nvSpPr>
          <p:spPr>
            <a:xfrm>
              <a:off x="4275356" y="3444460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91"/>
            <p:cNvSpPr/>
            <p:nvPr/>
          </p:nvSpPr>
          <p:spPr>
            <a:xfrm>
              <a:off x="4275356" y="3463781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91"/>
            <p:cNvSpPr/>
            <p:nvPr/>
          </p:nvSpPr>
          <p:spPr>
            <a:xfrm>
              <a:off x="4223442" y="3439527"/>
              <a:ext cx="38673" cy="38673"/>
            </a:xfrm>
            <a:custGeom>
              <a:rect b="b" l="l" r="r" t="t"/>
              <a:pathLst>
                <a:path extrusionOk="0" h="1215" w="1215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91"/>
            <p:cNvSpPr/>
            <p:nvPr/>
          </p:nvSpPr>
          <p:spPr>
            <a:xfrm>
              <a:off x="4275356" y="3525913"/>
              <a:ext cx="128116" cy="9517"/>
            </a:xfrm>
            <a:custGeom>
              <a:rect b="b" l="l" r="r" t="t"/>
              <a:pathLst>
                <a:path extrusionOk="0" h="299" w="4025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91"/>
            <p:cNvSpPr/>
            <p:nvPr/>
          </p:nvSpPr>
          <p:spPr>
            <a:xfrm>
              <a:off x="4275356" y="3544884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91"/>
            <p:cNvSpPr/>
            <p:nvPr/>
          </p:nvSpPr>
          <p:spPr>
            <a:xfrm>
              <a:off x="4223442" y="3521011"/>
              <a:ext cx="38673" cy="38673"/>
            </a:xfrm>
            <a:custGeom>
              <a:rect b="b" l="l" r="r" t="t"/>
              <a:pathLst>
                <a:path extrusionOk="0" h="1215" w="1215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91"/>
            <p:cNvSpPr/>
            <p:nvPr/>
          </p:nvSpPr>
          <p:spPr>
            <a:xfrm>
              <a:off x="4223442" y="3602464"/>
              <a:ext cx="38673" cy="38705"/>
            </a:xfrm>
            <a:custGeom>
              <a:rect b="b" l="l" r="r" t="t"/>
              <a:pathLst>
                <a:path extrusionOk="0" h="1216" w="1215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91"/>
            <p:cNvSpPr/>
            <p:nvPr/>
          </p:nvSpPr>
          <p:spPr>
            <a:xfrm>
              <a:off x="4193872" y="3460375"/>
              <a:ext cx="289558" cy="224370"/>
            </a:xfrm>
            <a:custGeom>
              <a:rect b="b" l="l" r="r" t="t"/>
              <a:pathLst>
                <a:path extrusionOk="0" h="7049" w="9097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67" name="Google Shape;10067;p91"/>
          <p:cNvGrpSpPr/>
          <p:nvPr/>
        </p:nvGrpSpPr>
        <p:grpSpPr>
          <a:xfrm>
            <a:off x="2192756" y="3949371"/>
            <a:ext cx="706431" cy="429259"/>
            <a:chOff x="6188327" y="2955408"/>
            <a:chExt cx="371395" cy="272857"/>
          </a:xfrm>
        </p:grpSpPr>
        <p:sp>
          <p:nvSpPr>
            <p:cNvPr id="10068" name="Google Shape;10068;p91"/>
            <p:cNvSpPr/>
            <p:nvPr/>
          </p:nvSpPr>
          <p:spPr>
            <a:xfrm>
              <a:off x="6229990" y="2978897"/>
              <a:ext cx="289567" cy="197840"/>
            </a:xfrm>
            <a:custGeom>
              <a:rect b="b" l="l" r="r" t="t"/>
              <a:pathLst>
                <a:path extrusionOk="0" h="6216" w="9098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91"/>
            <p:cNvSpPr/>
            <p:nvPr/>
          </p:nvSpPr>
          <p:spPr>
            <a:xfrm>
              <a:off x="6188327" y="2955408"/>
              <a:ext cx="371395" cy="272857"/>
            </a:xfrm>
            <a:custGeom>
              <a:rect b="b" l="l" r="r" t="t"/>
              <a:pathLst>
                <a:path extrusionOk="0" h="8573" w="11669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70" name="Google Shape;10070;p91"/>
          <p:cNvSpPr/>
          <p:nvPr/>
        </p:nvSpPr>
        <p:spPr>
          <a:xfrm>
            <a:off x="3685150" y="1886625"/>
            <a:ext cx="606300" cy="537900"/>
          </a:xfrm>
          <a:prstGeom prst="smileyFace">
            <a:avLst>
              <a:gd fmla="val 4653" name="adj"/>
            </a:avLst>
          </a:prstGeom>
          <a:noFill/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74" name="Shape 10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5" name="Google Shape;10075;p92"/>
          <p:cNvSpPr txBox="1"/>
          <p:nvPr>
            <p:ph type="title"/>
          </p:nvPr>
        </p:nvSpPr>
        <p:spPr>
          <a:xfrm>
            <a:off x="643800" y="615600"/>
            <a:ext cx="7503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900"/>
              <a:t>Antes de empezar</a:t>
            </a:r>
            <a:endParaRPr sz="2900"/>
          </a:p>
        </p:txBody>
      </p:sp>
      <p:sp>
        <p:nvSpPr>
          <p:cNvPr id="10076" name="Google Shape;10076;p92"/>
          <p:cNvSpPr txBox="1"/>
          <p:nvPr/>
        </p:nvSpPr>
        <p:spPr>
          <a:xfrm>
            <a:off x="1543900" y="1409725"/>
            <a:ext cx="6659100" cy="1231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Para elaborar el listado de información de interés público es importante considerar que buscamos </a:t>
            </a:r>
            <a:r>
              <a:rPr lang="en" sz="1600" u="sng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proponer</a:t>
            </a:r>
            <a:r>
              <a:rPr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información </a:t>
            </a:r>
            <a:r>
              <a:rPr b="1"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complementaria </a:t>
            </a:r>
            <a:r>
              <a:rPr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 las</a:t>
            </a:r>
            <a:r>
              <a:rPr b="1"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obligaciones</a:t>
            </a:r>
            <a:r>
              <a:rPr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</a:t>
            </a:r>
            <a:r>
              <a:rPr b="1"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 transparencia.</a:t>
            </a:r>
            <a:endParaRPr b="1" sz="16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77" name="Google Shape;10077;p92"/>
          <p:cNvSpPr txBox="1"/>
          <p:nvPr/>
        </p:nvSpPr>
        <p:spPr>
          <a:xfrm>
            <a:off x="1882175" y="2641225"/>
            <a:ext cx="5815200" cy="174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Esta debe ser vigente y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accesible para  su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consulta,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reutilización y compartir.</a:t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Puede ser: información con perspectiva de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género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, informes especiales, reportes de resultados, estudios, indicadores, investigaciones, campañas, alertas, prevenciones, mecanismos de participación ciudadana, acceso a servicios,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micrositios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, documentos dinámicos, infografías, etc.</a:t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81" name="Shape 10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2" name="Google Shape;10082;p93"/>
          <p:cNvSpPr txBox="1"/>
          <p:nvPr>
            <p:ph type="title"/>
          </p:nvPr>
        </p:nvSpPr>
        <p:spPr>
          <a:xfrm>
            <a:off x="1234100" y="1705425"/>
            <a:ext cx="6924300" cy="211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¿Cómo </a:t>
            </a:r>
            <a:r>
              <a:rPr b="1" lang="en"/>
              <a:t>generar</a:t>
            </a:r>
            <a:r>
              <a:rPr lang="en"/>
              <a:t> el listado  de Información de Interés Público?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69" name="Shape 9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0" name="Google Shape;9770;p76"/>
          <p:cNvSpPr txBox="1"/>
          <p:nvPr>
            <p:ph idx="1" type="body"/>
          </p:nvPr>
        </p:nvSpPr>
        <p:spPr>
          <a:xfrm flipH="1">
            <a:off x="4617275" y="1733320"/>
            <a:ext cx="3813600" cy="104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Escribe en el chat de Zoom lo que esperas conocer o aprender en este curso.</a:t>
            </a:r>
            <a:endParaRPr sz="1800"/>
          </a:p>
        </p:txBody>
      </p:sp>
      <p:sp>
        <p:nvSpPr>
          <p:cNvPr id="9771" name="Google Shape;9771;p76"/>
          <p:cNvSpPr txBox="1"/>
          <p:nvPr>
            <p:ph type="title"/>
          </p:nvPr>
        </p:nvSpPr>
        <p:spPr>
          <a:xfrm flipH="1">
            <a:off x="4617275" y="1069288"/>
            <a:ext cx="3813600" cy="66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EXPECTIVAS</a:t>
            </a:r>
            <a:endParaRPr b="1"/>
          </a:p>
        </p:txBody>
      </p:sp>
      <p:grpSp>
        <p:nvGrpSpPr>
          <p:cNvPr id="9772" name="Google Shape;9772;p76"/>
          <p:cNvGrpSpPr/>
          <p:nvPr/>
        </p:nvGrpSpPr>
        <p:grpSpPr>
          <a:xfrm>
            <a:off x="6803285" y="2782051"/>
            <a:ext cx="1260222" cy="1274269"/>
            <a:chOff x="4393950" y="1610600"/>
            <a:chExt cx="343675" cy="371150"/>
          </a:xfrm>
        </p:grpSpPr>
        <p:sp>
          <p:nvSpPr>
            <p:cNvPr id="9773" name="Google Shape;9773;p76"/>
            <p:cNvSpPr/>
            <p:nvPr/>
          </p:nvSpPr>
          <p:spPr>
            <a:xfrm>
              <a:off x="4535075" y="1945425"/>
              <a:ext cx="61650" cy="36325"/>
            </a:xfrm>
            <a:custGeom>
              <a:rect b="b" l="l" r="r" t="t"/>
              <a:pathLst>
                <a:path extrusionOk="0" h="1453" w="2466">
                  <a:moveTo>
                    <a:pt x="0" y="1"/>
                  </a:moveTo>
                  <a:lnTo>
                    <a:pt x="0" y="216"/>
                  </a:lnTo>
                  <a:cubicBezTo>
                    <a:pt x="0" y="894"/>
                    <a:pt x="550" y="1453"/>
                    <a:pt x="1237" y="1453"/>
                  </a:cubicBezTo>
                  <a:cubicBezTo>
                    <a:pt x="1916" y="1453"/>
                    <a:pt x="2466" y="903"/>
                    <a:pt x="2466" y="216"/>
                  </a:cubicBezTo>
                  <a:lnTo>
                    <a:pt x="24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76"/>
            <p:cNvSpPr/>
            <p:nvPr/>
          </p:nvSpPr>
          <p:spPr>
            <a:xfrm>
              <a:off x="4507150" y="1872400"/>
              <a:ext cx="117300" cy="91325"/>
            </a:xfrm>
            <a:custGeom>
              <a:rect b="b" l="l" r="r" t="t"/>
              <a:pathLst>
                <a:path extrusionOk="0" h="3653" w="4692">
                  <a:moveTo>
                    <a:pt x="0" y="1"/>
                  </a:moveTo>
                  <a:lnTo>
                    <a:pt x="0" y="2260"/>
                  </a:lnTo>
                  <a:cubicBezTo>
                    <a:pt x="0" y="3025"/>
                    <a:pt x="1048" y="3652"/>
                    <a:pt x="2346" y="3652"/>
                  </a:cubicBezTo>
                  <a:cubicBezTo>
                    <a:pt x="3643" y="3652"/>
                    <a:pt x="4691" y="3025"/>
                    <a:pt x="4691" y="2260"/>
                  </a:cubicBezTo>
                  <a:lnTo>
                    <a:pt x="4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76"/>
            <p:cNvSpPr/>
            <p:nvPr/>
          </p:nvSpPr>
          <p:spPr>
            <a:xfrm>
              <a:off x="4507150" y="1910000"/>
              <a:ext cx="117500" cy="53500"/>
            </a:xfrm>
            <a:custGeom>
              <a:rect b="b" l="l" r="r" t="t"/>
              <a:pathLst>
                <a:path extrusionOk="0" h="2140" w="4700">
                  <a:moveTo>
                    <a:pt x="0" y="0"/>
                  </a:moveTo>
                  <a:lnTo>
                    <a:pt x="0" y="756"/>
                  </a:lnTo>
                  <a:cubicBezTo>
                    <a:pt x="0" y="1521"/>
                    <a:pt x="1057" y="2140"/>
                    <a:pt x="2354" y="2140"/>
                  </a:cubicBezTo>
                  <a:cubicBezTo>
                    <a:pt x="3643" y="2140"/>
                    <a:pt x="4700" y="1521"/>
                    <a:pt x="4700" y="756"/>
                  </a:cubicBezTo>
                  <a:lnTo>
                    <a:pt x="4700" y="0"/>
                  </a:lnTo>
                  <a:cubicBezTo>
                    <a:pt x="4700" y="774"/>
                    <a:pt x="3643" y="1392"/>
                    <a:pt x="2354" y="1392"/>
                  </a:cubicBezTo>
                  <a:cubicBezTo>
                    <a:pt x="1048" y="1392"/>
                    <a:pt x="0" y="77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76"/>
            <p:cNvSpPr/>
            <p:nvPr/>
          </p:nvSpPr>
          <p:spPr>
            <a:xfrm>
              <a:off x="4507150" y="1872400"/>
              <a:ext cx="117500" cy="53525"/>
            </a:xfrm>
            <a:custGeom>
              <a:rect b="b" l="l" r="r" t="t"/>
              <a:pathLst>
                <a:path extrusionOk="0" h="2141" w="4700">
                  <a:moveTo>
                    <a:pt x="0" y="1"/>
                  </a:moveTo>
                  <a:lnTo>
                    <a:pt x="0" y="748"/>
                  </a:lnTo>
                  <a:cubicBezTo>
                    <a:pt x="0" y="1522"/>
                    <a:pt x="1057" y="2140"/>
                    <a:pt x="2354" y="2140"/>
                  </a:cubicBezTo>
                  <a:cubicBezTo>
                    <a:pt x="3643" y="2140"/>
                    <a:pt x="4700" y="1522"/>
                    <a:pt x="4700" y="748"/>
                  </a:cubicBezTo>
                  <a:lnTo>
                    <a:pt x="4700" y="1"/>
                  </a:lnTo>
                  <a:cubicBezTo>
                    <a:pt x="4700" y="766"/>
                    <a:pt x="3643" y="1384"/>
                    <a:pt x="2354" y="1384"/>
                  </a:cubicBezTo>
                  <a:cubicBezTo>
                    <a:pt x="1048" y="1384"/>
                    <a:pt x="0" y="76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76"/>
            <p:cNvSpPr/>
            <p:nvPr/>
          </p:nvSpPr>
          <p:spPr>
            <a:xfrm>
              <a:off x="4461825" y="1674900"/>
              <a:ext cx="227475" cy="232125"/>
            </a:xfrm>
            <a:custGeom>
              <a:rect b="b" l="l" r="r" t="t"/>
              <a:pathLst>
                <a:path extrusionOk="0" h="9285" w="9099">
                  <a:moveTo>
                    <a:pt x="4166" y="1"/>
                  </a:moveTo>
                  <a:cubicBezTo>
                    <a:pt x="1987" y="1"/>
                    <a:pt x="1" y="1749"/>
                    <a:pt x="1" y="4164"/>
                  </a:cubicBezTo>
                  <a:cubicBezTo>
                    <a:pt x="1" y="5538"/>
                    <a:pt x="679" y="6827"/>
                    <a:pt x="1813" y="7600"/>
                  </a:cubicBezTo>
                  <a:lnTo>
                    <a:pt x="1813" y="7901"/>
                  </a:lnTo>
                  <a:cubicBezTo>
                    <a:pt x="1813" y="8666"/>
                    <a:pt x="2870" y="9284"/>
                    <a:pt x="4159" y="9284"/>
                  </a:cubicBezTo>
                  <a:cubicBezTo>
                    <a:pt x="5456" y="9284"/>
                    <a:pt x="6513" y="8666"/>
                    <a:pt x="6513" y="7901"/>
                  </a:cubicBezTo>
                  <a:lnTo>
                    <a:pt x="6513" y="7600"/>
                  </a:lnTo>
                  <a:cubicBezTo>
                    <a:pt x="9099" y="5830"/>
                    <a:pt x="8875" y="1947"/>
                    <a:pt x="6100" y="487"/>
                  </a:cubicBezTo>
                  <a:cubicBezTo>
                    <a:pt x="5470" y="153"/>
                    <a:pt x="4809" y="1"/>
                    <a:pt x="4166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76"/>
            <p:cNvSpPr/>
            <p:nvPr/>
          </p:nvSpPr>
          <p:spPr>
            <a:xfrm>
              <a:off x="4507150" y="1837625"/>
              <a:ext cx="117300" cy="69400"/>
            </a:xfrm>
            <a:custGeom>
              <a:rect b="b" l="l" r="r" t="t"/>
              <a:pathLst>
                <a:path extrusionOk="0" h="2776" w="4692">
                  <a:moveTo>
                    <a:pt x="2346" y="0"/>
                  </a:moveTo>
                  <a:cubicBezTo>
                    <a:pt x="1048" y="0"/>
                    <a:pt x="0" y="627"/>
                    <a:pt x="0" y="1392"/>
                  </a:cubicBezTo>
                  <a:cubicBezTo>
                    <a:pt x="0" y="2157"/>
                    <a:pt x="1048" y="2775"/>
                    <a:pt x="2346" y="2775"/>
                  </a:cubicBezTo>
                  <a:cubicBezTo>
                    <a:pt x="3643" y="2775"/>
                    <a:pt x="4691" y="2157"/>
                    <a:pt x="4691" y="1392"/>
                  </a:cubicBezTo>
                  <a:cubicBezTo>
                    <a:pt x="4691" y="627"/>
                    <a:pt x="3643" y="0"/>
                    <a:pt x="2346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76"/>
            <p:cNvSpPr/>
            <p:nvPr/>
          </p:nvSpPr>
          <p:spPr>
            <a:xfrm>
              <a:off x="4556125" y="1610600"/>
              <a:ext cx="19550" cy="46825"/>
            </a:xfrm>
            <a:custGeom>
              <a:rect b="b" l="l" r="r" t="t"/>
              <a:pathLst>
                <a:path extrusionOk="0" h="1873" w="782">
                  <a:moveTo>
                    <a:pt x="391" y="0"/>
                  </a:moveTo>
                  <a:cubicBezTo>
                    <a:pt x="196" y="0"/>
                    <a:pt x="0" y="129"/>
                    <a:pt x="0" y="387"/>
                  </a:cubicBezTo>
                  <a:lnTo>
                    <a:pt x="0" y="1486"/>
                  </a:lnTo>
                  <a:cubicBezTo>
                    <a:pt x="0" y="1701"/>
                    <a:pt x="181" y="1873"/>
                    <a:pt x="395" y="1873"/>
                  </a:cubicBezTo>
                  <a:cubicBezTo>
                    <a:pt x="602" y="1873"/>
                    <a:pt x="782" y="1701"/>
                    <a:pt x="782" y="1486"/>
                  </a:cubicBezTo>
                  <a:lnTo>
                    <a:pt x="782" y="387"/>
                  </a:lnTo>
                  <a:cubicBezTo>
                    <a:pt x="782" y="129"/>
                    <a:pt x="587" y="0"/>
                    <a:pt x="391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76"/>
            <p:cNvSpPr/>
            <p:nvPr/>
          </p:nvSpPr>
          <p:spPr>
            <a:xfrm>
              <a:off x="4439650" y="1656925"/>
              <a:ext cx="43900" cy="39075"/>
            </a:xfrm>
            <a:custGeom>
              <a:rect b="b" l="l" r="r" t="t"/>
              <a:pathLst>
                <a:path extrusionOk="0" h="1563" w="1756">
                  <a:moveTo>
                    <a:pt x="558" y="1"/>
                  </a:moveTo>
                  <a:cubicBezTo>
                    <a:pt x="259" y="1"/>
                    <a:pt x="1" y="390"/>
                    <a:pt x="278" y="673"/>
                  </a:cubicBezTo>
                  <a:lnTo>
                    <a:pt x="1059" y="1446"/>
                  </a:lnTo>
                  <a:cubicBezTo>
                    <a:pt x="1132" y="1523"/>
                    <a:pt x="1231" y="1562"/>
                    <a:pt x="1330" y="1562"/>
                  </a:cubicBezTo>
                  <a:cubicBezTo>
                    <a:pt x="1429" y="1562"/>
                    <a:pt x="1528" y="1523"/>
                    <a:pt x="1601" y="1446"/>
                  </a:cubicBezTo>
                  <a:cubicBezTo>
                    <a:pt x="1755" y="1300"/>
                    <a:pt x="1755" y="1051"/>
                    <a:pt x="1609" y="896"/>
                  </a:cubicBezTo>
                  <a:lnTo>
                    <a:pt x="827" y="123"/>
                  </a:lnTo>
                  <a:cubicBezTo>
                    <a:pt x="743" y="37"/>
                    <a:pt x="649" y="1"/>
                    <a:pt x="55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76"/>
            <p:cNvSpPr/>
            <p:nvPr/>
          </p:nvSpPr>
          <p:spPr>
            <a:xfrm>
              <a:off x="4393950" y="1769525"/>
              <a:ext cx="50075" cy="19350"/>
            </a:xfrm>
            <a:custGeom>
              <a:rect b="b" l="l" r="r" t="t"/>
              <a:pathLst>
                <a:path extrusionOk="0" h="774" w="2003">
                  <a:moveTo>
                    <a:pt x="516" y="1"/>
                  </a:moveTo>
                  <a:cubicBezTo>
                    <a:pt x="1" y="1"/>
                    <a:pt x="1" y="774"/>
                    <a:pt x="516" y="774"/>
                  </a:cubicBezTo>
                  <a:lnTo>
                    <a:pt x="1616" y="774"/>
                  </a:lnTo>
                  <a:cubicBezTo>
                    <a:pt x="1831" y="774"/>
                    <a:pt x="2002" y="602"/>
                    <a:pt x="2002" y="387"/>
                  </a:cubicBezTo>
                  <a:cubicBezTo>
                    <a:pt x="2002" y="172"/>
                    <a:pt x="1831" y="1"/>
                    <a:pt x="1616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76"/>
            <p:cNvSpPr/>
            <p:nvPr/>
          </p:nvSpPr>
          <p:spPr>
            <a:xfrm>
              <a:off x="4439675" y="1862500"/>
              <a:ext cx="43875" cy="38975"/>
            </a:xfrm>
            <a:custGeom>
              <a:rect b="b" l="l" r="r" t="t"/>
              <a:pathLst>
                <a:path extrusionOk="0" h="1559" w="1755">
                  <a:moveTo>
                    <a:pt x="1333" y="1"/>
                  </a:moveTo>
                  <a:cubicBezTo>
                    <a:pt x="1233" y="1"/>
                    <a:pt x="1132" y="39"/>
                    <a:pt x="1058" y="113"/>
                  </a:cubicBezTo>
                  <a:lnTo>
                    <a:pt x="277" y="895"/>
                  </a:lnTo>
                  <a:cubicBezTo>
                    <a:pt x="0" y="1172"/>
                    <a:pt x="253" y="1559"/>
                    <a:pt x="553" y="1559"/>
                  </a:cubicBezTo>
                  <a:cubicBezTo>
                    <a:pt x="644" y="1559"/>
                    <a:pt x="740" y="1523"/>
                    <a:pt x="826" y="1436"/>
                  </a:cubicBezTo>
                  <a:lnTo>
                    <a:pt x="1600" y="663"/>
                  </a:lnTo>
                  <a:cubicBezTo>
                    <a:pt x="1754" y="509"/>
                    <a:pt x="1754" y="268"/>
                    <a:pt x="1600" y="113"/>
                  </a:cubicBezTo>
                  <a:cubicBezTo>
                    <a:pt x="1528" y="37"/>
                    <a:pt x="1431" y="1"/>
                    <a:pt x="1333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76"/>
            <p:cNvSpPr/>
            <p:nvPr/>
          </p:nvSpPr>
          <p:spPr>
            <a:xfrm>
              <a:off x="4648250" y="1862425"/>
              <a:ext cx="43900" cy="39050"/>
            </a:xfrm>
            <a:custGeom>
              <a:rect b="b" l="l" r="r" t="t"/>
              <a:pathLst>
                <a:path extrusionOk="0" h="1562" w="1756">
                  <a:moveTo>
                    <a:pt x="425" y="0"/>
                  </a:moveTo>
                  <a:cubicBezTo>
                    <a:pt x="325" y="0"/>
                    <a:pt x="224" y="39"/>
                    <a:pt x="147" y="116"/>
                  </a:cubicBezTo>
                  <a:cubicBezTo>
                    <a:pt x="1" y="271"/>
                    <a:pt x="1" y="512"/>
                    <a:pt x="155" y="666"/>
                  </a:cubicBezTo>
                  <a:lnTo>
                    <a:pt x="929" y="1439"/>
                  </a:lnTo>
                  <a:cubicBezTo>
                    <a:pt x="1013" y="1526"/>
                    <a:pt x="1108" y="1562"/>
                    <a:pt x="1198" y="1562"/>
                  </a:cubicBezTo>
                  <a:cubicBezTo>
                    <a:pt x="1497" y="1562"/>
                    <a:pt x="1755" y="1173"/>
                    <a:pt x="1479" y="890"/>
                  </a:cubicBezTo>
                  <a:lnTo>
                    <a:pt x="697" y="116"/>
                  </a:lnTo>
                  <a:cubicBezTo>
                    <a:pt x="624" y="39"/>
                    <a:pt x="525" y="0"/>
                    <a:pt x="425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76"/>
            <p:cNvSpPr/>
            <p:nvPr/>
          </p:nvSpPr>
          <p:spPr>
            <a:xfrm>
              <a:off x="4687575" y="1769525"/>
              <a:ext cx="50050" cy="19350"/>
            </a:xfrm>
            <a:custGeom>
              <a:rect b="b" l="l" r="r" t="t"/>
              <a:pathLst>
                <a:path extrusionOk="0" h="774" w="2002">
                  <a:moveTo>
                    <a:pt x="387" y="1"/>
                  </a:moveTo>
                  <a:cubicBezTo>
                    <a:pt x="180" y="1"/>
                    <a:pt x="0" y="172"/>
                    <a:pt x="0" y="387"/>
                  </a:cubicBezTo>
                  <a:cubicBezTo>
                    <a:pt x="0" y="602"/>
                    <a:pt x="180" y="774"/>
                    <a:pt x="395" y="774"/>
                  </a:cubicBezTo>
                  <a:lnTo>
                    <a:pt x="1486" y="774"/>
                  </a:lnTo>
                  <a:cubicBezTo>
                    <a:pt x="2002" y="774"/>
                    <a:pt x="2002" y="1"/>
                    <a:pt x="1486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76"/>
            <p:cNvSpPr/>
            <p:nvPr/>
          </p:nvSpPr>
          <p:spPr>
            <a:xfrm>
              <a:off x="4648250" y="1656925"/>
              <a:ext cx="43850" cy="39075"/>
            </a:xfrm>
            <a:custGeom>
              <a:rect b="b" l="l" r="r" t="t"/>
              <a:pathLst>
                <a:path extrusionOk="0" h="1563" w="1754">
                  <a:moveTo>
                    <a:pt x="1198" y="1"/>
                  </a:moveTo>
                  <a:cubicBezTo>
                    <a:pt x="1108" y="1"/>
                    <a:pt x="1013" y="37"/>
                    <a:pt x="929" y="123"/>
                  </a:cubicBezTo>
                  <a:lnTo>
                    <a:pt x="147" y="896"/>
                  </a:lnTo>
                  <a:cubicBezTo>
                    <a:pt x="1" y="1051"/>
                    <a:pt x="1" y="1291"/>
                    <a:pt x="147" y="1446"/>
                  </a:cubicBezTo>
                  <a:cubicBezTo>
                    <a:pt x="224" y="1523"/>
                    <a:pt x="323" y="1562"/>
                    <a:pt x="422" y="1562"/>
                  </a:cubicBezTo>
                  <a:cubicBezTo>
                    <a:pt x="521" y="1562"/>
                    <a:pt x="619" y="1523"/>
                    <a:pt x="697" y="1446"/>
                  </a:cubicBezTo>
                  <a:lnTo>
                    <a:pt x="1470" y="673"/>
                  </a:lnTo>
                  <a:cubicBezTo>
                    <a:pt x="1753" y="390"/>
                    <a:pt x="1496" y="1"/>
                    <a:pt x="119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>
    <mc:Choice Requires="p14">
      <p:transition spd="slow" p14:dur="1000">
        <p:push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86" name="Shape 10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7" name="Google Shape;10087;p94"/>
          <p:cNvSpPr txBox="1"/>
          <p:nvPr>
            <p:ph type="title"/>
          </p:nvPr>
        </p:nvSpPr>
        <p:spPr>
          <a:xfrm>
            <a:off x="186600" y="82200"/>
            <a:ext cx="7503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2750" lvl="0" marL="457200" rtl="0" algn="l">
              <a:spcBef>
                <a:spcPts val="0"/>
              </a:spcBef>
              <a:spcAft>
                <a:spcPts val="0"/>
              </a:spcAft>
              <a:buSzPts val="2900"/>
              <a:buAutoNum type="arabicPeriod"/>
            </a:pPr>
            <a:r>
              <a:rPr lang="en" sz="2900"/>
              <a:t>Identificación de la IPP</a:t>
            </a:r>
            <a:endParaRPr sz="2900"/>
          </a:p>
        </p:txBody>
      </p:sp>
      <p:sp>
        <p:nvSpPr>
          <p:cNvPr id="10088" name="Google Shape;10088;p94"/>
          <p:cNvSpPr/>
          <p:nvPr/>
        </p:nvSpPr>
        <p:spPr>
          <a:xfrm>
            <a:off x="7017587" y="759904"/>
            <a:ext cx="22250" cy="10089"/>
          </a:xfrm>
          <a:custGeom>
            <a:rect b="b" l="l" r="r" t="t"/>
            <a:pathLst>
              <a:path extrusionOk="0" h="1908" w="4206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9" name="Google Shape;10089;p94"/>
          <p:cNvSpPr txBox="1"/>
          <p:nvPr/>
        </p:nvSpPr>
        <p:spPr>
          <a:xfrm>
            <a:off x="6353550" y="2657025"/>
            <a:ext cx="2478600" cy="5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Se determina por medio de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mecanismos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participación ciudadana </a:t>
            </a:r>
            <a:r>
              <a:rPr i="1" lang="en" sz="12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(encuestas, diagnosticos, </a:t>
            </a:r>
            <a:r>
              <a:rPr i="1" lang="en" sz="12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estudios, grupos focales, etc) </a:t>
            </a:r>
            <a:endParaRPr i="1" sz="12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90" name="Google Shape;10090;p94"/>
          <p:cNvSpPr txBox="1"/>
          <p:nvPr/>
        </p:nvSpPr>
        <p:spPr>
          <a:xfrm>
            <a:off x="6249875" y="1809925"/>
            <a:ext cx="2622300" cy="5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Se publica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y reviste las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características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utilidad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y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relevancia</a:t>
            </a:r>
            <a:endParaRPr b="1"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91" name="Google Shape;10091;p94"/>
          <p:cNvSpPr txBox="1"/>
          <p:nvPr/>
        </p:nvSpPr>
        <p:spPr>
          <a:xfrm>
            <a:off x="6028100" y="785150"/>
            <a:ext cx="2961300" cy="108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Aquella que por diposición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legal publique el SO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</a:t>
            </a:r>
            <a:r>
              <a:rPr i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(diferente a las OT 95-105 LTAIPNL)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 </a:t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92" name="Google Shape;10092;p94"/>
          <p:cNvSpPr txBox="1"/>
          <p:nvPr/>
        </p:nvSpPr>
        <p:spPr>
          <a:xfrm>
            <a:off x="4779717" y="904185"/>
            <a:ext cx="567900" cy="597900"/>
          </a:xfrm>
          <a:prstGeom prst="rect">
            <a:avLst/>
          </a:prstGeom>
          <a:noFill/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093" name="Google Shape;10093;p94"/>
          <p:cNvSpPr txBox="1"/>
          <p:nvPr/>
        </p:nvSpPr>
        <p:spPr>
          <a:xfrm>
            <a:off x="4903979" y="3971879"/>
            <a:ext cx="567900" cy="597900"/>
          </a:xfrm>
          <a:prstGeom prst="rect">
            <a:avLst/>
          </a:prstGeom>
          <a:noFill/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094" name="Google Shape;10094;p94"/>
          <p:cNvSpPr txBox="1"/>
          <p:nvPr/>
        </p:nvSpPr>
        <p:spPr>
          <a:xfrm>
            <a:off x="4809676" y="1916916"/>
            <a:ext cx="567900" cy="597900"/>
          </a:xfrm>
          <a:prstGeom prst="rect">
            <a:avLst/>
          </a:prstGeom>
          <a:noFill/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095" name="Google Shape;10095;p94"/>
          <p:cNvSpPr txBox="1"/>
          <p:nvPr/>
        </p:nvSpPr>
        <p:spPr>
          <a:xfrm>
            <a:off x="6277350" y="3892800"/>
            <a:ext cx="2330100" cy="84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Es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solicitada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por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las personas de forma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frecuente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(SAI)</a:t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96" name="Google Shape;10096;p94"/>
          <p:cNvSpPr txBox="1"/>
          <p:nvPr/>
        </p:nvSpPr>
        <p:spPr>
          <a:xfrm>
            <a:off x="4965500" y="3012004"/>
            <a:ext cx="567900" cy="597900"/>
          </a:xfrm>
          <a:prstGeom prst="rect">
            <a:avLst/>
          </a:prstGeom>
          <a:noFill/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cxnSp>
        <p:nvCxnSpPr>
          <p:cNvPr id="10097" name="Google Shape;10097;p94"/>
          <p:cNvCxnSpPr/>
          <p:nvPr/>
        </p:nvCxnSpPr>
        <p:spPr>
          <a:xfrm flipH="1" rot="10800000">
            <a:off x="5347617" y="1135435"/>
            <a:ext cx="819900" cy="1062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098" name="Google Shape;10098;p94"/>
          <p:cNvSpPr txBox="1"/>
          <p:nvPr>
            <p:ph type="title"/>
          </p:nvPr>
        </p:nvSpPr>
        <p:spPr>
          <a:xfrm>
            <a:off x="186600" y="4507850"/>
            <a:ext cx="36585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Artículo 8, Lineamientos de IIP</a:t>
            </a:r>
            <a:endParaRPr i="1" sz="18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pic>
        <p:nvPicPr>
          <p:cNvPr id="10099" name="Google Shape;10099;p9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784413" y="947638"/>
            <a:ext cx="558520" cy="58795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00" name="Google Shape;10100;p9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030045" y="3079954"/>
            <a:ext cx="438765" cy="46188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01" name="Google Shape;10101;p9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924283" y="4042914"/>
            <a:ext cx="496536" cy="5227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02" name="Google Shape;10102;p94"/>
          <p:cNvGrpSpPr/>
          <p:nvPr/>
        </p:nvGrpSpPr>
        <p:grpSpPr>
          <a:xfrm>
            <a:off x="4903987" y="2008343"/>
            <a:ext cx="379398" cy="399310"/>
            <a:chOff x="2726002" y="2431313"/>
            <a:chExt cx="478252" cy="478215"/>
          </a:xfrm>
        </p:grpSpPr>
        <p:sp>
          <p:nvSpPr>
            <p:cNvPr id="10103" name="Google Shape;10103;p94"/>
            <p:cNvSpPr/>
            <p:nvPr/>
          </p:nvSpPr>
          <p:spPr>
            <a:xfrm>
              <a:off x="2726002" y="2431313"/>
              <a:ext cx="478252" cy="473010"/>
            </a:xfrm>
            <a:custGeom>
              <a:rect b="b" l="l" r="r" t="t"/>
              <a:pathLst>
                <a:path extrusionOk="0" h="18495" w="18700">
                  <a:moveTo>
                    <a:pt x="9350" y="724"/>
                  </a:moveTo>
                  <a:cubicBezTo>
                    <a:pt x="9636" y="724"/>
                    <a:pt x="9868" y="956"/>
                    <a:pt x="9868" y="1241"/>
                  </a:cubicBezTo>
                  <a:cubicBezTo>
                    <a:pt x="9868" y="1518"/>
                    <a:pt x="9636" y="1750"/>
                    <a:pt x="9350" y="1750"/>
                  </a:cubicBezTo>
                  <a:cubicBezTo>
                    <a:pt x="9074" y="1750"/>
                    <a:pt x="8842" y="1518"/>
                    <a:pt x="8842" y="1241"/>
                  </a:cubicBezTo>
                  <a:cubicBezTo>
                    <a:pt x="8842" y="956"/>
                    <a:pt x="9074" y="724"/>
                    <a:pt x="9350" y="724"/>
                  </a:cubicBezTo>
                  <a:close/>
                  <a:moveTo>
                    <a:pt x="1393" y="724"/>
                  </a:moveTo>
                  <a:cubicBezTo>
                    <a:pt x="1562" y="724"/>
                    <a:pt x="1732" y="795"/>
                    <a:pt x="1857" y="920"/>
                  </a:cubicBezTo>
                  <a:cubicBezTo>
                    <a:pt x="1981" y="1045"/>
                    <a:pt x="2044" y="1205"/>
                    <a:pt x="2044" y="1384"/>
                  </a:cubicBezTo>
                  <a:cubicBezTo>
                    <a:pt x="2044" y="1562"/>
                    <a:pt x="1981" y="1723"/>
                    <a:pt x="1857" y="1848"/>
                  </a:cubicBezTo>
                  <a:cubicBezTo>
                    <a:pt x="1732" y="1973"/>
                    <a:pt x="1562" y="2044"/>
                    <a:pt x="1393" y="2044"/>
                  </a:cubicBezTo>
                  <a:cubicBezTo>
                    <a:pt x="1214" y="2044"/>
                    <a:pt x="1045" y="1973"/>
                    <a:pt x="929" y="1848"/>
                  </a:cubicBezTo>
                  <a:cubicBezTo>
                    <a:pt x="804" y="1723"/>
                    <a:pt x="732" y="1562"/>
                    <a:pt x="732" y="1384"/>
                  </a:cubicBezTo>
                  <a:cubicBezTo>
                    <a:pt x="732" y="1205"/>
                    <a:pt x="804" y="1045"/>
                    <a:pt x="929" y="920"/>
                  </a:cubicBezTo>
                  <a:cubicBezTo>
                    <a:pt x="1045" y="795"/>
                    <a:pt x="1214" y="724"/>
                    <a:pt x="1393" y="724"/>
                  </a:cubicBezTo>
                  <a:close/>
                  <a:moveTo>
                    <a:pt x="17317" y="724"/>
                  </a:moveTo>
                  <a:cubicBezTo>
                    <a:pt x="17495" y="724"/>
                    <a:pt x="17656" y="795"/>
                    <a:pt x="17781" y="920"/>
                  </a:cubicBezTo>
                  <a:cubicBezTo>
                    <a:pt x="17905" y="1045"/>
                    <a:pt x="17977" y="1205"/>
                    <a:pt x="17977" y="1384"/>
                  </a:cubicBezTo>
                  <a:cubicBezTo>
                    <a:pt x="17977" y="1562"/>
                    <a:pt x="17905" y="1723"/>
                    <a:pt x="17781" y="1848"/>
                  </a:cubicBezTo>
                  <a:cubicBezTo>
                    <a:pt x="17656" y="1973"/>
                    <a:pt x="17495" y="2044"/>
                    <a:pt x="17317" y="2044"/>
                  </a:cubicBezTo>
                  <a:cubicBezTo>
                    <a:pt x="17138" y="2044"/>
                    <a:pt x="16978" y="1973"/>
                    <a:pt x="16853" y="1848"/>
                  </a:cubicBezTo>
                  <a:cubicBezTo>
                    <a:pt x="16728" y="1723"/>
                    <a:pt x="16657" y="1562"/>
                    <a:pt x="16657" y="1384"/>
                  </a:cubicBezTo>
                  <a:cubicBezTo>
                    <a:pt x="16657" y="1205"/>
                    <a:pt x="16728" y="1045"/>
                    <a:pt x="16853" y="920"/>
                  </a:cubicBezTo>
                  <a:cubicBezTo>
                    <a:pt x="16978" y="795"/>
                    <a:pt x="17138" y="724"/>
                    <a:pt x="17317" y="724"/>
                  </a:cubicBezTo>
                  <a:close/>
                  <a:moveTo>
                    <a:pt x="7557" y="5800"/>
                  </a:moveTo>
                  <a:lnTo>
                    <a:pt x="7798" y="5933"/>
                  </a:lnTo>
                  <a:cubicBezTo>
                    <a:pt x="7905" y="5996"/>
                    <a:pt x="7950" y="6130"/>
                    <a:pt x="7887" y="6246"/>
                  </a:cubicBezTo>
                  <a:lnTo>
                    <a:pt x="7414" y="7173"/>
                  </a:lnTo>
                  <a:cubicBezTo>
                    <a:pt x="7373" y="7248"/>
                    <a:pt x="7286" y="7299"/>
                    <a:pt x="7202" y="7299"/>
                  </a:cubicBezTo>
                  <a:cubicBezTo>
                    <a:pt x="7195" y="7299"/>
                    <a:pt x="7189" y="7299"/>
                    <a:pt x="7182" y="7298"/>
                  </a:cubicBezTo>
                  <a:lnTo>
                    <a:pt x="6299" y="7218"/>
                  </a:lnTo>
                  <a:cubicBezTo>
                    <a:pt x="6268" y="7215"/>
                    <a:pt x="6238" y="7214"/>
                    <a:pt x="6207" y="7214"/>
                  </a:cubicBezTo>
                  <a:cubicBezTo>
                    <a:pt x="5953" y="7214"/>
                    <a:pt x="5707" y="7312"/>
                    <a:pt x="5532" y="7495"/>
                  </a:cubicBezTo>
                  <a:lnTo>
                    <a:pt x="5487" y="7530"/>
                  </a:lnTo>
                  <a:cubicBezTo>
                    <a:pt x="5300" y="7718"/>
                    <a:pt x="5202" y="7985"/>
                    <a:pt x="5211" y="8253"/>
                  </a:cubicBezTo>
                  <a:cubicBezTo>
                    <a:pt x="5211" y="8333"/>
                    <a:pt x="5175" y="8405"/>
                    <a:pt x="5113" y="8449"/>
                  </a:cubicBezTo>
                  <a:cubicBezTo>
                    <a:pt x="5068" y="8485"/>
                    <a:pt x="5023" y="8494"/>
                    <a:pt x="4970" y="8494"/>
                  </a:cubicBezTo>
                  <a:lnTo>
                    <a:pt x="4399" y="8494"/>
                  </a:lnTo>
                  <a:cubicBezTo>
                    <a:pt x="4265" y="8494"/>
                    <a:pt x="4131" y="8521"/>
                    <a:pt x="4015" y="8574"/>
                  </a:cubicBezTo>
                  <a:cubicBezTo>
                    <a:pt x="4800" y="7254"/>
                    <a:pt x="6058" y="6255"/>
                    <a:pt x="7557" y="5800"/>
                  </a:cubicBezTo>
                  <a:close/>
                  <a:moveTo>
                    <a:pt x="4809" y="11857"/>
                  </a:moveTo>
                  <a:cubicBezTo>
                    <a:pt x="4836" y="11857"/>
                    <a:pt x="4863" y="11866"/>
                    <a:pt x="4881" y="11884"/>
                  </a:cubicBezTo>
                  <a:lnTo>
                    <a:pt x="5764" y="12669"/>
                  </a:lnTo>
                  <a:cubicBezTo>
                    <a:pt x="5764" y="12669"/>
                    <a:pt x="5773" y="12669"/>
                    <a:pt x="5773" y="12678"/>
                  </a:cubicBezTo>
                  <a:lnTo>
                    <a:pt x="6183" y="13079"/>
                  </a:lnTo>
                  <a:cubicBezTo>
                    <a:pt x="6210" y="13115"/>
                    <a:pt x="6210" y="13151"/>
                    <a:pt x="6210" y="13168"/>
                  </a:cubicBezTo>
                  <a:cubicBezTo>
                    <a:pt x="6210" y="13186"/>
                    <a:pt x="6201" y="13222"/>
                    <a:pt x="6165" y="13249"/>
                  </a:cubicBezTo>
                  <a:lnTo>
                    <a:pt x="6094" y="13302"/>
                  </a:lnTo>
                  <a:cubicBezTo>
                    <a:pt x="5969" y="13400"/>
                    <a:pt x="5880" y="13525"/>
                    <a:pt x="5817" y="13677"/>
                  </a:cubicBezTo>
                  <a:lnTo>
                    <a:pt x="5550" y="14399"/>
                  </a:lnTo>
                  <a:cubicBezTo>
                    <a:pt x="5532" y="14444"/>
                    <a:pt x="5487" y="14471"/>
                    <a:pt x="5443" y="14471"/>
                  </a:cubicBezTo>
                  <a:cubicBezTo>
                    <a:pt x="5148" y="14471"/>
                    <a:pt x="4872" y="14614"/>
                    <a:pt x="4729" y="14872"/>
                  </a:cubicBezTo>
                  <a:lnTo>
                    <a:pt x="4390" y="15497"/>
                  </a:lnTo>
                  <a:cubicBezTo>
                    <a:pt x="3623" y="14471"/>
                    <a:pt x="3168" y="13204"/>
                    <a:pt x="3141" y="11857"/>
                  </a:cubicBezTo>
                  <a:close/>
                  <a:moveTo>
                    <a:pt x="11072" y="8057"/>
                  </a:moveTo>
                  <a:lnTo>
                    <a:pt x="11572" y="8253"/>
                  </a:lnTo>
                  <a:cubicBezTo>
                    <a:pt x="11652" y="8289"/>
                    <a:pt x="11741" y="8306"/>
                    <a:pt x="11830" y="8315"/>
                  </a:cubicBezTo>
                  <a:lnTo>
                    <a:pt x="14515" y="8315"/>
                  </a:lnTo>
                  <a:cubicBezTo>
                    <a:pt x="15140" y="9234"/>
                    <a:pt x="15515" y="10349"/>
                    <a:pt x="15559" y="11545"/>
                  </a:cubicBezTo>
                  <a:cubicBezTo>
                    <a:pt x="15336" y="11554"/>
                    <a:pt x="15122" y="11643"/>
                    <a:pt x="14962" y="11803"/>
                  </a:cubicBezTo>
                  <a:cubicBezTo>
                    <a:pt x="14917" y="11857"/>
                    <a:pt x="14863" y="11857"/>
                    <a:pt x="14837" y="11857"/>
                  </a:cubicBezTo>
                  <a:cubicBezTo>
                    <a:pt x="14810" y="11857"/>
                    <a:pt x="14756" y="11848"/>
                    <a:pt x="14712" y="11795"/>
                  </a:cubicBezTo>
                  <a:lnTo>
                    <a:pt x="14614" y="11687"/>
                  </a:lnTo>
                  <a:cubicBezTo>
                    <a:pt x="14435" y="11477"/>
                    <a:pt x="14184" y="11369"/>
                    <a:pt x="13930" y="11369"/>
                  </a:cubicBezTo>
                  <a:cubicBezTo>
                    <a:pt x="13754" y="11369"/>
                    <a:pt x="13575" y="11421"/>
                    <a:pt x="13418" y="11527"/>
                  </a:cubicBezTo>
                  <a:lnTo>
                    <a:pt x="13177" y="11687"/>
                  </a:lnTo>
                  <a:cubicBezTo>
                    <a:pt x="12928" y="11857"/>
                    <a:pt x="12785" y="12134"/>
                    <a:pt x="12785" y="12437"/>
                  </a:cubicBezTo>
                  <a:lnTo>
                    <a:pt x="12785" y="14257"/>
                  </a:lnTo>
                  <a:lnTo>
                    <a:pt x="11125" y="15996"/>
                  </a:lnTo>
                  <a:cubicBezTo>
                    <a:pt x="10653" y="15978"/>
                    <a:pt x="10269" y="15104"/>
                    <a:pt x="10269" y="15104"/>
                  </a:cubicBezTo>
                  <a:lnTo>
                    <a:pt x="10269" y="14185"/>
                  </a:lnTo>
                  <a:cubicBezTo>
                    <a:pt x="10269" y="14141"/>
                    <a:pt x="10260" y="14096"/>
                    <a:pt x="10251" y="14043"/>
                  </a:cubicBezTo>
                  <a:lnTo>
                    <a:pt x="10091" y="13320"/>
                  </a:lnTo>
                  <a:cubicBezTo>
                    <a:pt x="10019" y="13017"/>
                    <a:pt x="9761" y="12803"/>
                    <a:pt x="9457" y="12803"/>
                  </a:cubicBezTo>
                  <a:lnTo>
                    <a:pt x="9020" y="12803"/>
                  </a:lnTo>
                  <a:lnTo>
                    <a:pt x="8164" y="11937"/>
                  </a:lnTo>
                  <a:cubicBezTo>
                    <a:pt x="8057" y="11830"/>
                    <a:pt x="8030" y="11670"/>
                    <a:pt x="8101" y="11536"/>
                  </a:cubicBezTo>
                  <a:lnTo>
                    <a:pt x="8405" y="10929"/>
                  </a:lnTo>
                  <a:cubicBezTo>
                    <a:pt x="8420" y="10890"/>
                    <a:pt x="8463" y="10865"/>
                    <a:pt x="8503" y="10865"/>
                  </a:cubicBezTo>
                  <a:cubicBezTo>
                    <a:pt x="8509" y="10865"/>
                    <a:pt x="8515" y="10866"/>
                    <a:pt x="8521" y="10867"/>
                  </a:cubicBezTo>
                  <a:cubicBezTo>
                    <a:pt x="8546" y="10870"/>
                    <a:pt x="8571" y="10871"/>
                    <a:pt x="8595" y="10871"/>
                  </a:cubicBezTo>
                  <a:cubicBezTo>
                    <a:pt x="8954" y="10871"/>
                    <a:pt x="9243" y="10575"/>
                    <a:pt x="9243" y="10216"/>
                  </a:cubicBezTo>
                  <a:lnTo>
                    <a:pt x="9243" y="9707"/>
                  </a:lnTo>
                  <a:lnTo>
                    <a:pt x="9778" y="9439"/>
                  </a:lnTo>
                  <a:cubicBezTo>
                    <a:pt x="9805" y="9430"/>
                    <a:pt x="9832" y="9413"/>
                    <a:pt x="9850" y="9395"/>
                  </a:cubicBezTo>
                  <a:cubicBezTo>
                    <a:pt x="10117" y="9163"/>
                    <a:pt x="10153" y="8815"/>
                    <a:pt x="10001" y="8547"/>
                  </a:cubicBezTo>
                  <a:lnTo>
                    <a:pt x="10394" y="8057"/>
                  </a:lnTo>
                  <a:close/>
                  <a:moveTo>
                    <a:pt x="9354" y="1"/>
                  </a:moveTo>
                  <a:cubicBezTo>
                    <a:pt x="8672" y="1"/>
                    <a:pt x="8110" y="556"/>
                    <a:pt x="8110" y="1241"/>
                  </a:cubicBezTo>
                  <a:cubicBezTo>
                    <a:pt x="8110" y="1794"/>
                    <a:pt x="8485" y="2267"/>
                    <a:pt x="8984" y="2428"/>
                  </a:cubicBezTo>
                  <a:lnTo>
                    <a:pt x="8984" y="4827"/>
                  </a:lnTo>
                  <a:cubicBezTo>
                    <a:pt x="8494" y="4854"/>
                    <a:pt x="8012" y="4934"/>
                    <a:pt x="7548" y="5059"/>
                  </a:cubicBezTo>
                  <a:cubicBezTo>
                    <a:pt x="7512" y="5059"/>
                    <a:pt x="7477" y="5068"/>
                    <a:pt x="7450" y="5086"/>
                  </a:cubicBezTo>
                  <a:cubicBezTo>
                    <a:pt x="5782" y="5559"/>
                    <a:pt x="4372" y="6647"/>
                    <a:pt x="3471" y="8083"/>
                  </a:cubicBezTo>
                  <a:lnTo>
                    <a:pt x="1794" y="6406"/>
                  </a:lnTo>
                  <a:lnTo>
                    <a:pt x="1794" y="2713"/>
                  </a:lnTo>
                  <a:cubicBezTo>
                    <a:pt x="1794" y="2713"/>
                    <a:pt x="2204" y="2535"/>
                    <a:pt x="2374" y="2365"/>
                  </a:cubicBezTo>
                  <a:cubicBezTo>
                    <a:pt x="2633" y="2106"/>
                    <a:pt x="2775" y="1758"/>
                    <a:pt x="2775" y="1384"/>
                  </a:cubicBezTo>
                  <a:cubicBezTo>
                    <a:pt x="2775" y="1018"/>
                    <a:pt x="2633" y="661"/>
                    <a:pt x="2374" y="402"/>
                  </a:cubicBezTo>
                  <a:cubicBezTo>
                    <a:pt x="2106" y="144"/>
                    <a:pt x="1758" y="1"/>
                    <a:pt x="1393" y="1"/>
                  </a:cubicBezTo>
                  <a:cubicBezTo>
                    <a:pt x="1018" y="1"/>
                    <a:pt x="670" y="144"/>
                    <a:pt x="411" y="402"/>
                  </a:cubicBezTo>
                  <a:cubicBezTo>
                    <a:pt x="144" y="661"/>
                    <a:pt x="1" y="1018"/>
                    <a:pt x="1" y="1384"/>
                  </a:cubicBezTo>
                  <a:cubicBezTo>
                    <a:pt x="1" y="1758"/>
                    <a:pt x="144" y="2106"/>
                    <a:pt x="411" y="2365"/>
                  </a:cubicBezTo>
                  <a:cubicBezTo>
                    <a:pt x="590" y="2543"/>
                    <a:pt x="813" y="2668"/>
                    <a:pt x="1063" y="2731"/>
                  </a:cubicBezTo>
                  <a:lnTo>
                    <a:pt x="1063" y="6549"/>
                  </a:lnTo>
                  <a:cubicBezTo>
                    <a:pt x="1054" y="6647"/>
                    <a:pt x="1089" y="6745"/>
                    <a:pt x="1161" y="6808"/>
                  </a:cubicBezTo>
                  <a:lnTo>
                    <a:pt x="3097" y="8752"/>
                  </a:lnTo>
                  <a:cubicBezTo>
                    <a:pt x="2659" y="9662"/>
                    <a:pt x="2410" y="10679"/>
                    <a:pt x="2410" y="11759"/>
                  </a:cubicBezTo>
                  <a:cubicBezTo>
                    <a:pt x="2410" y="14935"/>
                    <a:pt x="4560" y="17700"/>
                    <a:pt x="7637" y="18485"/>
                  </a:cubicBezTo>
                  <a:cubicBezTo>
                    <a:pt x="7664" y="18494"/>
                    <a:pt x="7700" y="18494"/>
                    <a:pt x="7727" y="18494"/>
                  </a:cubicBezTo>
                  <a:cubicBezTo>
                    <a:pt x="7887" y="18494"/>
                    <a:pt x="8039" y="18387"/>
                    <a:pt x="8083" y="18218"/>
                  </a:cubicBezTo>
                  <a:cubicBezTo>
                    <a:pt x="8128" y="18021"/>
                    <a:pt x="8012" y="17825"/>
                    <a:pt x="7816" y="17781"/>
                  </a:cubicBezTo>
                  <a:cubicBezTo>
                    <a:pt x="6674" y="17486"/>
                    <a:pt x="5684" y="16888"/>
                    <a:pt x="4908" y="16094"/>
                  </a:cubicBezTo>
                  <a:lnTo>
                    <a:pt x="5354" y="15265"/>
                  </a:lnTo>
                  <a:cubicBezTo>
                    <a:pt x="5371" y="15229"/>
                    <a:pt x="5407" y="15211"/>
                    <a:pt x="5443" y="15211"/>
                  </a:cubicBezTo>
                  <a:cubicBezTo>
                    <a:pt x="5791" y="15211"/>
                    <a:pt x="6112" y="14988"/>
                    <a:pt x="6228" y="14667"/>
                  </a:cubicBezTo>
                  <a:lnTo>
                    <a:pt x="6504" y="13936"/>
                  </a:lnTo>
                  <a:cubicBezTo>
                    <a:pt x="6513" y="13918"/>
                    <a:pt x="6522" y="13900"/>
                    <a:pt x="6540" y="13882"/>
                  </a:cubicBezTo>
                  <a:lnTo>
                    <a:pt x="6611" y="13829"/>
                  </a:lnTo>
                  <a:cubicBezTo>
                    <a:pt x="6808" y="13686"/>
                    <a:pt x="6924" y="13463"/>
                    <a:pt x="6942" y="13222"/>
                  </a:cubicBezTo>
                  <a:cubicBezTo>
                    <a:pt x="6959" y="12981"/>
                    <a:pt x="6870" y="12740"/>
                    <a:pt x="6701" y="12571"/>
                  </a:cubicBezTo>
                  <a:lnTo>
                    <a:pt x="6290" y="12160"/>
                  </a:lnTo>
                  <a:cubicBezTo>
                    <a:pt x="6272" y="12151"/>
                    <a:pt x="6264" y="12134"/>
                    <a:pt x="6255" y="12125"/>
                  </a:cubicBezTo>
                  <a:lnTo>
                    <a:pt x="5362" y="11340"/>
                  </a:lnTo>
                  <a:cubicBezTo>
                    <a:pt x="5211" y="11206"/>
                    <a:pt x="5015" y="11134"/>
                    <a:pt x="4809" y="11125"/>
                  </a:cubicBezTo>
                  <a:lnTo>
                    <a:pt x="3177" y="11125"/>
                  </a:lnTo>
                  <a:cubicBezTo>
                    <a:pt x="3221" y="10706"/>
                    <a:pt x="3302" y="10287"/>
                    <a:pt x="3427" y="9894"/>
                  </a:cubicBezTo>
                  <a:lnTo>
                    <a:pt x="4256" y="9288"/>
                  </a:lnTo>
                  <a:cubicBezTo>
                    <a:pt x="4301" y="9261"/>
                    <a:pt x="4399" y="9261"/>
                    <a:pt x="4399" y="9261"/>
                  </a:cubicBezTo>
                  <a:lnTo>
                    <a:pt x="5077" y="9261"/>
                  </a:lnTo>
                  <a:cubicBezTo>
                    <a:pt x="5122" y="9261"/>
                    <a:pt x="5157" y="9261"/>
                    <a:pt x="5193" y="9243"/>
                  </a:cubicBezTo>
                  <a:cubicBezTo>
                    <a:pt x="5684" y="9074"/>
                    <a:pt x="5951" y="8645"/>
                    <a:pt x="5907" y="8190"/>
                  </a:cubicBezTo>
                  <a:cubicBezTo>
                    <a:pt x="5907" y="8164"/>
                    <a:pt x="5916" y="8146"/>
                    <a:pt x="5933" y="8128"/>
                  </a:cubicBezTo>
                  <a:lnTo>
                    <a:pt x="6014" y="8039"/>
                  </a:lnTo>
                  <a:cubicBezTo>
                    <a:pt x="6060" y="7992"/>
                    <a:pt x="6121" y="7966"/>
                    <a:pt x="6183" y="7966"/>
                  </a:cubicBezTo>
                  <a:cubicBezTo>
                    <a:pt x="6192" y="7966"/>
                    <a:pt x="6201" y="7966"/>
                    <a:pt x="6210" y="7967"/>
                  </a:cubicBezTo>
                  <a:lnTo>
                    <a:pt x="7093" y="8048"/>
                  </a:lnTo>
                  <a:cubicBezTo>
                    <a:pt x="7130" y="8052"/>
                    <a:pt x="7166" y="8054"/>
                    <a:pt x="7202" y="8054"/>
                  </a:cubicBezTo>
                  <a:cubicBezTo>
                    <a:pt x="7561" y="8054"/>
                    <a:pt x="7886" y="7855"/>
                    <a:pt x="8048" y="7530"/>
                  </a:cubicBezTo>
                  <a:lnTo>
                    <a:pt x="8529" y="6594"/>
                  </a:lnTo>
                  <a:cubicBezTo>
                    <a:pt x="8699" y="6264"/>
                    <a:pt x="8663" y="5889"/>
                    <a:pt x="8476" y="5603"/>
                  </a:cubicBezTo>
                  <a:cubicBezTo>
                    <a:pt x="8761" y="5559"/>
                    <a:pt x="9056" y="5541"/>
                    <a:pt x="9350" y="5541"/>
                  </a:cubicBezTo>
                  <a:cubicBezTo>
                    <a:pt x="11179" y="5541"/>
                    <a:pt x="12829" y="6326"/>
                    <a:pt x="13971" y="7584"/>
                  </a:cubicBezTo>
                  <a:lnTo>
                    <a:pt x="11821" y="7584"/>
                  </a:lnTo>
                  <a:lnTo>
                    <a:pt x="11349" y="7379"/>
                  </a:lnTo>
                  <a:cubicBezTo>
                    <a:pt x="11277" y="7343"/>
                    <a:pt x="11188" y="7325"/>
                    <a:pt x="11108" y="7325"/>
                  </a:cubicBezTo>
                  <a:lnTo>
                    <a:pt x="10367" y="7325"/>
                  </a:lnTo>
                  <a:cubicBezTo>
                    <a:pt x="10171" y="7325"/>
                    <a:pt x="9984" y="7414"/>
                    <a:pt x="9859" y="7575"/>
                  </a:cubicBezTo>
                  <a:lnTo>
                    <a:pt x="9404" y="8128"/>
                  </a:lnTo>
                  <a:cubicBezTo>
                    <a:pt x="9243" y="8333"/>
                    <a:pt x="9216" y="8619"/>
                    <a:pt x="9341" y="8851"/>
                  </a:cubicBezTo>
                  <a:lnTo>
                    <a:pt x="8877" y="9074"/>
                  </a:lnTo>
                  <a:cubicBezTo>
                    <a:pt x="8654" y="9181"/>
                    <a:pt x="8512" y="9413"/>
                    <a:pt x="8512" y="9662"/>
                  </a:cubicBezTo>
                  <a:lnTo>
                    <a:pt x="8512" y="10144"/>
                  </a:lnTo>
                  <a:cubicBezTo>
                    <a:pt x="8164" y="10171"/>
                    <a:pt x="7860" y="10367"/>
                    <a:pt x="7700" y="10688"/>
                  </a:cubicBezTo>
                  <a:lnTo>
                    <a:pt x="7566" y="10947"/>
                  </a:lnTo>
                  <a:cubicBezTo>
                    <a:pt x="7272" y="11518"/>
                    <a:pt x="7379" y="12205"/>
                    <a:pt x="7834" y="12660"/>
                  </a:cubicBezTo>
                  <a:lnTo>
                    <a:pt x="8521" y="13347"/>
                  </a:lnTo>
                  <a:cubicBezTo>
                    <a:pt x="8645" y="13472"/>
                    <a:pt x="8815" y="13534"/>
                    <a:pt x="8984" y="13534"/>
                  </a:cubicBezTo>
                  <a:lnTo>
                    <a:pt x="9386" y="13534"/>
                  </a:lnTo>
                  <a:lnTo>
                    <a:pt x="9538" y="14203"/>
                  </a:lnTo>
                  <a:lnTo>
                    <a:pt x="9538" y="15113"/>
                  </a:lnTo>
                  <a:cubicBezTo>
                    <a:pt x="9538" y="16005"/>
                    <a:pt x="10260" y="16728"/>
                    <a:pt x="11152" y="16728"/>
                  </a:cubicBezTo>
                  <a:cubicBezTo>
                    <a:pt x="11331" y="16728"/>
                    <a:pt x="11509" y="16656"/>
                    <a:pt x="11634" y="16523"/>
                  </a:cubicBezTo>
                  <a:lnTo>
                    <a:pt x="13338" y="14747"/>
                  </a:lnTo>
                  <a:cubicBezTo>
                    <a:pt x="13454" y="14623"/>
                    <a:pt x="13516" y="14462"/>
                    <a:pt x="13516" y="14292"/>
                  </a:cubicBezTo>
                  <a:lnTo>
                    <a:pt x="13516" y="12437"/>
                  </a:lnTo>
                  <a:cubicBezTo>
                    <a:pt x="13516" y="12374"/>
                    <a:pt x="13543" y="12321"/>
                    <a:pt x="13588" y="12294"/>
                  </a:cubicBezTo>
                  <a:lnTo>
                    <a:pt x="13829" y="12134"/>
                  </a:lnTo>
                  <a:cubicBezTo>
                    <a:pt x="13863" y="12111"/>
                    <a:pt x="13901" y="12099"/>
                    <a:pt x="13937" y="12099"/>
                  </a:cubicBezTo>
                  <a:cubicBezTo>
                    <a:pt x="13985" y="12099"/>
                    <a:pt x="14030" y="12120"/>
                    <a:pt x="14061" y="12160"/>
                  </a:cubicBezTo>
                  <a:lnTo>
                    <a:pt x="14159" y="12267"/>
                  </a:lnTo>
                  <a:cubicBezTo>
                    <a:pt x="14319" y="12464"/>
                    <a:pt x="14551" y="12580"/>
                    <a:pt x="14810" y="12589"/>
                  </a:cubicBezTo>
                  <a:cubicBezTo>
                    <a:pt x="14820" y="12589"/>
                    <a:pt x="14831" y="12589"/>
                    <a:pt x="14841" y="12589"/>
                  </a:cubicBezTo>
                  <a:cubicBezTo>
                    <a:pt x="15080" y="12589"/>
                    <a:pt x="15308" y="12492"/>
                    <a:pt x="15479" y="12321"/>
                  </a:cubicBezTo>
                  <a:cubicBezTo>
                    <a:pt x="15497" y="12303"/>
                    <a:pt x="15515" y="12294"/>
                    <a:pt x="15541" y="12285"/>
                  </a:cubicBezTo>
                  <a:lnTo>
                    <a:pt x="15541" y="12285"/>
                  </a:lnTo>
                  <a:cubicBezTo>
                    <a:pt x="15318" y="14890"/>
                    <a:pt x="13481" y="17103"/>
                    <a:pt x="10911" y="17763"/>
                  </a:cubicBezTo>
                  <a:cubicBezTo>
                    <a:pt x="10715" y="17807"/>
                    <a:pt x="10599" y="18004"/>
                    <a:pt x="10644" y="18200"/>
                  </a:cubicBezTo>
                  <a:cubicBezTo>
                    <a:pt x="10690" y="18368"/>
                    <a:pt x="10840" y="18477"/>
                    <a:pt x="11005" y="18477"/>
                  </a:cubicBezTo>
                  <a:cubicBezTo>
                    <a:pt x="11033" y="18477"/>
                    <a:pt x="11062" y="18474"/>
                    <a:pt x="11090" y="18467"/>
                  </a:cubicBezTo>
                  <a:cubicBezTo>
                    <a:pt x="14150" y="17682"/>
                    <a:pt x="16291" y="14926"/>
                    <a:pt x="16291" y="11759"/>
                  </a:cubicBezTo>
                  <a:cubicBezTo>
                    <a:pt x="16291" y="10688"/>
                    <a:pt x="16041" y="9671"/>
                    <a:pt x="15604" y="8761"/>
                  </a:cubicBezTo>
                  <a:lnTo>
                    <a:pt x="17540" y="6826"/>
                  </a:lnTo>
                  <a:cubicBezTo>
                    <a:pt x="17602" y="6763"/>
                    <a:pt x="17647" y="6665"/>
                    <a:pt x="17647" y="6567"/>
                  </a:cubicBezTo>
                  <a:lnTo>
                    <a:pt x="17647" y="2731"/>
                  </a:lnTo>
                  <a:cubicBezTo>
                    <a:pt x="17888" y="2668"/>
                    <a:pt x="18111" y="2543"/>
                    <a:pt x="18289" y="2365"/>
                  </a:cubicBezTo>
                  <a:cubicBezTo>
                    <a:pt x="18548" y="2106"/>
                    <a:pt x="18699" y="1758"/>
                    <a:pt x="18699" y="1384"/>
                  </a:cubicBezTo>
                  <a:cubicBezTo>
                    <a:pt x="18699" y="1018"/>
                    <a:pt x="18548" y="661"/>
                    <a:pt x="18289" y="402"/>
                  </a:cubicBezTo>
                  <a:cubicBezTo>
                    <a:pt x="18030" y="144"/>
                    <a:pt x="17674" y="1"/>
                    <a:pt x="17308" y="1"/>
                  </a:cubicBezTo>
                  <a:cubicBezTo>
                    <a:pt x="16933" y="1"/>
                    <a:pt x="16585" y="144"/>
                    <a:pt x="16326" y="402"/>
                  </a:cubicBezTo>
                  <a:cubicBezTo>
                    <a:pt x="16068" y="661"/>
                    <a:pt x="15916" y="1018"/>
                    <a:pt x="15916" y="1384"/>
                  </a:cubicBezTo>
                  <a:cubicBezTo>
                    <a:pt x="15916" y="1758"/>
                    <a:pt x="16068" y="2106"/>
                    <a:pt x="16326" y="2365"/>
                  </a:cubicBezTo>
                  <a:cubicBezTo>
                    <a:pt x="16496" y="2535"/>
                    <a:pt x="16692" y="2651"/>
                    <a:pt x="16915" y="2713"/>
                  </a:cubicBezTo>
                  <a:lnTo>
                    <a:pt x="16915" y="6406"/>
                  </a:lnTo>
                  <a:lnTo>
                    <a:pt x="15229" y="8083"/>
                  </a:lnTo>
                  <a:cubicBezTo>
                    <a:pt x="14069" y="6219"/>
                    <a:pt x="12044" y="4952"/>
                    <a:pt x="9716" y="4827"/>
                  </a:cubicBezTo>
                  <a:lnTo>
                    <a:pt x="9716" y="2419"/>
                  </a:lnTo>
                  <a:cubicBezTo>
                    <a:pt x="10242" y="2258"/>
                    <a:pt x="10626" y="1750"/>
                    <a:pt x="10590" y="1161"/>
                  </a:cubicBezTo>
                  <a:cubicBezTo>
                    <a:pt x="10546" y="527"/>
                    <a:pt x="10019" y="19"/>
                    <a:pt x="9386" y="1"/>
                  </a:cubicBezTo>
                  <a:cubicBezTo>
                    <a:pt x="9375" y="1"/>
                    <a:pt x="9364" y="1"/>
                    <a:pt x="9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94"/>
            <p:cNvSpPr/>
            <p:nvPr/>
          </p:nvSpPr>
          <p:spPr>
            <a:xfrm>
              <a:off x="2955750" y="2890782"/>
              <a:ext cx="18721" cy="18746"/>
            </a:xfrm>
            <a:custGeom>
              <a:rect b="b" l="l" r="r" t="t"/>
              <a:pathLst>
                <a:path extrusionOk="0" h="733" w="732">
                  <a:moveTo>
                    <a:pt x="366" y="1"/>
                  </a:moveTo>
                  <a:cubicBezTo>
                    <a:pt x="268" y="1"/>
                    <a:pt x="179" y="37"/>
                    <a:pt x="107" y="108"/>
                  </a:cubicBezTo>
                  <a:cubicBezTo>
                    <a:pt x="45" y="179"/>
                    <a:pt x="0" y="269"/>
                    <a:pt x="0" y="367"/>
                  </a:cubicBezTo>
                  <a:cubicBezTo>
                    <a:pt x="0" y="465"/>
                    <a:pt x="45" y="554"/>
                    <a:pt x="107" y="625"/>
                  </a:cubicBezTo>
                  <a:cubicBezTo>
                    <a:pt x="179" y="688"/>
                    <a:pt x="268" y="732"/>
                    <a:pt x="366" y="732"/>
                  </a:cubicBezTo>
                  <a:cubicBezTo>
                    <a:pt x="464" y="732"/>
                    <a:pt x="562" y="688"/>
                    <a:pt x="625" y="625"/>
                  </a:cubicBezTo>
                  <a:cubicBezTo>
                    <a:pt x="696" y="554"/>
                    <a:pt x="732" y="465"/>
                    <a:pt x="732" y="367"/>
                  </a:cubicBezTo>
                  <a:cubicBezTo>
                    <a:pt x="732" y="269"/>
                    <a:pt x="696" y="179"/>
                    <a:pt x="625" y="108"/>
                  </a:cubicBezTo>
                  <a:cubicBezTo>
                    <a:pt x="562" y="37"/>
                    <a:pt x="464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5" name="Google Shape;10105;p94"/>
          <p:cNvGrpSpPr/>
          <p:nvPr/>
        </p:nvGrpSpPr>
        <p:grpSpPr>
          <a:xfrm flipH="1">
            <a:off x="1664278" y="1760428"/>
            <a:ext cx="1860427" cy="1515947"/>
            <a:chOff x="4126815" y="2760704"/>
            <a:chExt cx="380393" cy="363118"/>
          </a:xfrm>
        </p:grpSpPr>
        <p:sp>
          <p:nvSpPr>
            <p:cNvPr id="10106" name="Google Shape;10106;p94"/>
            <p:cNvSpPr/>
            <p:nvPr/>
          </p:nvSpPr>
          <p:spPr>
            <a:xfrm>
              <a:off x="4219825" y="2822435"/>
              <a:ext cx="103267" cy="29056"/>
            </a:xfrm>
            <a:custGeom>
              <a:rect b="b" l="l" r="r" t="t"/>
              <a:pathLst>
                <a:path extrusionOk="0" h="915" w="3252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94"/>
            <p:cNvSpPr/>
            <p:nvPr/>
          </p:nvSpPr>
          <p:spPr>
            <a:xfrm>
              <a:off x="4126815" y="2760704"/>
              <a:ext cx="380393" cy="363118"/>
            </a:xfrm>
            <a:custGeom>
              <a:rect b="b" l="l" r="r" t="t"/>
              <a:pathLst>
                <a:path extrusionOk="0" h="11435" w="11979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94"/>
            <p:cNvSpPr/>
            <p:nvPr/>
          </p:nvSpPr>
          <p:spPr>
            <a:xfrm>
              <a:off x="4278826" y="2791379"/>
              <a:ext cx="103998" cy="201962"/>
            </a:xfrm>
            <a:custGeom>
              <a:rect b="b" l="l" r="r" t="t"/>
              <a:pathLst>
                <a:path extrusionOk="0" h="6360" w="3275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94"/>
            <p:cNvSpPr/>
            <p:nvPr/>
          </p:nvSpPr>
          <p:spPr>
            <a:xfrm>
              <a:off x="4159332" y="2791379"/>
              <a:ext cx="105903" cy="201962"/>
            </a:xfrm>
            <a:custGeom>
              <a:rect b="b" l="l" r="r" t="t"/>
              <a:pathLst>
                <a:path extrusionOk="0" h="6360" w="3335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0110" name="Google Shape;10110;p94"/>
          <p:cNvCxnSpPr/>
          <p:nvPr/>
        </p:nvCxnSpPr>
        <p:spPr>
          <a:xfrm flipH="1" rot="10800000">
            <a:off x="5403767" y="2154910"/>
            <a:ext cx="819900" cy="1062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111" name="Google Shape;10111;p94"/>
          <p:cNvCxnSpPr/>
          <p:nvPr/>
        </p:nvCxnSpPr>
        <p:spPr>
          <a:xfrm flipH="1" rot="10800000">
            <a:off x="5577817" y="3257810"/>
            <a:ext cx="819900" cy="1062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112" name="Google Shape;10112;p94"/>
          <p:cNvCxnSpPr/>
          <p:nvPr/>
        </p:nvCxnSpPr>
        <p:spPr>
          <a:xfrm flipH="1" rot="10800000">
            <a:off x="5773542" y="4276985"/>
            <a:ext cx="819900" cy="1062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16" name="Shape 10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7" name="Google Shape;10117;p95"/>
          <p:cNvSpPr txBox="1"/>
          <p:nvPr>
            <p:ph type="title"/>
          </p:nvPr>
        </p:nvSpPr>
        <p:spPr>
          <a:xfrm>
            <a:off x="304625" y="209575"/>
            <a:ext cx="6110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2. </a:t>
            </a:r>
            <a:r>
              <a:rPr lang="en"/>
              <a:t>CARACTERÍSTICAS DE LA IIP</a:t>
            </a:r>
            <a:endParaRPr/>
          </a:p>
        </p:txBody>
      </p:sp>
      <p:sp>
        <p:nvSpPr>
          <p:cNvPr id="10118" name="Google Shape;10118;p95"/>
          <p:cNvSpPr txBox="1"/>
          <p:nvPr>
            <p:ph idx="2" type="title"/>
          </p:nvPr>
        </p:nvSpPr>
        <p:spPr>
          <a:xfrm>
            <a:off x="93000" y="2571175"/>
            <a:ext cx="3127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</a:t>
            </a:r>
            <a:r>
              <a:rPr lang="en"/>
              <a:t>elevante y beneficiosa</a:t>
            </a:r>
            <a:endParaRPr/>
          </a:p>
        </p:txBody>
      </p:sp>
      <p:sp>
        <p:nvSpPr>
          <p:cNvPr id="10119" name="Google Shape;10119;p95"/>
          <p:cNvSpPr txBox="1"/>
          <p:nvPr>
            <p:ph idx="1" type="subTitle"/>
          </p:nvPr>
        </p:nvSpPr>
        <p:spPr>
          <a:xfrm>
            <a:off x="485550" y="3066963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para que la población pueda </a:t>
            </a:r>
            <a:r>
              <a:rPr b="1" lang="en" sz="1600"/>
              <a:t>ejercer</a:t>
            </a:r>
            <a:r>
              <a:rPr lang="en" sz="1600"/>
              <a:t> sus </a:t>
            </a:r>
            <a:r>
              <a:rPr b="1" lang="en" sz="1600"/>
              <a:t>derechos</a:t>
            </a:r>
            <a:endParaRPr b="1" sz="1600"/>
          </a:p>
        </p:txBody>
      </p:sp>
      <p:sp>
        <p:nvSpPr>
          <p:cNvPr id="10120" name="Google Shape;10120;p95"/>
          <p:cNvSpPr txBox="1"/>
          <p:nvPr>
            <p:ph idx="3" type="title"/>
          </p:nvPr>
        </p:nvSpPr>
        <p:spPr>
          <a:xfrm>
            <a:off x="3511400" y="2571163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Útil</a:t>
            </a:r>
            <a:endParaRPr/>
          </a:p>
        </p:txBody>
      </p:sp>
      <p:sp>
        <p:nvSpPr>
          <p:cNvPr id="10121" name="Google Shape;10121;p95"/>
          <p:cNvSpPr txBox="1"/>
          <p:nvPr>
            <p:ph idx="4" type="subTitle"/>
          </p:nvPr>
        </p:nvSpPr>
        <p:spPr>
          <a:xfrm>
            <a:off x="3359300" y="2952675"/>
            <a:ext cx="2555400" cy="90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para que las personas </a:t>
            </a:r>
            <a:r>
              <a:rPr b="1" lang="en" sz="1600"/>
              <a:t>conozcan</a:t>
            </a:r>
            <a:r>
              <a:rPr lang="en" sz="1600"/>
              <a:t> y </a:t>
            </a:r>
            <a:r>
              <a:rPr b="1" lang="en" sz="1600"/>
              <a:t>comprendan</a:t>
            </a:r>
            <a:r>
              <a:rPr lang="en" sz="1600"/>
              <a:t> el quehacer público de los SO</a:t>
            </a:r>
            <a:endParaRPr sz="1600"/>
          </a:p>
        </p:txBody>
      </p:sp>
      <p:sp>
        <p:nvSpPr>
          <p:cNvPr id="10122" name="Google Shape;10122;p95"/>
          <p:cNvSpPr txBox="1"/>
          <p:nvPr>
            <p:ph idx="5" type="title"/>
          </p:nvPr>
        </p:nvSpPr>
        <p:spPr>
          <a:xfrm>
            <a:off x="6317775" y="2591275"/>
            <a:ext cx="24501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Fomenta </a:t>
            </a:r>
            <a:endParaRPr/>
          </a:p>
        </p:txBody>
      </p:sp>
      <p:sp>
        <p:nvSpPr>
          <p:cNvPr id="10123" name="Google Shape;10123;p95"/>
          <p:cNvSpPr txBox="1"/>
          <p:nvPr>
            <p:ph idx="6" type="subTitle"/>
          </p:nvPr>
        </p:nvSpPr>
        <p:spPr>
          <a:xfrm>
            <a:off x="6212450" y="2968875"/>
            <a:ext cx="27519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la </a:t>
            </a:r>
            <a:r>
              <a:rPr b="1" lang="en" sz="1600"/>
              <a:t>cultura</a:t>
            </a:r>
            <a:r>
              <a:rPr lang="en" sz="1600"/>
              <a:t> de la </a:t>
            </a:r>
            <a:r>
              <a:rPr b="1" lang="en" sz="1600"/>
              <a:t>transparencia</a:t>
            </a:r>
            <a:r>
              <a:rPr lang="en" sz="1600"/>
              <a:t>, </a:t>
            </a:r>
            <a:r>
              <a:rPr i="1" lang="en" sz="1600"/>
              <a:t>propicia</a:t>
            </a:r>
            <a:r>
              <a:rPr lang="en" sz="1600"/>
              <a:t> la </a:t>
            </a:r>
            <a:r>
              <a:rPr b="1" lang="en" sz="1600"/>
              <a:t>rendición de cuentas</a:t>
            </a:r>
            <a:r>
              <a:rPr lang="en" sz="1600"/>
              <a:t> a la sociedad y </a:t>
            </a:r>
            <a:r>
              <a:rPr i="1" lang="en" sz="1600"/>
              <a:t>contribuye</a:t>
            </a:r>
            <a:r>
              <a:rPr lang="en" sz="1600"/>
              <a:t> al </a:t>
            </a:r>
            <a:r>
              <a:rPr b="1" lang="en" sz="1600"/>
              <a:t>combate a la corrupción</a:t>
            </a:r>
            <a:endParaRPr b="1" sz="1600"/>
          </a:p>
        </p:txBody>
      </p:sp>
      <p:sp>
        <p:nvSpPr>
          <p:cNvPr id="10124" name="Google Shape;10124;p95"/>
          <p:cNvSpPr txBox="1"/>
          <p:nvPr>
            <p:ph type="title"/>
          </p:nvPr>
        </p:nvSpPr>
        <p:spPr>
          <a:xfrm>
            <a:off x="304622" y="4565875"/>
            <a:ext cx="3966600" cy="49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Artículo 7, Lineamientos de IIP</a:t>
            </a:r>
            <a:endParaRPr i="1" sz="18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pic>
        <p:nvPicPr>
          <p:cNvPr id="10125" name="Google Shape;10125;p9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3938" y="1248642"/>
            <a:ext cx="1774418" cy="11888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7680000" dist="66675">
              <a:schemeClr val="accent1">
                <a:alpha val="50000"/>
              </a:schemeClr>
            </a:outerShdw>
          </a:effectLst>
        </p:spPr>
      </p:pic>
      <p:pic>
        <p:nvPicPr>
          <p:cNvPr id="10126" name="Google Shape;10126;p95"/>
          <p:cNvPicPr preferRelativeResize="0"/>
          <p:nvPr/>
        </p:nvPicPr>
        <p:blipFill rotWithShape="1">
          <a:blip r:embed="rId4">
            <a:alphaModFix/>
          </a:blip>
          <a:srcRect b="0" l="169" r="159" t="0"/>
          <a:stretch/>
        </p:blipFill>
        <p:spPr>
          <a:xfrm>
            <a:off x="6655613" y="1248642"/>
            <a:ext cx="1774417" cy="11888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10127" name="Google Shape;10127;p95"/>
          <p:cNvPicPr preferRelativeResize="0"/>
          <p:nvPr/>
        </p:nvPicPr>
        <p:blipFill rotWithShape="1">
          <a:blip r:embed="rId5">
            <a:alphaModFix/>
          </a:blip>
          <a:srcRect b="0" l="445" r="455" t="0"/>
          <a:stretch/>
        </p:blipFill>
        <p:spPr>
          <a:xfrm>
            <a:off x="3749788" y="1248642"/>
            <a:ext cx="1774417" cy="11888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7680000" dist="66675">
              <a:schemeClr val="accent1">
                <a:alpha val="20000"/>
              </a:schemeClr>
            </a:outerShdw>
          </a:effec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31" name="Shape 10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2" name="Google Shape;10132;p96"/>
          <p:cNvSpPr txBox="1"/>
          <p:nvPr>
            <p:ph type="title"/>
          </p:nvPr>
        </p:nvSpPr>
        <p:spPr>
          <a:xfrm>
            <a:off x="2717325" y="147900"/>
            <a:ext cx="5519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3. </a:t>
            </a:r>
            <a:r>
              <a:rPr lang="en"/>
              <a:t>CLASIFICACIÓN DE LA IIP</a:t>
            </a:r>
            <a:endParaRPr/>
          </a:p>
        </p:txBody>
      </p:sp>
      <p:sp>
        <p:nvSpPr>
          <p:cNvPr id="10133" name="Google Shape;10133;p96"/>
          <p:cNvSpPr txBox="1"/>
          <p:nvPr>
            <p:ph idx="6" type="subTitle"/>
          </p:nvPr>
        </p:nvSpPr>
        <p:spPr>
          <a:xfrm>
            <a:off x="2124750" y="3109300"/>
            <a:ext cx="2620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Mapas y datos meteorológicos, información sobre la utilización de las tierras, datos estadísticos, cartográficos y documentales relacionados con el ambiente y los recursos naturales.</a:t>
            </a:r>
            <a:endParaRPr/>
          </a:p>
        </p:txBody>
      </p:sp>
      <p:sp>
        <p:nvSpPr>
          <p:cNvPr id="10134" name="Google Shape;10134;p96"/>
          <p:cNvSpPr txBox="1"/>
          <p:nvPr>
            <p:ph idx="2" type="title"/>
          </p:nvPr>
        </p:nvSpPr>
        <p:spPr>
          <a:xfrm>
            <a:off x="171450" y="27889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Económica y comercial</a:t>
            </a:r>
            <a:endParaRPr/>
          </a:p>
        </p:txBody>
      </p:sp>
      <p:sp>
        <p:nvSpPr>
          <p:cNvPr id="10135" name="Google Shape;10135;p96"/>
          <p:cNvSpPr txBox="1"/>
          <p:nvPr>
            <p:ph idx="1" type="subTitle"/>
          </p:nvPr>
        </p:nvSpPr>
        <p:spPr>
          <a:xfrm>
            <a:off x="135900" y="3268325"/>
            <a:ext cx="20493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financiera, de empresas, estadísticas económicas, tales como las referentes a inflación y desempleo.</a:t>
            </a:r>
            <a:endParaRPr/>
          </a:p>
        </p:txBody>
      </p:sp>
      <p:sp>
        <p:nvSpPr>
          <p:cNvPr id="10136" name="Google Shape;10136;p96"/>
          <p:cNvSpPr txBox="1"/>
          <p:nvPr>
            <p:ph idx="3" type="title"/>
          </p:nvPr>
        </p:nvSpPr>
        <p:spPr>
          <a:xfrm>
            <a:off x="6994376" y="27889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Legal</a:t>
            </a:r>
            <a:endParaRPr/>
          </a:p>
        </p:txBody>
      </p:sp>
      <p:sp>
        <p:nvSpPr>
          <p:cNvPr id="10137" name="Google Shape;10137;p96"/>
          <p:cNvSpPr txBox="1"/>
          <p:nvPr>
            <p:ph idx="4" type="subTitle"/>
          </p:nvPr>
        </p:nvSpPr>
        <p:spPr>
          <a:xfrm>
            <a:off x="6994376" y="3268329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Boletines, decisiones judiciales y acuerdos.</a:t>
            </a:r>
            <a:endParaRPr/>
          </a:p>
        </p:txBody>
      </p:sp>
      <p:sp>
        <p:nvSpPr>
          <p:cNvPr id="10138" name="Google Shape;10138;p96"/>
          <p:cNvSpPr txBox="1"/>
          <p:nvPr>
            <p:ph idx="5" type="title"/>
          </p:nvPr>
        </p:nvSpPr>
        <p:spPr>
          <a:xfrm>
            <a:off x="2445759" y="27889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Ambiental</a:t>
            </a:r>
            <a:endParaRPr/>
          </a:p>
        </p:txBody>
      </p:sp>
      <p:sp>
        <p:nvSpPr>
          <p:cNvPr id="10139" name="Google Shape;10139;p96"/>
          <p:cNvSpPr txBox="1"/>
          <p:nvPr>
            <p:ph idx="7" type="title"/>
          </p:nvPr>
        </p:nvSpPr>
        <p:spPr>
          <a:xfrm>
            <a:off x="4720067" y="27889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Social</a:t>
            </a:r>
            <a:endParaRPr/>
          </a:p>
        </p:txBody>
      </p:sp>
      <p:sp>
        <p:nvSpPr>
          <p:cNvPr id="10140" name="Google Shape;10140;p96"/>
          <p:cNvSpPr txBox="1"/>
          <p:nvPr>
            <p:ph idx="8" type="subTitle"/>
          </p:nvPr>
        </p:nvSpPr>
        <p:spPr>
          <a:xfrm>
            <a:off x="4872467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demográfica, datos relacionados con el tema de salud y datos censales.</a:t>
            </a:r>
            <a:endParaRPr/>
          </a:p>
        </p:txBody>
      </p:sp>
      <p:sp>
        <p:nvSpPr>
          <p:cNvPr id="10141" name="Google Shape;10141;p96"/>
          <p:cNvSpPr/>
          <p:nvPr/>
        </p:nvSpPr>
        <p:spPr>
          <a:xfrm>
            <a:off x="33438" y="22741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42" name="Google Shape;10142;p96"/>
          <p:cNvSpPr/>
          <p:nvPr/>
        </p:nvSpPr>
        <p:spPr>
          <a:xfrm>
            <a:off x="8234550" y="16255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43" name="Google Shape;10143;p96"/>
          <p:cNvSpPr/>
          <p:nvPr/>
        </p:nvSpPr>
        <p:spPr>
          <a:xfrm>
            <a:off x="4197925" y="15788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44" name="Google Shape;10144;p96"/>
          <p:cNvSpPr/>
          <p:nvPr/>
        </p:nvSpPr>
        <p:spPr>
          <a:xfrm>
            <a:off x="237150" y="147900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45" name="Google Shape;10145;p96"/>
          <p:cNvSpPr/>
          <p:nvPr/>
        </p:nvSpPr>
        <p:spPr>
          <a:xfrm>
            <a:off x="2173025" y="1487000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46" name="Google Shape;10146;p96"/>
          <p:cNvSpPr/>
          <p:nvPr/>
        </p:nvSpPr>
        <p:spPr>
          <a:xfrm>
            <a:off x="6973825" y="99825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147" name="Google Shape;10147;p96"/>
          <p:cNvPicPr preferRelativeResize="0"/>
          <p:nvPr/>
        </p:nvPicPr>
        <p:blipFill rotWithShape="1">
          <a:blip r:embed="rId3">
            <a:alphaModFix/>
          </a:blip>
          <a:srcRect b="7396" l="12456" r="12456" t="7396"/>
          <a:stretch/>
        </p:blipFill>
        <p:spPr>
          <a:xfrm>
            <a:off x="171450" y="1152450"/>
            <a:ext cx="1978200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10148" name="Google Shape;10148;p96"/>
          <p:cNvPicPr preferRelativeResize="0"/>
          <p:nvPr/>
        </p:nvPicPr>
        <p:blipFill rotWithShape="1">
          <a:blip r:embed="rId4">
            <a:alphaModFix/>
          </a:blip>
          <a:srcRect b="0" l="4922" r="4922" t="0"/>
          <a:stretch/>
        </p:blipFill>
        <p:spPr>
          <a:xfrm>
            <a:off x="2445763" y="1109175"/>
            <a:ext cx="1978199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10149" name="Google Shape;10149;p96"/>
          <p:cNvPicPr preferRelativeResize="0"/>
          <p:nvPr/>
        </p:nvPicPr>
        <p:blipFill rotWithShape="1">
          <a:blip r:embed="rId5">
            <a:alphaModFix/>
          </a:blip>
          <a:srcRect b="0" l="2972" r="2972" t="0"/>
          <a:stretch/>
        </p:blipFill>
        <p:spPr>
          <a:xfrm>
            <a:off x="4720075" y="1152462"/>
            <a:ext cx="1978199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10150" name="Google Shape;10150;p96"/>
          <p:cNvPicPr preferRelativeResize="0"/>
          <p:nvPr/>
        </p:nvPicPr>
        <p:blipFill rotWithShape="1">
          <a:blip r:embed="rId6">
            <a:alphaModFix/>
          </a:blip>
          <a:srcRect b="748" l="0" r="0" t="758"/>
          <a:stretch/>
        </p:blipFill>
        <p:spPr>
          <a:xfrm>
            <a:off x="6994400" y="1152450"/>
            <a:ext cx="1978200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54" name="Shape 10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5" name="Google Shape;10155;p97"/>
          <p:cNvSpPr txBox="1"/>
          <p:nvPr>
            <p:ph idx="6" type="subTitle"/>
          </p:nvPr>
        </p:nvSpPr>
        <p:spPr>
          <a:xfrm>
            <a:off x="2445750" y="30331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de carreteras y calles, fotografías del territorio, datos geológicos e hidrográficos y datos topográficos.</a:t>
            </a:r>
            <a:endParaRPr/>
          </a:p>
        </p:txBody>
      </p:sp>
      <p:sp>
        <p:nvSpPr>
          <p:cNvPr id="10156" name="Google Shape;10156;p97"/>
          <p:cNvSpPr txBox="1"/>
          <p:nvPr>
            <p:ph idx="2" type="title"/>
          </p:nvPr>
        </p:nvSpPr>
        <p:spPr>
          <a:xfrm>
            <a:off x="171450" y="27127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Política</a:t>
            </a:r>
            <a:endParaRPr/>
          </a:p>
        </p:txBody>
      </p:sp>
      <p:sp>
        <p:nvSpPr>
          <p:cNvPr id="10157" name="Google Shape;10157;p97"/>
          <p:cNvSpPr txBox="1"/>
          <p:nvPr>
            <p:ph idx="1" type="subTitle"/>
          </p:nvPr>
        </p:nvSpPr>
        <p:spPr>
          <a:xfrm>
            <a:off x="135900" y="3039725"/>
            <a:ext cx="20493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</a:t>
            </a:r>
            <a:r>
              <a:rPr lang="en"/>
              <a:t>elativa a los programas y políticas públicas</a:t>
            </a:r>
            <a:endParaRPr/>
          </a:p>
        </p:txBody>
      </p:sp>
      <p:sp>
        <p:nvSpPr>
          <p:cNvPr id="10158" name="Google Shape;10158;p97"/>
          <p:cNvSpPr txBox="1"/>
          <p:nvPr>
            <p:ph idx="3" type="title"/>
          </p:nvPr>
        </p:nvSpPr>
        <p:spPr>
          <a:xfrm>
            <a:off x="6994376" y="27127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Técnica</a:t>
            </a:r>
            <a:endParaRPr/>
          </a:p>
        </p:txBody>
      </p:sp>
      <p:sp>
        <p:nvSpPr>
          <p:cNvPr id="10159" name="Google Shape;10159;p97"/>
          <p:cNvSpPr txBox="1"/>
          <p:nvPr>
            <p:ph idx="4" type="subTitle"/>
          </p:nvPr>
        </p:nvSpPr>
        <p:spPr>
          <a:xfrm>
            <a:off x="6994376" y="3039729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deriva de algún estudio que permita a los particulares mejorar su entendimiento sobre los asuntos que son competencia de los SO.</a:t>
            </a:r>
            <a:endParaRPr/>
          </a:p>
        </p:txBody>
      </p:sp>
      <p:sp>
        <p:nvSpPr>
          <p:cNvPr id="10160" name="Google Shape;10160;p97"/>
          <p:cNvSpPr txBox="1"/>
          <p:nvPr>
            <p:ph idx="5" type="title"/>
          </p:nvPr>
        </p:nvSpPr>
        <p:spPr>
          <a:xfrm>
            <a:off x="2445759" y="27127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Geográfica</a:t>
            </a:r>
            <a:endParaRPr/>
          </a:p>
        </p:txBody>
      </p:sp>
      <p:sp>
        <p:nvSpPr>
          <p:cNvPr id="10161" name="Google Shape;10161;p97"/>
          <p:cNvSpPr txBox="1"/>
          <p:nvPr>
            <p:ph idx="7" type="title"/>
          </p:nvPr>
        </p:nvSpPr>
        <p:spPr>
          <a:xfrm>
            <a:off x="4720067" y="27127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Administrativa</a:t>
            </a:r>
            <a:endParaRPr/>
          </a:p>
        </p:txBody>
      </p:sp>
      <p:sp>
        <p:nvSpPr>
          <p:cNvPr id="10162" name="Google Shape;10162;p97"/>
          <p:cNvSpPr txBox="1"/>
          <p:nvPr>
            <p:ph idx="8" type="subTitle"/>
          </p:nvPr>
        </p:nvSpPr>
        <p:spPr>
          <a:xfrm>
            <a:off x="4720075" y="30331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</a:t>
            </a:r>
            <a:r>
              <a:rPr lang="en"/>
              <a:t>ermita realizar observaciones sobre la gestión y ejercicio de la función cotidiana de los sujetos obligados en el ámbito de su competencia</a:t>
            </a:r>
            <a:endParaRPr/>
          </a:p>
        </p:txBody>
      </p:sp>
      <p:sp>
        <p:nvSpPr>
          <p:cNvPr id="10163" name="Google Shape;10163;p97"/>
          <p:cNvSpPr/>
          <p:nvPr/>
        </p:nvSpPr>
        <p:spPr>
          <a:xfrm>
            <a:off x="33438" y="21979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4" name="Google Shape;10164;p97"/>
          <p:cNvSpPr/>
          <p:nvPr/>
        </p:nvSpPr>
        <p:spPr>
          <a:xfrm>
            <a:off x="8234550" y="16255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5" name="Google Shape;10165;p97"/>
          <p:cNvSpPr/>
          <p:nvPr/>
        </p:nvSpPr>
        <p:spPr>
          <a:xfrm>
            <a:off x="4197925" y="15788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6" name="Google Shape;10166;p97"/>
          <p:cNvSpPr/>
          <p:nvPr/>
        </p:nvSpPr>
        <p:spPr>
          <a:xfrm>
            <a:off x="237150" y="147900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7" name="Google Shape;10167;p97"/>
          <p:cNvSpPr/>
          <p:nvPr/>
        </p:nvSpPr>
        <p:spPr>
          <a:xfrm>
            <a:off x="2173025" y="1487000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8" name="Google Shape;10168;p97"/>
          <p:cNvSpPr/>
          <p:nvPr/>
        </p:nvSpPr>
        <p:spPr>
          <a:xfrm>
            <a:off x="6973825" y="99825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169" name="Google Shape;10169;p97"/>
          <p:cNvPicPr preferRelativeResize="0"/>
          <p:nvPr/>
        </p:nvPicPr>
        <p:blipFill rotWithShape="1">
          <a:blip r:embed="rId3">
            <a:alphaModFix/>
          </a:blip>
          <a:srcRect b="797" l="0" r="0" t="806"/>
          <a:stretch/>
        </p:blipFill>
        <p:spPr>
          <a:xfrm>
            <a:off x="171450" y="1152450"/>
            <a:ext cx="1978199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10170" name="Google Shape;10170;p97"/>
          <p:cNvPicPr preferRelativeResize="0"/>
          <p:nvPr/>
        </p:nvPicPr>
        <p:blipFill rotWithShape="1">
          <a:blip r:embed="rId4">
            <a:alphaModFix/>
          </a:blip>
          <a:srcRect b="922" l="0" r="0" t="922"/>
          <a:stretch/>
        </p:blipFill>
        <p:spPr>
          <a:xfrm>
            <a:off x="2445750" y="1152462"/>
            <a:ext cx="1978199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10171" name="Google Shape;10171;p97"/>
          <p:cNvPicPr preferRelativeResize="0"/>
          <p:nvPr/>
        </p:nvPicPr>
        <p:blipFill rotWithShape="1">
          <a:blip r:embed="rId5">
            <a:alphaModFix/>
          </a:blip>
          <a:srcRect b="0" l="7869" r="7869" t="0"/>
          <a:stretch/>
        </p:blipFill>
        <p:spPr>
          <a:xfrm>
            <a:off x="4720075" y="1152462"/>
            <a:ext cx="1978200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10172" name="Google Shape;10172;p97"/>
          <p:cNvPicPr preferRelativeResize="0"/>
          <p:nvPr/>
        </p:nvPicPr>
        <p:blipFill rotWithShape="1">
          <a:blip r:embed="rId6">
            <a:alphaModFix/>
          </a:blip>
          <a:srcRect b="1095" l="0" r="0" t="1095"/>
          <a:stretch/>
        </p:blipFill>
        <p:spPr>
          <a:xfrm>
            <a:off x="6994400" y="1152450"/>
            <a:ext cx="1978200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sp>
        <p:nvSpPr>
          <p:cNvPr id="10173" name="Google Shape;10173;p97"/>
          <p:cNvSpPr txBox="1"/>
          <p:nvPr>
            <p:ph type="title"/>
          </p:nvPr>
        </p:nvSpPr>
        <p:spPr>
          <a:xfrm>
            <a:off x="2717325" y="147900"/>
            <a:ext cx="5519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3. CLASIFICACIÓN DE LA IIP</a:t>
            </a:r>
            <a:endParaRPr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600"/>
                                        <p:tgtEl>
                                          <p:spTgt spid="10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600"/>
                                        <p:tgtEl>
                                          <p:spTgt spid="10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6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77" name="Shape 10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8" name="Google Shape;10178;p98"/>
          <p:cNvSpPr txBox="1"/>
          <p:nvPr>
            <p:ph type="title"/>
          </p:nvPr>
        </p:nvSpPr>
        <p:spPr>
          <a:xfrm>
            <a:off x="3752250" y="368600"/>
            <a:ext cx="1639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Ejemplo</a:t>
            </a:r>
            <a:endParaRPr/>
          </a:p>
        </p:txBody>
      </p:sp>
      <p:grpSp>
        <p:nvGrpSpPr>
          <p:cNvPr id="10179" name="Google Shape;10179;p98"/>
          <p:cNvGrpSpPr/>
          <p:nvPr/>
        </p:nvGrpSpPr>
        <p:grpSpPr>
          <a:xfrm>
            <a:off x="1642725" y="2400207"/>
            <a:ext cx="5957975" cy="1100688"/>
            <a:chOff x="1593000" y="2322568"/>
            <a:chExt cx="5957975" cy="682639"/>
          </a:xfrm>
        </p:grpSpPr>
        <p:sp>
          <p:nvSpPr>
            <p:cNvPr id="10180" name="Google Shape;10180;p98"/>
            <p:cNvSpPr/>
            <p:nvPr/>
          </p:nvSpPr>
          <p:spPr>
            <a:xfrm>
              <a:off x="3728375" y="2322568"/>
              <a:ext cx="3822600" cy="643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98"/>
            <p:cNvSpPr/>
            <p:nvPr/>
          </p:nvSpPr>
          <p:spPr>
            <a:xfrm flipH="1">
              <a:off x="2283025" y="2322575"/>
              <a:ext cx="1844400" cy="642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98"/>
            <p:cNvSpPr/>
            <p:nvPr/>
          </p:nvSpPr>
          <p:spPr>
            <a:xfrm rot="-5400000">
              <a:off x="3501574" y="1934671"/>
              <a:ext cx="643356" cy="1419149"/>
            </a:xfrm>
            <a:prstGeom prst="flowChartOffpageConnector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98"/>
            <p:cNvSpPr/>
            <p:nvPr/>
          </p:nvSpPr>
          <p:spPr>
            <a:xfrm>
              <a:off x="2342625" y="2399951"/>
              <a:ext cx="1940700" cy="49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rPr>
                <a:t>Características</a:t>
              </a:r>
              <a:endParaRPr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184" name="Google Shape;10184;p98"/>
            <p:cNvSpPr/>
            <p:nvPr/>
          </p:nvSpPr>
          <p:spPr>
            <a:xfrm>
              <a:off x="1593000" y="2322568"/>
              <a:ext cx="690000" cy="642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71438" rotWithShape="0" algn="bl" dir="2700000" dist="28575">
                <a:srgbClr val="000000">
                  <a:alpha val="17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98"/>
            <p:cNvSpPr/>
            <p:nvPr/>
          </p:nvSpPr>
          <p:spPr>
            <a:xfrm>
              <a:off x="1593000" y="2322575"/>
              <a:ext cx="690000" cy="642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600">
                  <a:solidFill>
                    <a:srgbClr val="FFFFFF"/>
                  </a:solidFill>
                  <a:latin typeface="Roboto Thin"/>
                  <a:ea typeface="Roboto Thin"/>
                  <a:cs typeface="Roboto Thin"/>
                  <a:sym typeface="Roboto Thin"/>
                </a:rPr>
                <a:t>2</a:t>
              </a:r>
              <a:endParaRPr sz="2600">
                <a:solidFill>
                  <a:srgbClr val="FFFFFF"/>
                </a:solidFill>
                <a:latin typeface="Roboto Thin"/>
                <a:ea typeface="Roboto Thin"/>
                <a:cs typeface="Roboto Thin"/>
                <a:sym typeface="Roboto Thin"/>
              </a:endParaRPr>
            </a:p>
          </p:txBody>
        </p:sp>
        <p:sp>
          <p:nvSpPr>
            <p:cNvPr id="10186" name="Google Shape;10186;p98"/>
            <p:cNvSpPr/>
            <p:nvPr/>
          </p:nvSpPr>
          <p:spPr>
            <a:xfrm>
              <a:off x="3908375" y="2447207"/>
              <a:ext cx="3450600" cy="55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-298450" lvl="0" marL="45720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100"/>
                <a:buFont typeface="Roboto"/>
                <a:buChar char="●"/>
              </a:pP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Útil para que conozcan las atribuciones del INFO.NL</a:t>
              </a:r>
              <a:endParaRPr sz="11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indent="-298450" lvl="0" marL="45720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100"/>
                <a:buFont typeface="Roboto"/>
                <a:buChar char="●"/>
              </a:pP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Los SO pueden </a:t>
              </a: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acceder</a:t>
              </a: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 a este servicio del INFO-NL</a:t>
              </a:r>
              <a:endParaRPr sz="11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0187" name="Google Shape;10187;p98"/>
          <p:cNvGrpSpPr/>
          <p:nvPr/>
        </p:nvGrpSpPr>
        <p:grpSpPr>
          <a:xfrm>
            <a:off x="1642725" y="1292774"/>
            <a:ext cx="5957975" cy="1324308"/>
            <a:chOff x="1593000" y="2322568"/>
            <a:chExt cx="5957975" cy="727162"/>
          </a:xfrm>
        </p:grpSpPr>
        <p:sp>
          <p:nvSpPr>
            <p:cNvPr id="10188" name="Google Shape;10188;p98"/>
            <p:cNvSpPr/>
            <p:nvPr/>
          </p:nvSpPr>
          <p:spPr>
            <a:xfrm>
              <a:off x="3728375" y="2322568"/>
              <a:ext cx="3822600" cy="643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700"/>
            </a:p>
          </p:txBody>
        </p:sp>
        <p:sp>
          <p:nvSpPr>
            <p:cNvPr id="10189" name="Google Shape;10189;p98"/>
            <p:cNvSpPr/>
            <p:nvPr/>
          </p:nvSpPr>
          <p:spPr>
            <a:xfrm flipH="1">
              <a:off x="2283025" y="2322575"/>
              <a:ext cx="1844400" cy="642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700"/>
            </a:p>
          </p:txBody>
        </p:sp>
        <p:sp>
          <p:nvSpPr>
            <p:cNvPr id="10190" name="Google Shape;10190;p98"/>
            <p:cNvSpPr/>
            <p:nvPr/>
          </p:nvSpPr>
          <p:spPr>
            <a:xfrm rot="-5400000">
              <a:off x="3501574" y="1934671"/>
              <a:ext cx="643356" cy="1419149"/>
            </a:xfrm>
            <a:prstGeom prst="flowChartOffpageConnector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700"/>
            </a:p>
          </p:txBody>
        </p:sp>
        <p:sp>
          <p:nvSpPr>
            <p:cNvPr id="10191" name="Google Shape;10191;p98"/>
            <p:cNvSpPr/>
            <p:nvPr/>
          </p:nvSpPr>
          <p:spPr>
            <a:xfrm>
              <a:off x="2342625" y="2399951"/>
              <a:ext cx="1940700" cy="495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3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rPr>
                <a:t>Identificación</a:t>
              </a:r>
              <a:endParaRPr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192" name="Google Shape;10192;p98"/>
            <p:cNvSpPr/>
            <p:nvPr/>
          </p:nvSpPr>
          <p:spPr>
            <a:xfrm>
              <a:off x="1593000" y="2322568"/>
              <a:ext cx="690000" cy="642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71438" rotWithShape="0" algn="bl" dir="2700000" dist="28575">
                <a:srgbClr val="000000">
                  <a:alpha val="17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700"/>
            </a:p>
          </p:txBody>
        </p:sp>
        <p:sp>
          <p:nvSpPr>
            <p:cNvPr id="10193" name="Google Shape;10193;p98"/>
            <p:cNvSpPr/>
            <p:nvPr/>
          </p:nvSpPr>
          <p:spPr>
            <a:xfrm>
              <a:off x="1593000" y="2322575"/>
              <a:ext cx="690000" cy="642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900">
                  <a:solidFill>
                    <a:srgbClr val="FFFFFF"/>
                  </a:solidFill>
                  <a:latin typeface="Roboto Thin"/>
                  <a:ea typeface="Roboto Thin"/>
                  <a:cs typeface="Roboto Thin"/>
                  <a:sym typeface="Roboto Thin"/>
                </a:rPr>
                <a:t>1</a:t>
              </a:r>
              <a:endParaRPr sz="2900">
                <a:solidFill>
                  <a:srgbClr val="FFFFFF"/>
                </a:solidFill>
                <a:latin typeface="Roboto Thin"/>
                <a:ea typeface="Roboto Thin"/>
                <a:cs typeface="Roboto Thin"/>
                <a:sym typeface="Roboto Thin"/>
              </a:endParaRPr>
            </a:p>
          </p:txBody>
        </p:sp>
        <p:sp>
          <p:nvSpPr>
            <p:cNvPr id="10194" name="Google Shape;10194;p98"/>
            <p:cNvSpPr/>
            <p:nvPr/>
          </p:nvSpPr>
          <p:spPr>
            <a:xfrm>
              <a:off x="3908375" y="2407430"/>
              <a:ext cx="3450600" cy="642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-298450" lvl="0" marL="45720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100"/>
                <a:buFont typeface="Roboto"/>
                <a:buChar char="●"/>
              </a:pP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La más solicitada por las </a:t>
              </a:r>
              <a:r>
                <a:rPr b="1"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solicitudes de acceso a la información</a:t>
              </a:r>
              <a:endParaRPr b="1" sz="11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indent="-298450" lvl="0" marL="457200" rtl="0" algn="l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chemeClr val="lt1"/>
                </a:buClr>
                <a:buSzPts val="1100"/>
                <a:buFont typeface="Roboto"/>
                <a:buChar char="●"/>
              </a:pP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Nombre de la </a:t>
              </a: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información</a:t>
              </a: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: </a:t>
              </a: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Catálogo de capacitaciones que ofrece el INFONL  a sociedad civil</a:t>
              </a:r>
              <a:endParaRPr sz="11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indent="-298450" lvl="0" marL="457200" rtl="0" algn="l">
                <a:lnSpc>
                  <a:spcPct val="100000"/>
                </a:lnSpc>
                <a:spcBef>
                  <a:spcPts val="1000"/>
                </a:spcBef>
                <a:spcAft>
                  <a:spcPts val="1000"/>
                </a:spcAft>
                <a:buClr>
                  <a:schemeClr val="lt1"/>
                </a:buClr>
                <a:buSzPts val="1100"/>
                <a:buFont typeface="Roboto"/>
                <a:buChar char="●"/>
              </a:pPr>
              <a:r>
                <a:rPr lang="en" sz="11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Área Generadora: Dirección de Capacitación</a:t>
              </a:r>
              <a:endParaRPr sz="11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10195" name="Google Shape;10195;p98"/>
          <p:cNvSpPr/>
          <p:nvPr/>
        </p:nvSpPr>
        <p:spPr>
          <a:xfrm flipH="1">
            <a:off x="2332750" y="3055234"/>
            <a:ext cx="1844400" cy="141943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/>
          </a:p>
        </p:txBody>
      </p:sp>
      <p:sp>
        <p:nvSpPr>
          <p:cNvPr id="10196" name="Google Shape;10196;p98"/>
          <p:cNvSpPr/>
          <p:nvPr/>
        </p:nvSpPr>
        <p:spPr>
          <a:xfrm rot="-5400000">
            <a:off x="3162423" y="3056198"/>
            <a:ext cx="1421108" cy="1419149"/>
          </a:xfrm>
          <a:prstGeom prst="flowChartOffpageConnector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/>
          </a:p>
        </p:txBody>
      </p:sp>
      <p:sp>
        <p:nvSpPr>
          <p:cNvPr id="10197" name="Google Shape;10197;p98"/>
          <p:cNvSpPr/>
          <p:nvPr/>
        </p:nvSpPr>
        <p:spPr>
          <a:xfrm>
            <a:off x="2392350" y="3378550"/>
            <a:ext cx="1940700" cy="109539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rPr>
              <a:t>Clasificación</a:t>
            </a:r>
            <a:endParaRPr sz="130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198" name="Google Shape;10198;p98"/>
          <p:cNvSpPr/>
          <p:nvPr/>
        </p:nvSpPr>
        <p:spPr>
          <a:xfrm>
            <a:off x="1642725" y="3055218"/>
            <a:ext cx="690000" cy="1418776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71438" rotWithShape="0" algn="bl" dir="2700000" dist="28575">
              <a:srgbClr val="000000">
                <a:alpha val="17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/>
          </a:p>
        </p:txBody>
      </p:sp>
      <p:sp>
        <p:nvSpPr>
          <p:cNvPr id="10199" name="Google Shape;10199;p98"/>
          <p:cNvSpPr/>
          <p:nvPr/>
        </p:nvSpPr>
        <p:spPr>
          <a:xfrm>
            <a:off x="1642725" y="3379275"/>
            <a:ext cx="690000" cy="109539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900">
                <a:solidFill>
                  <a:srgbClr val="FFFFFF"/>
                </a:solidFill>
                <a:latin typeface="Roboto Thin"/>
                <a:ea typeface="Roboto Thin"/>
                <a:cs typeface="Roboto Thin"/>
                <a:sym typeface="Roboto Thin"/>
              </a:rPr>
              <a:t>3</a:t>
            </a:r>
            <a:endParaRPr sz="2900">
              <a:solidFill>
                <a:srgbClr val="FFFFFF"/>
              </a:solidFill>
              <a:latin typeface="Roboto Thin"/>
              <a:ea typeface="Roboto Thin"/>
              <a:cs typeface="Roboto Thin"/>
              <a:sym typeface="Roboto Thin"/>
            </a:endParaRPr>
          </a:p>
        </p:txBody>
      </p:sp>
      <p:sp>
        <p:nvSpPr>
          <p:cNvPr id="10200" name="Google Shape;10200;p98"/>
          <p:cNvSpPr/>
          <p:nvPr/>
        </p:nvSpPr>
        <p:spPr>
          <a:xfrm>
            <a:off x="4177175" y="3437750"/>
            <a:ext cx="3420000" cy="10377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Roboto"/>
              <a:buChar char="●"/>
            </a:pPr>
            <a:r>
              <a:rPr lang="en" sz="11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Política: relativa a los programas del INFO-NL</a:t>
            </a:r>
            <a:endParaRPr sz="11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04" name="Shape 10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5" name="Google Shape;10205;p99"/>
          <p:cNvSpPr txBox="1"/>
          <p:nvPr>
            <p:ph type="title"/>
          </p:nvPr>
        </p:nvSpPr>
        <p:spPr>
          <a:xfrm>
            <a:off x="1234100" y="1705425"/>
            <a:ext cx="6924300" cy="211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¿Cómo </a:t>
            </a:r>
            <a:r>
              <a:rPr b="1" lang="en"/>
              <a:t>enviar</a:t>
            </a:r>
            <a:r>
              <a:rPr lang="en"/>
              <a:t> el listado de Información de Interés Público?</a:t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09" name="Shape 10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0" name="Google Shape;10210;p100"/>
          <p:cNvSpPr/>
          <p:nvPr/>
        </p:nvSpPr>
        <p:spPr>
          <a:xfrm>
            <a:off x="2969450" y="4357425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1" name="Google Shape;10211;p100"/>
          <p:cNvSpPr txBox="1"/>
          <p:nvPr>
            <p:ph idx="4294967295" type="subTitle"/>
          </p:nvPr>
        </p:nvSpPr>
        <p:spPr>
          <a:xfrm>
            <a:off x="380875" y="1764275"/>
            <a:ext cx="7929900" cy="73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Se considera una propuesta y aún no es una obligación de transparencia. </a:t>
            </a:r>
            <a:endParaRPr sz="2200"/>
          </a:p>
        </p:txBody>
      </p:sp>
      <p:sp>
        <p:nvSpPr>
          <p:cNvPr id="10212" name="Google Shape;10212;p100"/>
          <p:cNvSpPr txBox="1"/>
          <p:nvPr>
            <p:ph idx="4294967295" type="title"/>
          </p:nvPr>
        </p:nvSpPr>
        <p:spPr>
          <a:xfrm>
            <a:off x="323250" y="321725"/>
            <a:ext cx="6236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Antes de enviar el listado considerar</a:t>
            </a:r>
            <a:endParaRPr/>
          </a:p>
        </p:txBody>
      </p:sp>
      <p:sp>
        <p:nvSpPr>
          <p:cNvPr id="10213" name="Google Shape;10213;p100"/>
          <p:cNvSpPr txBox="1"/>
          <p:nvPr>
            <p:ph idx="4294967295" type="subTitle"/>
          </p:nvPr>
        </p:nvSpPr>
        <p:spPr>
          <a:xfrm>
            <a:off x="195950" y="2526700"/>
            <a:ext cx="7980300" cy="73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La propuesta se compone de una </a:t>
            </a:r>
            <a:r>
              <a:rPr b="1" lang="en" sz="2200"/>
              <a:t>serie de rubros </a:t>
            </a:r>
            <a:r>
              <a:rPr lang="en" sz="2200"/>
              <a:t>que permite su </a:t>
            </a:r>
            <a:r>
              <a:rPr lang="en" sz="2200"/>
              <a:t>análisis.</a:t>
            </a:r>
            <a:endParaRPr sz="2200"/>
          </a:p>
        </p:txBody>
      </p:sp>
      <p:sp>
        <p:nvSpPr>
          <p:cNvPr id="10214" name="Google Shape;10214;p100"/>
          <p:cNvSpPr txBox="1"/>
          <p:nvPr>
            <p:ph idx="4294967295" type="subTitle"/>
          </p:nvPr>
        </p:nvSpPr>
        <p:spPr>
          <a:xfrm>
            <a:off x="-769750" y="3541813"/>
            <a:ext cx="7929900" cy="73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No hay número límite de propuestas</a:t>
            </a:r>
            <a:endParaRPr sz="22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18" name="Shape 10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9" name="Google Shape;10219;p101"/>
          <p:cNvSpPr txBox="1"/>
          <p:nvPr>
            <p:ph idx="1" type="subTitle"/>
          </p:nvPr>
        </p:nvSpPr>
        <p:spPr>
          <a:xfrm>
            <a:off x="632812" y="1236400"/>
            <a:ext cx="7360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Llenar adecuadamente el contenido de  la propuesta. </a:t>
            </a:r>
            <a:endParaRPr sz="2200"/>
          </a:p>
        </p:txBody>
      </p:sp>
      <p:sp>
        <p:nvSpPr>
          <p:cNvPr id="10220" name="Google Shape;10220;p101"/>
          <p:cNvSpPr/>
          <p:nvPr/>
        </p:nvSpPr>
        <p:spPr>
          <a:xfrm>
            <a:off x="2062150" y="32460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</p:txBody>
      </p:sp>
      <p:sp>
        <p:nvSpPr>
          <p:cNvPr id="10221" name="Google Shape;10221;p101"/>
          <p:cNvSpPr txBox="1"/>
          <p:nvPr>
            <p:ph idx="1" type="subTitle"/>
          </p:nvPr>
        </p:nvSpPr>
        <p:spPr>
          <a:xfrm>
            <a:off x="646137" y="2007488"/>
            <a:ext cx="7360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/>
              <a:t>No cerrarse a los mismos temas</a:t>
            </a:r>
            <a:r>
              <a:rPr lang="en" sz="2200"/>
              <a:t>, especialmente si no fueron aprobados con anterioridad.</a:t>
            </a:r>
            <a:endParaRPr sz="2200"/>
          </a:p>
        </p:txBody>
      </p:sp>
      <p:sp>
        <p:nvSpPr>
          <p:cNvPr id="10222" name="Google Shape;10222;p101"/>
          <p:cNvSpPr txBox="1"/>
          <p:nvPr>
            <p:ph idx="1" type="subTitle"/>
          </p:nvPr>
        </p:nvSpPr>
        <p:spPr>
          <a:xfrm>
            <a:off x="722337" y="3171063"/>
            <a:ext cx="7360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Se debe de enviar por el </a:t>
            </a:r>
            <a:r>
              <a:rPr lang="en" sz="2200" u="sng"/>
              <a:t>formulario</a:t>
            </a:r>
            <a:r>
              <a:rPr lang="en" sz="2200"/>
              <a:t> y oficio. </a:t>
            </a:r>
            <a:endParaRPr sz="2200"/>
          </a:p>
        </p:txBody>
      </p:sp>
      <p:sp>
        <p:nvSpPr>
          <p:cNvPr id="10223" name="Google Shape;10223;p101"/>
          <p:cNvSpPr txBox="1"/>
          <p:nvPr>
            <p:ph type="title"/>
          </p:nvPr>
        </p:nvSpPr>
        <p:spPr>
          <a:xfrm>
            <a:off x="2465000" y="260650"/>
            <a:ext cx="4977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Antes de enviar el listado considerar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24" name="Google Shape;10224;p101"/>
          <p:cNvSpPr txBox="1"/>
          <p:nvPr>
            <p:ph idx="4" type="subTitle"/>
          </p:nvPr>
        </p:nvSpPr>
        <p:spPr>
          <a:xfrm>
            <a:off x="343425" y="3700425"/>
            <a:ext cx="8118000" cy="73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La información debe poder consultarse y cumplir </a:t>
            </a:r>
            <a:r>
              <a:rPr b="1" lang="en" sz="2200"/>
              <a:t>con atributos de calidad.</a:t>
            </a:r>
            <a:r>
              <a:rPr lang="en" sz="2200"/>
              <a:t> </a:t>
            </a:r>
            <a:endParaRPr sz="22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28" name="Shape 10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9" name="Google Shape;10229;p102"/>
          <p:cNvSpPr/>
          <p:nvPr/>
        </p:nvSpPr>
        <p:spPr>
          <a:xfrm>
            <a:off x="2969450" y="4357425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30" name="Google Shape;10230;p102"/>
          <p:cNvSpPr txBox="1"/>
          <p:nvPr>
            <p:ph idx="4294967295" type="title"/>
          </p:nvPr>
        </p:nvSpPr>
        <p:spPr>
          <a:xfrm>
            <a:off x="3147075" y="1331400"/>
            <a:ext cx="2610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Debe cumplir</a:t>
            </a:r>
            <a:endParaRPr sz="2400"/>
          </a:p>
        </p:txBody>
      </p:sp>
      <p:sp>
        <p:nvSpPr>
          <p:cNvPr id="10231" name="Google Shape;10231;p102"/>
          <p:cNvSpPr txBox="1"/>
          <p:nvPr>
            <p:ph idx="4294967295" type="subTitle"/>
          </p:nvPr>
        </p:nvSpPr>
        <p:spPr>
          <a:xfrm>
            <a:off x="2202900" y="1656625"/>
            <a:ext cx="4365000" cy="73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con los </a:t>
            </a:r>
            <a:r>
              <a:rPr b="1" lang="en" sz="1600"/>
              <a:t>atributos</a:t>
            </a:r>
            <a:r>
              <a:rPr lang="en" sz="1600"/>
              <a:t> de calidad de </a:t>
            </a:r>
            <a:r>
              <a:rPr b="1" lang="en" sz="1600"/>
              <a:t>datos abiertos</a:t>
            </a:r>
            <a:endParaRPr sz="1600"/>
          </a:p>
        </p:txBody>
      </p:sp>
      <p:sp>
        <p:nvSpPr>
          <p:cNvPr id="10232" name="Google Shape;10232;p102"/>
          <p:cNvSpPr txBox="1"/>
          <p:nvPr>
            <p:ph idx="4294967295" type="title"/>
          </p:nvPr>
        </p:nvSpPr>
        <p:spPr>
          <a:xfrm>
            <a:off x="323250" y="321725"/>
            <a:ext cx="4977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Atributos de calidad</a:t>
            </a:r>
            <a:endParaRPr/>
          </a:p>
        </p:txBody>
      </p:sp>
      <p:graphicFrame>
        <p:nvGraphicFramePr>
          <p:cNvPr id="10233" name="Google Shape;10233;p102"/>
          <p:cNvGraphicFramePr/>
          <p:nvPr/>
        </p:nvGraphicFramePr>
        <p:xfrm>
          <a:off x="2083475" y="2571744"/>
          <a:ext cx="3000000" cy="3000000"/>
        </p:xfrm>
        <a:graphic>
          <a:graphicData uri="http://schemas.openxmlformats.org/drawingml/2006/table">
            <a:tbl>
              <a:tblPr>
                <a:noFill/>
                <a:tableStyleId>{9A05D27F-4CF5-46FA-A4A1-E07CD096AE68}</a:tableStyleId>
              </a:tblPr>
              <a:tblGrid>
                <a:gridCol w="1699150"/>
                <a:gridCol w="1517625"/>
                <a:gridCol w="1760250"/>
              </a:tblGrid>
              <a:tr h="302425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Accessible</a:t>
                      </a:r>
                      <a:endParaRPr sz="20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Confiable</a:t>
                      </a:r>
                      <a:endParaRPr sz="20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Comprensible</a:t>
                      </a:r>
                      <a:endParaRPr sz="20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24050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Oportuna</a:t>
                      </a:r>
                      <a:endParaRPr sz="20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Veraz</a:t>
                      </a:r>
                      <a:endParaRPr sz="20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Congruente</a:t>
                      </a:r>
                      <a:endParaRPr sz="20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24050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Completa</a:t>
                      </a:r>
                      <a:endParaRPr sz="20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Actualizada</a:t>
                      </a:r>
                      <a:endParaRPr sz="20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Verificable</a:t>
                      </a:r>
                      <a:endParaRPr sz="20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0234" name="Google Shape;10234;p102"/>
          <p:cNvSpPr txBox="1"/>
          <p:nvPr>
            <p:ph idx="4294967295" type="title"/>
          </p:nvPr>
        </p:nvSpPr>
        <p:spPr>
          <a:xfrm>
            <a:off x="3338625" y="4192150"/>
            <a:ext cx="5174100" cy="49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Artículo 10 de los </a:t>
            </a: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lineamientos</a:t>
            </a:r>
            <a:endParaRPr i="1" sz="18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38" name="Shape 10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9" name="Google Shape;10239;p103"/>
          <p:cNvSpPr txBox="1"/>
          <p:nvPr>
            <p:ph type="title"/>
          </p:nvPr>
        </p:nvSpPr>
        <p:spPr>
          <a:xfrm>
            <a:off x="2091100" y="-69825"/>
            <a:ext cx="5966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3300"/>
              <a:t>CONTENIDO DE LA PROPUESTA</a:t>
            </a:r>
            <a:endParaRPr sz="3300"/>
          </a:p>
        </p:txBody>
      </p:sp>
      <p:sp>
        <p:nvSpPr>
          <p:cNvPr id="10240" name="Google Shape;10240;p103"/>
          <p:cNvSpPr txBox="1"/>
          <p:nvPr/>
        </p:nvSpPr>
        <p:spPr>
          <a:xfrm>
            <a:off x="995325" y="12269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graphicFrame>
        <p:nvGraphicFramePr>
          <p:cNvPr id="10241" name="Google Shape;10241;p103"/>
          <p:cNvGraphicFramePr/>
          <p:nvPr/>
        </p:nvGraphicFramePr>
        <p:xfrm>
          <a:off x="377125" y="6217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{8F86726A-5173-427D-B377-CF007C5222CA}</a:tableStyleId>
              </a:tblPr>
              <a:tblGrid>
                <a:gridCol w="3111675"/>
                <a:gridCol w="5495175"/>
              </a:tblGrid>
              <a:tr h="4689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RUBROS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DESCRIPCIÓN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60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1. Área responsable de generar la información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Denominación del área responsable, dentro del sujeto obligado, de generar la información que se considera de interés público.</a:t>
                      </a:r>
                      <a:endParaRPr sz="12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42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2. Temática de la información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La clasificación de la temática de la información en la que encuadre la propuesta de interés público (económica; ambiental; social; legal; política; geográfica; administrativa o técnica)</a:t>
                      </a:r>
                      <a:endParaRPr sz="12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61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3. Nombre de la información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Nombre de la propuesta </a:t>
                      </a:r>
                      <a:endParaRPr sz="12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000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4. Breve descripción de la información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Descripción que e</a:t>
                      </a:r>
                      <a:r>
                        <a:rPr lang="en" sz="12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xplique el contenido de la propuesta de información.</a:t>
                      </a:r>
                      <a:endParaRPr sz="12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554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5. Hipervínculo a la información de interés público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Link en el cual se pueda consultar de forma directa la información propuesta.</a:t>
                      </a:r>
                      <a:endParaRPr sz="12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554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6. </a:t>
                      </a: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¿Qué se tomó en cuenta para identificar la información de interés público?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Opción múltiple que incluye las formas de identificar la IIP</a:t>
                      </a:r>
                      <a:endParaRPr sz="12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554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7. Seleccione las características con las que considera que cumple la información de interés público propuesta: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Opción múltiple que incluye las características de la IIP</a:t>
                      </a:r>
                      <a:endParaRPr sz="1200"/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554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8. Explique brevemente porqué considera que la propuesta cumple con dichas características: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Texto breve que explique por qué esta información cumple con las características seleccionadas</a:t>
                      </a:r>
                      <a:endParaRPr sz="12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89" name="Shape 9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0" name="Google Shape;9790;p77"/>
          <p:cNvSpPr txBox="1"/>
          <p:nvPr>
            <p:ph type="title"/>
          </p:nvPr>
        </p:nvSpPr>
        <p:spPr>
          <a:xfrm>
            <a:off x="2241450" y="584917"/>
            <a:ext cx="46611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OBJETIVO GENERAL</a:t>
            </a:r>
            <a:endParaRPr/>
          </a:p>
        </p:txBody>
      </p:sp>
      <p:sp>
        <p:nvSpPr>
          <p:cNvPr id="9791" name="Google Shape;9791;p77"/>
          <p:cNvSpPr txBox="1"/>
          <p:nvPr>
            <p:ph idx="1" type="subTitle"/>
          </p:nvPr>
        </p:nvSpPr>
        <p:spPr>
          <a:xfrm>
            <a:off x="1485300" y="1426725"/>
            <a:ext cx="5938200" cy="2424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L</a:t>
            </a:r>
            <a:r>
              <a:rPr lang="en" sz="1800"/>
              <a:t>as y los participantes </a:t>
            </a:r>
            <a:r>
              <a:rPr b="1" lang="en" sz="1800"/>
              <a:t>identificarán</a:t>
            </a:r>
            <a:r>
              <a:rPr lang="en" sz="1800"/>
              <a:t> la </a:t>
            </a:r>
            <a:r>
              <a:rPr b="1" lang="en" sz="1800"/>
              <a:t>información de interés público</a:t>
            </a:r>
            <a:r>
              <a:rPr lang="en" sz="1800"/>
              <a:t> con base a los </a:t>
            </a:r>
            <a:r>
              <a:rPr b="1" lang="en" sz="1800"/>
              <a:t>Lineamientos</a:t>
            </a:r>
            <a:r>
              <a:rPr b="1" lang="en" sz="1800"/>
              <a:t> </a:t>
            </a:r>
            <a:r>
              <a:rPr lang="en" sz="1800"/>
              <a:t>para Determinar los Catálogos y Publicación de Información de Interés Público</a:t>
            </a:r>
            <a:r>
              <a:rPr b="1" lang="en" sz="1800"/>
              <a:t>, para </a:t>
            </a:r>
            <a:r>
              <a:rPr b="1" lang="en" sz="1800"/>
              <a:t>cumplir adecuadamente</a:t>
            </a:r>
            <a:r>
              <a:rPr b="1" lang="en" sz="1800"/>
              <a:t> con el </a:t>
            </a:r>
            <a:r>
              <a:rPr b="1" lang="en" sz="1800"/>
              <a:t>procedimiento </a:t>
            </a:r>
            <a:r>
              <a:rPr b="1" lang="en" sz="1800"/>
              <a:t>del artículo </a:t>
            </a:r>
            <a:r>
              <a:rPr b="1" lang="en" sz="1800"/>
              <a:t>106</a:t>
            </a:r>
            <a:r>
              <a:rPr b="1" lang="en" sz="1800"/>
              <a:t> de la </a:t>
            </a:r>
            <a:r>
              <a:rPr b="1" lang="en" sz="1800"/>
              <a:t>Ley</a:t>
            </a:r>
            <a:r>
              <a:rPr b="1" lang="en" sz="1800"/>
              <a:t> de Transparencia y Acceso a la Información Pública del Estado de Nuevo León.</a:t>
            </a:r>
            <a:endParaRPr b="1" sz="180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45" name="Shape 10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6" name="Google Shape;10246;p104"/>
          <p:cNvSpPr txBox="1"/>
          <p:nvPr>
            <p:ph type="title"/>
          </p:nvPr>
        </p:nvSpPr>
        <p:spPr>
          <a:xfrm>
            <a:off x="3713900" y="-70875"/>
            <a:ext cx="1932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Ejemplo</a:t>
            </a:r>
            <a:endParaRPr/>
          </a:p>
        </p:txBody>
      </p:sp>
      <p:graphicFrame>
        <p:nvGraphicFramePr>
          <p:cNvPr id="10247" name="Google Shape;10247;p104"/>
          <p:cNvGraphicFramePr/>
          <p:nvPr/>
        </p:nvGraphicFramePr>
        <p:xfrm>
          <a:off x="268575" y="5894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{8F86726A-5173-427D-B377-CF007C5222CA}</a:tableStyleId>
              </a:tblPr>
              <a:tblGrid>
                <a:gridCol w="3190625"/>
                <a:gridCol w="5416225"/>
              </a:tblGrid>
              <a:tr h="3487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RUBROS</a:t>
                      </a:r>
                      <a:endParaRPr b="1" sz="16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LLENADO CORRECTO</a:t>
                      </a:r>
                      <a:endParaRPr b="1" sz="16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80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1. Área responsable de generar la información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5"/>
                          </a:solidFill>
                        </a:rPr>
                        <a:t>Dirección de capacitación</a:t>
                      </a:r>
                      <a:endParaRPr sz="1200">
                        <a:solidFill>
                          <a:schemeClr val="accent5"/>
                        </a:solidFill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290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2. Temática de la información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</a:rPr>
                        <a:t>Política</a:t>
                      </a:r>
                      <a:endParaRPr sz="1200">
                        <a:solidFill>
                          <a:schemeClr val="lt1"/>
                        </a:solidFill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690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3. Nombre de la información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</a:rPr>
                        <a:t>Catálogo de capacitaciones que ofrece el INFONL  a sociedad civil</a:t>
                      </a:r>
                      <a:endParaRPr sz="1200">
                        <a:solidFill>
                          <a:schemeClr val="lt1"/>
                        </a:solidFill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105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4. Breve descripción de la información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</a:rPr>
                        <a:t>En este documento se encuentran enlistadas todas las capacitaciones que se ofrecen por parte del INFONL a sujetos obligados y a sociedad civil, con una descripción de cada una, medios de contacto y horario de atención para su solicitud.</a:t>
                      </a:r>
                      <a:endParaRPr sz="1200">
                        <a:solidFill>
                          <a:schemeClr val="lt1"/>
                        </a:solidFill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80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5. Hipervínculo a la información de interés público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</a:rPr>
                        <a:t>https://infonl.mx/servicios-infonl/capacitacion-a-sociedad-civil/</a:t>
                      </a:r>
                      <a:endParaRPr sz="1200">
                        <a:solidFill>
                          <a:schemeClr val="lt1"/>
                        </a:solidFill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0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6. ¿Qué se tomó en cuenta para identificar la información de interés público?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</a:rPr>
                        <a:t>Es requerida de forma frecuente y está publicada y cumple con las características de utilidad y relevancia.</a:t>
                      </a:r>
                      <a:endParaRPr sz="1200">
                        <a:solidFill>
                          <a:schemeClr val="lt1"/>
                        </a:solidFill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183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7. Seleccione las características con las que considera que cumple la información de interés público propuesta: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</a:rPr>
                        <a:t>Resulta relevante o beneficiosa para la sociedad y es útil para que los particulares conozcan y comprendan las actividades del sujeto obligado</a:t>
                      </a:r>
                      <a:endParaRPr sz="1200">
                        <a:solidFill>
                          <a:schemeClr val="lt1"/>
                        </a:solidFill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530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2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8. Explique brevemente porqué considera que la propuesta cumple con dichas características:</a:t>
                      </a:r>
                      <a:endParaRPr b="1" sz="12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</a:rPr>
                        <a:t>Se considera que cumple con estas dos características porque pone a disposición de la población uno de los servicios que ofrece el INFONL, ofreciendo la información completa para que puedan acceder a ello.</a:t>
                      </a:r>
                      <a:endParaRPr sz="1200">
                        <a:solidFill>
                          <a:schemeClr val="lt1"/>
                        </a:solidFill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51" name="Shape 10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2" name="Google Shape;10252;p105"/>
          <p:cNvSpPr txBox="1"/>
          <p:nvPr>
            <p:ph type="title"/>
          </p:nvPr>
        </p:nvSpPr>
        <p:spPr>
          <a:xfrm>
            <a:off x="1234100" y="1705425"/>
            <a:ext cx="6924300" cy="211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¿Qué sigue </a:t>
            </a:r>
            <a:r>
              <a:rPr lang="en"/>
              <a:t>después</a:t>
            </a:r>
            <a:r>
              <a:rPr lang="en"/>
              <a:t> del </a:t>
            </a:r>
            <a:r>
              <a:rPr lang="en"/>
              <a:t>envío</a:t>
            </a:r>
            <a:r>
              <a:rPr lang="en"/>
              <a:t> del listado?</a:t>
            </a: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56" name="Shape 10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7" name="Google Shape;10257;p106"/>
          <p:cNvSpPr txBox="1"/>
          <p:nvPr>
            <p:ph type="title"/>
          </p:nvPr>
        </p:nvSpPr>
        <p:spPr>
          <a:xfrm>
            <a:off x="720125" y="9468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Una vez remitido el listado mediante el formulario:</a:t>
            </a:r>
            <a:endParaRPr/>
          </a:p>
        </p:txBody>
      </p:sp>
      <p:sp>
        <p:nvSpPr>
          <p:cNvPr id="10258" name="Google Shape;10258;p106"/>
          <p:cNvSpPr txBox="1"/>
          <p:nvPr>
            <p:ph idx="2" type="title"/>
          </p:nvPr>
        </p:nvSpPr>
        <p:spPr>
          <a:xfrm>
            <a:off x="214025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INFONL</a:t>
            </a:r>
            <a:endParaRPr sz="2400"/>
          </a:p>
        </p:txBody>
      </p:sp>
      <p:sp>
        <p:nvSpPr>
          <p:cNvPr id="10259" name="Google Shape;10259;p106"/>
          <p:cNvSpPr txBox="1"/>
          <p:nvPr>
            <p:ph idx="1" type="subTitle"/>
          </p:nvPr>
        </p:nvSpPr>
        <p:spPr>
          <a:xfrm>
            <a:off x="366425" y="27628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Evaluación con base en las </a:t>
            </a:r>
            <a:r>
              <a:rPr lang="en" sz="1600"/>
              <a:t>características</a:t>
            </a:r>
            <a:r>
              <a:rPr lang="en" sz="1600"/>
              <a:t> y </a:t>
            </a:r>
            <a:r>
              <a:rPr lang="en" sz="1600"/>
              <a:t>atributos</a:t>
            </a:r>
            <a:r>
              <a:rPr lang="en" sz="1600"/>
              <a:t> de calidad</a:t>
            </a:r>
            <a:endParaRPr sz="1600"/>
          </a:p>
        </p:txBody>
      </p:sp>
      <p:sp>
        <p:nvSpPr>
          <p:cNvPr id="10260" name="Google Shape;10260;p106"/>
          <p:cNvSpPr txBox="1"/>
          <p:nvPr>
            <p:ph idx="3" type="title"/>
          </p:nvPr>
        </p:nvSpPr>
        <p:spPr>
          <a:xfrm>
            <a:off x="3102863" y="3197575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PLENO</a:t>
            </a:r>
            <a:endParaRPr sz="2400"/>
          </a:p>
        </p:txBody>
      </p:sp>
      <p:sp>
        <p:nvSpPr>
          <p:cNvPr id="10261" name="Google Shape;10261;p106"/>
          <p:cNvSpPr txBox="1"/>
          <p:nvPr>
            <p:ph idx="4" type="subTitle"/>
          </p:nvPr>
        </p:nvSpPr>
        <p:spPr>
          <a:xfrm>
            <a:off x="3221875" y="35341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Aprobación del catálogo de IIP</a:t>
            </a:r>
            <a:endParaRPr sz="1600"/>
          </a:p>
        </p:txBody>
      </p:sp>
      <p:sp>
        <p:nvSpPr>
          <p:cNvPr id="10262" name="Google Shape;10262;p106"/>
          <p:cNvSpPr txBox="1"/>
          <p:nvPr>
            <p:ph idx="5" type="title"/>
          </p:nvPr>
        </p:nvSpPr>
        <p:spPr>
          <a:xfrm>
            <a:off x="6069400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SO</a:t>
            </a:r>
            <a:endParaRPr sz="2400"/>
          </a:p>
        </p:txBody>
      </p:sp>
      <p:sp>
        <p:nvSpPr>
          <p:cNvPr id="10263" name="Google Shape;10263;p106"/>
          <p:cNvSpPr txBox="1"/>
          <p:nvPr>
            <p:ph idx="6" type="subTitle"/>
          </p:nvPr>
        </p:nvSpPr>
        <p:spPr>
          <a:xfrm>
            <a:off x="5915500" y="2876675"/>
            <a:ext cx="25590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Se convierte en una obligación de transparencia </a:t>
            </a:r>
            <a:endParaRPr sz="1600"/>
          </a:p>
        </p:txBody>
      </p:sp>
      <p:cxnSp>
        <p:nvCxnSpPr>
          <p:cNvPr id="10264" name="Google Shape;10264;p106"/>
          <p:cNvCxnSpPr>
            <a:stCxn id="10259" idx="3"/>
            <a:endCxn id="10261" idx="1"/>
          </p:cNvCxnSpPr>
          <p:nvPr/>
        </p:nvCxnSpPr>
        <p:spPr>
          <a:xfrm>
            <a:off x="2617625" y="3197575"/>
            <a:ext cx="604200" cy="771300"/>
          </a:xfrm>
          <a:prstGeom prst="straightConnector1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med" w="med" type="none"/>
            <a:tailEnd len="med" w="med" type="triangle"/>
          </a:ln>
        </p:spPr>
      </p:cxnSp>
      <p:cxnSp>
        <p:nvCxnSpPr>
          <p:cNvPr id="10265" name="Google Shape;10265;p106"/>
          <p:cNvCxnSpPr>
            <a:stCxn id="10261" idx="3"/>
            <a:endCxn id="10263" idx="1"/>
          </p:cNvCxnSpPr>
          <p:nvPr/>
        </p:nvCxnSpPr>
        <p:spPr>
          <a:xfrm flipH="1" rot="10800000">
            <a:off x="5473075" y="3311275"/>
            <a:ext cx="442500" cy="657600"/>
          </a:xfrm>
          <a:prstGeom prst="straightConnector1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med" w="med" type="none"/>
            <a:tailEnd len="med" w="med" type="triangle"/>
          </a:ln>
        </p:spPr>
      </p:cxnSp>
      <p:sp>
        <p:nvSpPr>
          <p:cNvPr id="10266" name="Google Shape;10266;p106"/>
          <p:cNvSpPr txBox="1"/>
          <p:nvPr>
            <p:ph idx="4" type="subTitle"/>
          </p:nvPr>
        </p:nvSpPr>
        <p:spPr>
          <a:xfrm>
            <a:off x="3221875" y="41413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600"/>
              <a:t>No todas las propuestas se determinan </a:t>
            </a:r>
            <a:endParaRPr i="1" sz="16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70" name="Shape 10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1" name="Google Shape;10271;p107"/>
          <p:cNvSpPr txBox="1"/>
          <p:nvPr>
            <p:ph idx="4294967295" type="title"/>
          </p:nvPr>
        </p:nvSpPr>
        <p:spPr>
          <a:xfrm>
            <a:off x="567675" y="854200"/>
            <a:ext cx="17337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Se publicará</a:t>
            </a:r>
            <a:endParaRPr sz="2200"/>
          </a:p>
        </p:txBody>
      </p:sp>
      <p:sp>
        <p:nvSpPr>
          <p:cNvPr id="10272" name="Google Shape;10272;p107"/>
          <p:cNvSpPr txBox="1"/>
          <p:nvPr>
            <p:ph idx="4294967295" type="subTitle"/>
          </p:nvPr>
        </p:nvSpPr>
        <p:spPr>
          <a:xfrm>
            <a:off x="5512200" y="1274650"/>
            <a:ext cx="32112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atendiendo a los </a:t>
            </a:r>
            <a:r>
              <a:rPr lang="en"/>
              <a:t>Lineamientos Técnicos Generales Estatales.</a:t>
            </a:r>
            <a:endParaRPr/>
          </a:p>
        </p:txBody>
      </p:sp>
      <p:sp>
        <p:nvSpPr>
          <p:cNvPr id="10273" name="Google Shape;10273;p107"/>
          <p:cNvSpPr txBox="1"/>
          <p:nvPr>
            <p:ph idx="4294967295" type="title"/>
          </p:nvPr>
        </p:nvSpPr>
        <p:spPr>
          <a:xfrm>
            <a:off x="129825" y="31725"/>
            <a:ext cx="4977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CLAVES EN LA PUBLICACIÓN</a:t>
            </a:r>
            <a:endParaRPr/>
          </a:p>
        </p:txBody>
      </p:sp>
      <p:sp>
        <p:nvSpPr>
          <p:cNvPr id="10274" name="Google Shape;10274;p107"/>
          <p:cNvSpPr txBox="1"/>
          <p:nvPr>
            <p:ph idx="4294967295" type="title"/>
          </p:nvPr>
        </p:nvSpPr>
        <p:spPr>
          <a:xfrm>
            <a:off x="567675" y="2447400"/>
            <a:ext cx="2610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Una vez publicada</a:t>
            </a:r>
            <a:endParaRPr sz="2200"/>
          </a:p>
        </p:txBody>
      </p:sp>
      <p:sp>
        <p:nvSpPr>
          <p:cNvPr id="10275" name="Google Shape;10275;p107"/>
          <p:cNvSpPr txBox="1"/>
          <p:nvPr>
            <p:ph idx="4294967295" type="subTitle"/>
          </p:nvPr>
        </p:nvSpPr>
        <p:spPr>
          <a:xfrm>
            <a:off x="469125" y="2950525"/>
            <a:ext cx="2807400" cy="1144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debe de </a:t>
            </a:r>
            <a:r>
              <a:rPr b="1" lang="en"/>
              <a:t>publicarse </a:t>
            </a:r>
            <a:r>
              <a:rPr lang="en"/>
              <a:t>conforme se </a:t>
            </a:r>
            <a:r>
              <a:rPr b="1" lang="en"/>
              <a:t>genere, modifique o actualice</a:t>
            </a:r>
            <a:r>
              <a:rPr lang="en"/>
              <a:t> atendiendo la tabla de actualización y conservación de la información.</a:t>
            </a:r>
            <a:endParaRPr/>
          </a:p>
        </p:txBody>
      </p:sp>
      <p:pic>
        <p:nvPicPr>
          <p:cNvPr id="10276" name="Google Shape;10276;p10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903763" y="1136770"/>
            <a:ext cx="1488874" cy="848475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0277" name="Google Shape;10277;p107"/>
          <p:cNvGraphicFramePr/>
          <p:nvPr/>
        </p:nvGraphicFramePr>
        <p:xfrm>
          <a:off x="3827575" y="2346094"/>
          <a:ext cx="3000000" cy="3000000"/>
        </p:xfrm>
        <a:graphic>
          <a:graphicData uri="http://schemas.openxmlformats.org/drawingml/2006/table">
            <a:tbl>
              <a:tblPr>
                <a:noFill/>
                <a:tableStyleId>{9A05D27F-4CF5-46FA-A4A1-E07CD096AE68}</a:tableStyleId>
              </a:tblPr>
              <a:tblGrid>
                <a:gridCol w="1380275"/>
                <a:gridCol w="3439350"/>
              </a:tblGrid>
              <a:tr h="2760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Actualización</a:t>
                      </a:r>
                      <a:endParaRPr b="1"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Conservación</a:t>
                      </a:r>
                      <a:endParaRPr b="1"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257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Mensual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Del ejercicio en curso y la correspondiente al ejercicio anterior.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0278" name="Google Shape;10278;p107"/>
          <p:cNvSpPr txBox="1"/>
          <p:nvPr>
            <p:ph idx="4294967295" type="subTitle"/>
          </p:nvPr>
        </p:nvSpPr>
        <p:spPr>
          <a:xfrm>
            <a:off x="560700" y="1218475"/>
            <a:ext cx="2610300" cy="84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en el formato </a:t>
            </a:r>
            <a:r>
              <a:rPr b="1" lang="en"/>
              <a:t>formato 54a información de interés público</a:t>
            </a: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82" name="Shape 10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3" name="Google Shape;10283;p108"/>
          <p:cNvSpPr txBox="1"/>
          <p:nvPr>
            <p:ph idx="4294967295" type="subTitle"/>
          </p:nvPr>
        </p:nvSpPr>
        <p:spPr>
          <a:xfrm>
            <a:off x="2118000" y="921875"/>
            <a:ext cx="6565500" cy="84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De acuerdo a los Lineamientos Técnicos Generales Estatales, ya se debe de publicar:</a:t>
            </a:r>
            <a:endParaRPr sz="1600"/>
          </a:p>
        </p:txBody>
      </p:sp>
      <p:sp>
        <p:nvSpPr>
          <p:cNvPr id="10284" name="Google Shape;10284;p108"/>
          <p:cNvSpPr txBox="1"/>
          <p:nvPr>
            <p:ph idx="4294967295" type="title"/>
          </p:nvPr>
        </p:nvSpPr>
        <p:spPr>
          <a:xfrm>
            <a:off x="129825" y="31725"/>
            <a:ext cx="4977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CLAVES EN LA PUBLICACIÓN</a:t>
            </a:r>
            <a:endParaRPr/>
          </a:p>
        </p:txBody>
      </p:sp>
      <p:pic>
        <p:nvPicPr>
          <p:cNvPr id="10285" name="Google Shape;10285;p10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76513" y="800983"/>
            <a:ext cx="1488874" cy="848475"/>
          </a:xfrm>
          <a:prstGeom prst="rect">
            <a:avLst/>
          </a:prstGeom>
          <a:noFill/>
          <a:ln>
            <a:noFill/>
          </a:ln>
        </p:spPr>
      </p:pic>
      <p:sp>
        <p:nvSpPr>
          <p:cNvPr id="10286" name="Google Shape;10286;p108"/>
          <p:cNvSpPr txBox="1"/>
          <p:nvPr/>
        </p:nvSpPr>
        <p:spPr>
          <a:xfrm>
            <a:off x="460500" y="4054775"/>
            <a:ext cx="8223000" cy="42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Por lo cual no se considera una propuesta válida como Información de Interés Público para atender el procedimiento del 106.</a:t>
            </a:r>
            <a:endParaRPr sz="16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287" name="Google Shape;10287;p108"/>
          <p:cNvSpPr txBox="1"/>
          <p:nvPr/>
        </p:nvSpPr>
        <p:spPr>
          <a:xfrm>
            <a:off x="1350350" y="1957775"/>
            <a:ext cx="6639600" cy="143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</a:pP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La información del diagnóstico al que se refieren los </a:t>
            </a:r>
            <a:r>
              <a:rPr i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Criterios para que los SO Garanticen Condiciones de Accesibilidad que Permitan el Ejercicio de los Derechos Humanos de Acceso a la Información y Protección de Datos Personales a Grupos Vulnerables</a:t>
            </a:r>
            <a:endParaRPr i="1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91" name="Shape 10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2" name="Google Shape;10292;p109"/>
          <p:cNvSpPr txBox="1"/>
          <p:nvPr>
            <p:ph type="title"/>
          </p:nvPr>
        </p:nvSpPr>
        <p:spPr>
          <a:xfrm>
            <a:off x="3079350" y="1842775"/>
            <a:ext cx="2985300" cy="109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Ejemplos</a:t>
            </a:r>
            <a:endParaRPr sz="480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96" name="Shape 10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7" name="Google Shape;10297;p110"/>
          <p:cNvSpPr txBox="1"/>
          <p:nvPr>
            <p:ph type="title"/>
          </p:nvPr>
        </p:nvSpPr>
        <p:spPr>
          <a:xfrm>
            <a:off x="720075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CATÁLOGO DE IIP</a:t>
            </a:r>
            <a:endParaRPr/>
          </a:p>
        </p:txBody>
      </p:sp>
      <p:sp>
        <p:nvSpPr>
          <p:cNvPr id="10298" name="Google Shape;10298;p110"/>
          <p:cNvSpPr txBox="1"/>
          <p:nvPr/>
        </p:nvSpPr>
        <p:spPr>
          <a:xfrm>
            <a:off x="3525500" y="960900"/>
            <a:ext cx="2488500" cy="60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Ejemplos </a:t>
            </a: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202</a:t>
            </a: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4</a:t>
            </a:r>
            <a:endParaRPr b="1" sz="20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299" name="Google Shape;10299;p110"/>
          <p:cNvSpPr txBox="1"/>
          <p:nvPr/>
        </p:nvSpPr>
        <p:spPr>
          <a:xfrm>
            <a:off x="6898283" y="4288897"/>
            <a:ext cx="1839600" cy="47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900" u="sng">
                <a:solidFill>
                  <a:schemeClr val="hlink"/>
                </a:solidFill>
                <a:latin typeface="Share Tech"/>
                <a:ea typeface="Share Tech"/>
                <a:cs typeface="Share Tech"/>
                <a:sym typeface="Share Tech"/>
                <a:hlinkClick r:id="rId3"/>
              </a:rPr>
              <a:t>Acuerdo 2024</a:t>
            </a:r>
            <a:endParaRPr b="1" sz="19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300" name="Google Shape;10300;p110"/>
          <p:cNvSpPr txBox="1"/>
          <p:nvPr/>
        </p:nvSpPr>
        <p:spPr>
          <a:xfrm>
            <a:off x="995325" y="12269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pic>
        <p:nvPicPr>
          <p:cNvPr id="10301" name="Google Shape;10301;p11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173125" y="4161600"/>
            <a:ext cx="700003" cy="881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02" name="Google Shape;10302;p110"/>
          <p:cNvPicPr preferRelativeResize="0"/>
          <p:nvPr/>
        </p:nvPicPr>
        <p:blipFill rotWithShape="1">
          <a:blip r:embed="rId5">
            <a:alphaModFix/>
          </a:blip>
          <a:srcRect b="7012" l="0" r="2066" t="12388"/>
          <a:stretch/>
        </p:blipFill>
        <p:spPr>
          <a:xfrm>
            <a:off x="529425" y="1564775"/>
            <a:ext cx="3362827" cy="1556750"/>
          </a:xfrm>
          <a:prstGeom prst="rect">
            <a:avLst/>
          </a:prstGeom>
          <a:noFill/>
          <a:ln>
            <a:noFill/>
          </a:ln>
        </p:spPr>
      </p:pic>
      <p:sp>
        <p:nvSpPr>
          <p:cNvPr id="10303" name="Google Shape;10303;p110"/>
          <p:cNvSpPr txBox="1"/>
          <p:nvPr/>
        </p:nvSpPr>
        <p:spPr>
          <a:xfrm>
            <a:off x="890300" y="3185150"/>
            <a:ext cx="2488500" cy="47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Maven Pro"/>
                <a:ea typeface="Maven Pro"/>
                <a:cs typeface="Maven Pro"/>
                <a:sym typeface="Maven Pro"/>
                <a:hlinkClick r:id="rId6"/>
              </a:rPr>
              <a:t>Micrositio: Consulta popular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304" name="Google Shape;10304;p110"/>
          <p:cNvSpPr txBox="1"/>
          <p:nvPr/>
        </p:nvSpPr>
        <p:spPr>
          <a:xfrm>
            <a:off x="893238" y="3581950"/>
            <a:ext cx="2635200" cy="75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Comisión Estatal Electoral y de Participación Ciudadana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305" name="Google Shape;10305;p110"/>
          <p:cNvSpPr txBox="1"/>
          <p:nvPr/>
        </p:nvSpPr>
        <p:spPr>
          <a:xfrm>
            <a:off x="4572000" y="1460350"/>
            <a:ext cx="4165800" cy="27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Elementos:</a:t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Open Sans"/>
              <a:buChar char="●"/>
            </a:pP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Resulta relevante o beneficiosa para la sociedad </a:t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Open Sans"/>
              <a:buChar char="●"/>
            </a:pP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Útil para conocer y comprender las actividades del SO</a:t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Open Sans"/>
              <a:buChar char="●"/>
            </a:pP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Fomenta</a:t>
            </a: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 la cultura de la transparencia,  propicia rendición de cuentas y contribuye al combate a la corrupción.</a:t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Open Sans"/>
              <a:buChar char="●"/>
            </a:pP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 En la </a:t>
            </a: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página</a:t>
            </a: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 web donde se publica la información cumple con todos los atributos de calidad</a:t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09" name="Shape 10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0" name="Google Shape;10310;p111"/>
          <p:cNvSpPr txBox="1"/>
          <p:nvPr>
            <p:ph type="title"/>
          </p:nvPr>
        </p:nvSpPr>
        <p:spPr>
          <a:xfrm>
            <a:off x="720075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CATÁLOGO DE IIP</a:t>
            </a:r>
            <a:endParaRPr/>
          </a:p>
        </p:txBody>
      </p:sp>
      <p:sp>
        <p:nvSpPr>
          <p:cNvPr id="10311" name="Google Shape;10311;p111"/>
          <p:cNvSpPr txBox="1"/>
          <p:nvPr/>
        </p:nvSpPr>
        <p:spPr>
          <a:xfrm>
            <a:off x="3525500" y="960900"/>
            <a:ext cx="2488500" cy="60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Ejemplos </a:t>
            </a: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202</a:t>
            </a: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4</a:t>
            </a:r>
            <a:endParaRPr b="1" sz="20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312" name="Google Shape;10312;p111"/>
          <p:cNvSpPr txBox="1"/>
          <p:nvPr/>
        </p:nvSpPr>
        <p:spPr>
          <a:xfrm>
            <a:off x="6898283" y="4288897"/>
            <a:ext cx="1839600" cy="47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900" u="sng">
                <a:solidFill>
                  <a:schemeClr val="hlink"/>
                </a:solidFill>
                <a:latin typeface="Share Tech"/>
                <a:ea typeface="Share Tech"/>
                <a:cs typeface="Share Tech"/>
                <a:sym typeface="Share Tech"/>
                <a:hlinkClick r:id="rId3"/>
              </a:rPr>
              <a:t>Acuerdo 2024</a:t>
            </a:r>
            <a:endParaRPr b="1" sz="19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313" name="Google Shape;10313;p111"/>
          <p:cNvSpPr txBox="1"/>
          <p:nvPr/>
        </p:nvSpPr>
        <p:spPr>
          <a:xfrm>
            <a:off x="995325" y="12269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pic>
        <p:nvPicPr>
          <p:cNvPr id="10314" name="Google Shape;10314;p11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173125" y="4161600"/>
            <a:ext cx="700003" cy="881975"/>
          </a:xfrm>
          <a:prstGeom prst="rect">
            <a:avLst/>
          </a:prstGeom>
          <a:noFill/>
          <a:ln>
            <a:noFill/>
          </a:ln>
        </p:spPr>
      </p:pic>
      <p:sp>
        <p:nvSpPr>
          <p:cNvPr id="10315" name="Google Shape;10315;p111"/>
          <p:cNvSpPr txBox="1"/>
          <p:nvPr/>
        </p:nvSpPr>
        <p:spPr>
          <a:xfrm>
            <a:off x="4572000" y="1460350"/>
            <a:ext cx="4165800" cy="27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Elementos:</a:t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Open Sans"/>
              <a:buChar char="●"/>
            </a:pP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Resulta relevante o beneficiosa para la sociedad </a:t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indent="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Open Sans"/>
              <a:buChar char="●"/>
            </a:pP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Útil para conocer y comprender las actividades del SO</a:t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indent="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Open Sans"/>
              <a:buChar char="●"/>
            </a:pPr>
            <a:r>
              <a:rPr lang="en" sz="15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Se publica mediante en un formato sencillo de tabla, en un micrositio, se puede descargar de la página web oficial del municipio</a:t>
            </a:r>
            <a:endParaRPr sz="1500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316" name="Google Shape;10316;p111"/>
          <p:cNvSpPr txBox="1"/>
          <p:nvPr/>
        </p:nvSpPr>
        <p:spPr>
          <a:xfrm>
            <a:off x="780750" y="3673300"/>
            <a:ext cx="31017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u="sng">
                <a:solidFill>
                  <a:schemeClr val="hlink"/>
                </a:solidFill>
                <a:hlinkClick r:id="rId5"/>
              </a:rPr>
              <a:t>Padrón Municipal de Inspectores y Verificadores</a:t>
            </a:r>
            <a:endParaRPr sz="20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317" name="Google Shape;10317;p111"/>
          <p:cNvSpPr txBox="1"/>
          <p:nvPr/>
        </p:nvSpPr>
        <p:spPr>
          <a:xfrm>
            <a:off x="1014000" y="4327300"/>
            <a:ext cx="26352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San Nicolás de los Garza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pic>
        <p:nvPicPr>
          <p:cNvPr id="10318" name="Google Shape;10318;p111"/>
          <p:cNvPicPr preferRelativeResize="0"/>
          <p:nvPr/>
        </p:nvPicPr>
        <p:blipFill rotWithShape="1">
          <a:blip r:embed="rId6">
            <a:alphaModFix/>
          </a:blip>
          <a:srcRect b="6079" l="7658" r="9901" t="25224"/>
          <a:stretch/>
        </p:blipFill>
        <p:spPr>
          <a:xfrm>
            <a:off x="321400" y="1707963"/>
            <a:ext cx="4020389" cy="1884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22" name="Shape 10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3" name="Google Shape;10323;p112"/>
          <p:cNvSpPr txBox="1"/>
          <p:nvPr>
            <p:ph type="title"/>
          </p:nvPr>
        </p:nvSpPr>
        <p:spPr>
          <a:xfrm>
            <a:off x="2724000" y="2180325"/>
            <a:ext cx="3696000" cy="18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MEDIDAS DE APREMIO Y SANCIONES</a:t>
            </a:r>
            <a:endParaRPr/>
          </a:p>
        </p:txBody>
      </p:sp>
      <p:sp>
        <p:nvSpPr>
          <p:cNvPr id="10324" name="Google Shape;10324;p112"/>
          <p:cNvSpPr txBox="1"/>
          <p:nvPr>
            <p:ph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28" name="Shape 10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9" name="Google Shape;10329;p113"/>
          <p:cNvSpPr txBox="1"/>
          <p:nvPr>
            <p:ph idx="4294967295" type="title"/>
          </p:nvPr>
        </p:nvSpPr>
        <p:spPr>
          <a:xfrm>
            <a:off x="3103600" y="165400"/>
            <a:ext cx="3264300" cy="71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INCUMPLIMIENTO </a:t>
            </a:r>
            <a:endParaRPr sz="3600"/>
          </a:p>
        </p:txBody>
      </p:sp>
      <p:sp>
        <p:nvSpPr>
          <p:cNvPr id="10330" name="Google Shape;10330;p113"/>
          <p:cNvSpPr txBox="1"/>
          <p:nvPr/>
        </p:nvSpPr>
        <p:spPr>
          <a:xfrm>
            <a:off x="2221900" y="1749075"/>
            <a:ext cx="5027700" cy="153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En caso de incumplimiento tanto en la </a:t>
            </a:r>
            <a:r>
              <a:rPr lang="en" sz="1700" u="sng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elaboración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del listado de información de interés público, como en la </a:t>
            </a:r>
            <a:r>
              <a:rPr lang="en" sz="1700" u="sng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publicación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 la obligación de transparencia, los 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responsables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 las áreas de los sujetos obligados podrán ser acreedores a la medida de apremio o sanción, según corresponda, en términos de lo Dispuesto en el Capítulo II del 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Título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Noveno de la Ley General. 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331" name="Google Shape;10331;p113"/>
          <p:cNvSpPr txBox="1"/>
          <p:nvPr/>
        </p:nvSpPr>
        <p:spPr>
          <a:xfrm>
            <a:off x="2875000" y="1019075"/>
            <a:ext cx="3889500" cy="53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Artículo 18 Lineamientos</a:t>
            </a:r>
            <a:endParaRPr b="1" sz="23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332" name="Google Shape;10332;p113"/>
          <p:cNvSpPr txBox="1"/>
          <p:nvPr/>
        </p:nvSpPr>
        <p:spPr>
          <a:xfrm>
            <a:off x="2946850" y="4014200"/>
            <a:ext cx="51600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45720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</a:t>
            </a:r>
            <a:r>
              <a:rPr i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quivale al Título Noveno, Capítulo I y II  de la ley local.</a:t>
            </a:r>
            <a:endParaRPr i="1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95" name="Shape 9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6" name="Google Shape;9796;p78"/>
          <p:cNvSpPr txBox="1"/>
          <p:nvPr>
            <p:ph type="title"/>
          </p:nvPr>
        </p:nvSpPr>
        <p:spPr>
          <a:xfrm>
            <a:off x="720000" y="2219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BENEFICIOS</a:t>
            </a:r>
            <a:endParaRPr b="1"/>
          </a:p>
        </p:txBody>
      </p:sp>
      <p:sp>
        <p:nvSpPr>
          <p:cNvPr id="9797" name="Google Shape;9797;p78"/>
          <p:cNvSpPr txBox="1"/>
          <p:nvPr>
            <p:ph idx="2" type="title"/>
          </p:nvPr>
        </p:nvSpPr>
        <p:spPr>
          <a:xfrm>
            <a:off x="1187000" y="10100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Institucionales</a:t>
            </a:r>
            <a:endParaRPr sz="2500"/>
          </a:p>
        </p:txBody>
      </p:sp>
      <p:sp>
        <p:nvSpPr>
          <p:cNvPr id="9798" name="Google Shape;9798;p78"/>
          <p:cNvSpPr txBox="1"/>
          <p:nvPr>
            <p:ph idx="3" type="title"/>
          </p:nvPr>
        </p:nvSpPr>
        <p:spPr>
          <a:xfrm>
            <a:off x="5214400" y="10100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Ciudadanos</a:t>
            </a:r>
            <a:endParaRPr sz="2500"/>
          </a:p>
        </p:txBody>
      </p:sp>
      <p:sp>
        <p:nvSpPr>
          <p:cNvPr id="9799" name="Google Shape;9799;p78"/>
          <p:cNvSpPr txBox="1"/>
          <p:nvPr>
            <p:ph idx="1" type="subTitle"/>
          </p:nvPr>
        </p:nvSpPr>
        <p:spPr>
          <a:xfrm>
            <a:off x="5250656" y="1640100"/>
            <a:ext cx="2691600" cy="85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Conocen y entienden el quehacer de la institución.</a:t>
            </a:r>
            <a:endParaRPr sz="1600"/>
          </a:p>
        </p:txBody>
      </p:sp>
      <p:sp>
        <p:nvSpPr>
          <p:cNvPr id="9800" name="Google Shape;9800;p78"/>
          <p:cNvSpPr txBox="1"/>
          <p:nvPr>
            <p:ph idx="4" type="subTitle"/>
          </p:nvPr>
        </p:nvSpPr>
        <p:spPr>
          <a:xfrm>
            <a:off x="1229300" y="1640100"/>
            <a:ext cx="2691600" cy="85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Dar cumplimiento al procedimiento del artículo 106 de ley.</a:t>
            </a:r>
            <a:endParaRPr sz="1600"/>
          </a:p>
        </p:txBody>
      </p:sp>
      <p:sp>
        <p:nvSpPr>
          <p:cNvPr id="9801" name="Google Shape;9801;p78"/>
          <p:cNvSpPr txBox="1"/>
          <p:nvPr>
            <p:ph idx="1" type="subTitle"/>
          </p:nvPr>
        </p:nvSpPr>
        <p:spPr>
          <a:xfrm>
            <a:off x="5250656" y="2630700"/>
            <a:ext cx="2691600" cy="85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Utilizan y aprovechan la información.</a:t>
            </a:r>
            <a:endParaRPr sz="1600"/>
          </a:p>
        </p:txBody>
      </p:sp>
      <p:sp>
        <p:nvSpPr>
          <p:cNvPr id="9802" name="Google Shape;9802;p78"/>
          <p:cNvSpPr txBox="1"/>
          <p:nvPr>
            <p:ph idx="4" type="subTitle"/>
          </p:nvPr>
        </p:nvSpPr>
        <p:spPr>
          <a:xfrm>
            <a:off x="1229300" y="2630700"/>
            <a:ext cx="2691600" cy="85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Reúne</a:t>
            </a:r>
            <a:r>
              <a:rPr lang="en" sz="1600"/>
              <a:t> en un solo lugar información útil de interés para la ciudadanía.</a:t>
            </a:r>
            <a:endParaRPr sz="1600"/>
          </a:p>
        </p:txBody>
      </p:sp>
      <p:sp>
        <p:nvSpPr>
          <p:cNvPr id="9803" name="Google Shape;9803;p78"/>
          <p:cNvSpPr txBox="1"/>
          <p:nvPr>
            <p:ph idx="1" type="subTitle"/>
          </p:nvPr>
        </p:nvSpPr>
        <p:spPr>
          <a:xfrm>
            <a:off x="5250656" y="3697500"/>
            <a:ext cx="2691600" cy="85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Mejoran su calidad de vida al ayudarles a ejercer sus derechos.</a:t>
            </a:r>
            <a:endParaRPr sz="1600"/>
          </a:p>
        </p:txBody>
      </p:sp>
      <p:sp>
        <p:nvSpPr>
          <p:cNvPr id="9804" name="Google Shape;9804;p78"/>
          <p:cNvSpPr txBox="1"/>
          <p:nvPr>
            <p:ph idx="4" type="subTitle"/>
          </p:nvPr>
        </p:nvSpPr>
        <p:spPr>
          <a:xfrm>
            <a:off x="1229300" y="3697500"/>
            <a:ext cx="2691600" cy="85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Mejorar la percepción de la ciudadanía</a:t>
            </a:r>
            <a:endParaRPr sz="1600"/>
          </a:p>
        </p:txBody>
      </p:sp>
      <p:sp>
        <p:nvSpPr>
          <p:cNvPr id="9805" name="Google Shape;9805;p78"/>
          <p:cNvSpPr/>
          <p:nvPr/>
        </p:nvSpPr>
        <p:spPr>
          <a:xfrm>
            <a:off x="570950" y="1806741"/>
            <a:ext cx="410207" cy="517533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06" name="Google Shape;9806;p78"/>
          <p:cNvGrpSpPr/>
          <p:nvPr/>
        </p:nvGrpSpPr>
        <p:grpSpPr>
          <a:xfrm>
            <a:off x="570954" y="2868172"/>
            <a:ext cx="410191" cy="426141"/>
            <a:chOff x="-49764975" y="3551225"/>
            <a:chExt cx="299300" cy="300650"/>
          </a:xfrm>
        </p:grpSpPr>
        <p:sp>
          <p:nvSpPr>
            <p:cNvPr id="9807" name="Google Shape;9807;p78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78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18" name="Google Shape;9818;p78"/>
          <p:cNvSpPr/>
          <p:nvPr/>
        </p:nvSpPr>
        <p:spPr>
          <a:xfrm>
            <a:off x="689556" y="3838225"/>
            <a:ext cx="172979" cy="426165"/>
          </a:xfrm>
          <a:custGeom>
            <a:rect b="b" l="l" r="r" t="t"/>
            <a:pathLst>
              <a:path extrusionOk="0" h="12036" w="3497">
                <a:moveTo>
                  <a:pt x="347" y="1"/>
                </a:moveTo>
                <a:cubicBezTo>
                  <a:pt x="158" y="1"/>
                  <a:pt x="0" y="158"/>
                  <a:pt x="0" y="347"/>
                </a:cubicBezTo>
                <a:lnTo>
                  <a:pt x="0" y="1418"/>
                </a:lnTo>
                <a:lnTo>
                  <a:pt x="1764" y="1418"/>
                </a:lnTo>
                <a:cubicBezTo>
                  <a:pt x="1953" y="1418"/>
                  <a:pt x="2111" y="1576"/>
                  <a:pt x="2111" y="1765"/>
                </a:cubicBezTo>
                <a:cubicBezTo>
                  <a:pt x="2111" y="1954"/>
                  <a:pt x="1953" y="2112"/>
                  <a:pt x="1764" y="2112"/>
                </a:cubicBezTo>
                <a:lnTo>
                  <a:pt x="0" y="2112"/>
                </a:lnTo>
                <a:lnTo>
                  <a:pt x="0" y="2836"/>
                </a:lnTo>
                <a:lnTo>
                  <a:pt x="1071" y="2836"/>
                </a:lnTo>
                <a:cubicBezTo>
                  <a:pt x="1260" y="2836"/>
                  <a:pt x="1418" y="2994"/>
                  <a:pt x="1418" y="3183"/>
                </a:cubicBezTo>
                <a:cubicBezTo>
                  <a:pt x="1418" y="3372"/>
                  <a:pt x="1260" y="3529"/>
                  <a:pt x="1071" y="3529"/>
                </a:cubicBezTo>
                <a:lnTo>
                  <a:pt x="0" y="3529"/>
                </a:lnTo>
                <a:lnTo>
                  <a:pt x="0" y="4254"/>
                </a:lnTo>
                <a:lnTo>
                  <a:pt x="1764" y="4254"/>
                </a:lnTo>
                <a:cubicBezTo>
                  <a:pt x="1953" y="4254"/>
                  <a:pt x="2111" y="4411"/>
                  <a:pt x="2111" y="4600"/>
                </a:cubicBezTo>
                <a:cubicBezTo>
                  <a:pt x="2111" y="4789"/>
                  <a:pt x="1953" y="4947"/>
                  <a:pt x="1764" y="4947"/>
                </a:cubicBezTo>
                <a:lnTo>
                  <a:pt x="0" y="4947"/>
                </a:lnTo>
                <a:lnTo>
                  <a:pt x="0" y="5672"/>
                </a:lnTo>
                <a:lnTo>
                  <a:pt x="1071" y="5672"/>
                </a:lnTo>
                <a:cubicBezTo>
                  <a:pt x="1260" y="5672"/>
                  <a:pt x="1418" y="5829"/>
                  <a:pt x="1418" y="6018"/>
                </a:cubicBezTo>
                <a:cubicBezTo>
                  <a:pt x="1418" y="6207"/>
                  <a:pt x="1260" y="6365"/>
                  <a:pt x="1071" y="6365"/>
                </a:cubicBezTo>
                <a:lnTo>
                  <a:pt x="0" y="6365"/>
                </a:lnTo>
                <a:lnTo>
                  <a:pt x="0" y="7089"/>
                </a:lnTo>
                <a:lnTo>
                  <a:pt x="1764" y="7089"/>
                </a:lnTo>
                <a:cubicBezTo>
                  <a:pt x="1953" y="7089"/>
                  <a:pt x="2111" y="7247"/>
                  <a:pt x="2111" y="7436"/>
                </a:cubicBezTo>
                <a:cubicBezTo>
                  <a:pt x="2111" y="7625"/>
                  <a:pt x="1953" y="7782"/>
                  <a:pt x="1764" y="7782"/>
                </a:cubicBezTo>
                <a:lnTo>
                  <a:pt x="0" y="7782"/>
                </a:lnTo>
                <a:lnTo>
                  <a:pt x="0" y="8507"/>
                </a:lnTo>
                <a:lnTo>
                  <a:pt x="1071" y="8507"/>
                </a:lnTo>
                <a:cubicBezTo>
                  <a:pt x="1260" y="8507"/>
                  <a:pt x="1418" y="8665"/>
                  <a:pt x="1418" y="8854"/>
                </a:cubicBezTo>
                <a:cubicBezTo>
                  <a:pt x="1418" y="9043"/>
                  <a:pt x="1260" y="9200"/>
                  <a:pt x="1071" y="9200"/>
                </a:cubicBezTo>
                <a:lnTo>
                  <a:pt x="0" y="9200"/>
                </a:lnTo>
                <a:lnTo>
                  <a:pt x="0" y="9925"/>
                </a:lnTo>
                <a:lnTo>
                  <a:pt x="1764" y="9925"/>
                </a:lnTo>
                <a:cubicBezTo>
                  <a:pt x="1953" y="9925"/>
                  <a:pt x="2111" y="10082"/>
                  <a:pt x="2111" y="10271"/>
                </a:cubicBezTo>
                <a:cubicBezTo>
                  <a:pt x="2111" y="10460"/>
                  <a:pt x="1953" y="10618"/>
                  <a:pt x="1764" y="10618"/>
                </a:cubicBezTo>
                <a:lnTo>
                  <a:pt x="0" y="10618"/>
                </a:lnTo>
                <a:lnTo>
                  <a:pt x="0" y="11689"/>
                </a:lnTo>
                <a:cubicBezTo>
                  <a:pt x="0" y="11878"/>
                  <a:pt x="158" y="12036"/>
                  <a:pt x="347" y="12036"/>
                </a:cubicBezTo>
                <a:lnTo>
                  <a:pt x="3151" y="12036"/>
                </a:lnTo>
                <a:cubicBezTo>
                  <a:pt x="3340" y="12036"/>
                  <a:pt x="3497" y="11878"/>
                  <a:pt x="3497" y="11689"/>
                </a:cubicBezTo>
                <a:lnTo>
                  <a:pt x="3497" y="379"/>
                </a:lnTo>
                <a:cubicBezTo>
                  <a:pt x="3497" y="158"/>
                  <a:pt x="3340" y="1"/>
                  <a:pt x="315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19" name="Google Shape;9819;p78"/>
          <p:cNvGrpSpPr/>
          <p:nvPr/>
        </p:nvGrpSpPr>
        <p:grpSpPr>
          <a:xfrm>
            <a:off x="4655648" y="3909801"/>
            <a:ext cx="453069" cy="426174"/>
            <a:chOff x="3300325" y="249875"/>
            <a:chExt cx="433725" cy="480900"/>
          </a:xfrm>
        </p:grpSpPr>
        <p:sp>
          <p:nvSpPr>
            <p:cNvPr id="9820" name="Google Shape;9820;p78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78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78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78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26" name="Google Shape;9826;p78"/>
          <p:cNvGrpSpPr/>
          <p:nvPr/>
        </p:nvGrpSpPr>
        <p:grpSpPr>
          <a:xfrm>
            <a:off x="4707621" y="2788968"/>
            <a:ext cx="349124" cy="426174"/>
            <a:chOff x="3907325" y="2620775"/>
            <a:chExt cx="395250" cy="481825"/>
          </a:xfrm>
        </p:grpSpPr>
        <p:sp>
          <p:nvSpPr>
            <p:cNvPr id="9827" name="Google Shape;9827;p78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78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78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31" name="Google Shape;9831;p78"/>
          <p:cNvGrpSpPr/>
          <p:nvPr/>
        </p:nvGrpSpPr>
        <p:grpSpPr>
          <a:xfrm>
            <a:off x="4655657" y="1806751"/>
            <a:ext cx="410188" cy="426191"/>
            <a:chOff x="-60987850" y="4100950"/>
            <a:chExt cx="316650" cy="315650"/>
          </a:xfrm>
        </p:grpSpPr>
        <p:sp>
          <p:nvSpPr>
            <p:cNvPr id="9832" name="Google Shape;9832;p78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78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78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36" name="Shape 10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7" name="Google Shape;10337;p114"/>
          <p:cNvSpPr txBox="1"/>
          <p:nvPr>
            <p:ph idx="13" type="subTitle"/>
          </p:nvPr>
        </p:nvSpPr>
        <p:spPr>
          <a:xfrm>
            <a:off x="6419000" y="2305000"/>
            <a:ext cx="2062800" cy="3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150 hasta 1500 cuotas</a:t>
            </a:r>
            <a:endParaRPr/>
          </a:p>
        </p:txBody>
      </p:sp>
      <p:sp>
        <p:nvSpPr>
          <p:cNvPr id="10338" name="Google Shape;10338;p114"/>
          <p:cNvSpPr txBox="1"/>
          <p:nvPr>
            <p:ph idx="9" type="title"/>
          </p:nvPr>
        </p:nvSpPr>
        <p:spPr>
          <a:xfrm>
            <a:off x="6419002" y="20560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Multa</a:t>
            </a:r>
            <a:endParaRPr/>
          </a:p>
        </p:txBody>
      </p:sp>
      <p:sp>
        <p:nvSpPr>
          <p:cNvPr id="10339" name="Google Shape;10339;p114"/>
          <p:cNvSpPr txBox="1"/>
          <p:nvPr>
            <p:ph type="title"/>
          </p:nvPr>
        </p:nvSpPr>
        <p:spPr>
          <a:xfrm>
            <a:off x="415200" y="822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MEDIDAS DE APREMIO</a:t>
            </a:r>
            <a:endParaRPr/>
          </a:p>
        </p:txBody>
      </p:sp>
      <p:sp>
        <p:nvSpPr>
          <p:cNvPr id="10340" name="Google Shape;10340;p114"/>
          <p:cNvSpPr txBox="1"/>
          <p:nvPr>
            <p:ph idx="2" type="title"/>
          </p:nvPr>
        </p:nvSpPr>
        <p:spPr>
          <a:xfrm>
            <a:off x="662000" y="20560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Apercibimiento</a:t>
            </a:r>
            <a:endParaRPr/>
          </a:p>
        </p:txBody>
      </p:sp>
      <p:sp>
        <p:nvSpPr>
          <p:cNvPr id="10341" name="Google Shape;10341;p114"/>
          <p:cNvSpPr txBox="1"/>
          <p:nvPr>
            <p:ph idx="3" type="title"/>
          </p:nvPr>
        </p:nvSpPr>
        <p:spPr>
          <a:xfrm>
            <a:off x="3540501" y="20560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Amonestación </a:t>
            </a:r>
            <a:endParaRPr/>
          </a:p>
        </p:txBody>
      </p:sp>
      <p:sp>
        <p:nvSpPr>
          <p:cNvPr id="10342" name="Google Shape;10342;p114"/>
          <p:cNvSpPr txBox="1"/>
          <p:nvPr>
            <p:ph idx="4" type="subTitle"/>
          </p:nvPr>
        </p:nvSpPr>
        <p:spPr>
          <a:xfrm>
            <a:off x="3540504" y="23050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pública</a:t>
            </a:r>
            <a:endParaRPr/>
          </a:p>
        </p:txBody>
      </p:sp>
      <p:sp>
        <p:nvSpPr>
          <p:cNvPr id="10343" name="Google Shape;10343;p114"/>
          <p:cNvSpPr txBox="1"/>
          <p:nvPr>
            <p:ph idx="5" type="title"/>
          </p:nvPr>
        </p:nvSpPr>
        <p:spPr>
          <a:xfrm>
            <a:off x="2186000" y="38823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El auxilio</a:t>
            </a:r>
            <a:endParaRPr/>
          </a:p>
        </p:txBody>
      </p:sp>
      <p:sp>
        <p:nvSpPr>
          <p:cNvPr id="10344" name="Google Shape;10344;p114"/>
          <p:cNvSpPr txBox="1"/>
          <p:nvPr>
            <p:ph idx="6" type="subTitle"/>
          </p:nvPr>
        </p:nvSpPr>
        <p:spPr>
          <a:xfrm>
            <a:off x="2186000" y="41313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 la fuerza pública o de otras Autoridades Públicas</a:t>
            </a:r>
            <a:endParaRPr/>
          </a:p>
        </p:txBody>
      </p:sp>
      <p:sp>
        <p:nvSpPr>
          <p:cNvPr id="10345" name="Google Shape;10345;p114"/>
          <p:cNvSpPr txBox="1"/>
          <p:nvPr>
            <p:ph idx="7" type="title"/>
          </p:nvPr>
        </p:nvSpPr>
        <p:spPr>
          <a:xfrm>
            <a:off x="4988298" y="38823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Arresto</a:t>
            </a:r>
            <a:endParaRPr/>
          </a:p>
        </p:txBody>
      </p:sp>
      <p:sp>
        <p:nvSpPr>
          <p:cNvPr id="10346" name="Google Shape;10346;p114"/>
          <p:cNvSpPr txBox="1"/>
          <p:nvPr>
            <p:ph idx="8" type="subTitle"/>
          </p:nvPr>
        </p:nvSpPr>
        <p:spPr>
          <a:xfrm>
            <a:off x="4988352" y="41313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administrativo hasta por 36 horas</a:t>
            </a:r>
            <a:endParaRPr/>
          </a:p>
        </p:txBody>
      </p:sp>
      <p:sp>
        <p:nvSpPr>
          <p:cNvPr id="10347" name="Google Shape;10347;p114"/>
          <p:cNvSpPr/>
          <p:nvPr/>
        </p:nvSpPr>
        <p:spPr>
          <a:xfrm>
            <a:off x="131463" y="38608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348" name="Google Shape;10348;p114"/>
          <p:cNvPicPr preferRelativeResize="0"/>
          <p:nvPr/>
        </p:nvPicPr>
        <p:blipFill rotWithShape="1">
          <a:blip r:embed="rId3">
            <a:alphaModFix/>
          </a:blip>
          <a:srcRect b="0" l="29830" r="22464" t="0"/>
          <a:stretch/>
        </p:blipFill>
        <p:spPr>
          <a:xfrm>
            <a:off x="1065200" y="936449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8280000" dist="57150">
              <a:schemeClr val="lt1">
                <a:alpha val="50000"/>
              </a:schemeClr>
            </a:outerShdw>
          </a:effectLst>
        </p:spPr>
      </p:pic>
      <p:pic>
        <p:nvPicPr>
          <p:cNvPr id="10349" name="Google Shape;10349;p114"/>
          <p:cNvPicPr preferRelativeResize="0"/>
          <p:nvPr/>
        </p:nvPicPr>
        <p:blipFill rotWithShape="1">
          <a:blip r:embed="rId4">
            <a:alphaModFix/>
          </a:blip>
          <a:srcRect b="0" l="13466" r="5653" t="0"/>
          <a:stretch/>
        </p:blipFill>
        <p:spPr>
          <a:xfrm>
            <a:off x="3943700" y="936449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580000" dist="57150">
              <a:schemeClr val="lt1">
                <a:alpha val="50000"/>
              </a:schemeClr>
            </a:outerShdw>
          </a:effectLst>
        </p:spPr>
      </p:pic>
      <p:pic>
        <p:nvPicPr>
          <p:cNvPr id="10350" name="Google Shape;10350;p114"/>
          <p:cNvPicPr preferRelativeResize="0"/>
          <p:nvPr/>
        </p:nvPicPr>
        <p:blipFill rotWithShape="1">
          <a:blip r:embed="rId5">
            <a:alphaModFix/>
          </a:blip>
          <a:srcRect b="0" l="179" r="169" t="0"/>
          <a:stretch/>
        </p:blipFill>
        <p:spPr>
          <a:xfrm>
            <a:off x="6822200" y="936449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pic>
        <p:nvPicPr>
          <p:cNvPr id="10351" name="Google Shape;10351;p114"/>
          <p:cNvPicPr preferRelativeResize="0"/>
          <p:nvPr/>
        </p:nvPicPr>
        <p:blipFill rotWithShape="1">
          <a:blip r:embed="rId6">
            <a:alphaModFix/>
          </a:blip>
          <a:srcRect b="0" l="8298" r="8298" t="0"/>
          <a:stretch/>
        </p:blipFill>
        <p:spPr>
          <a:xfrm>
            <a:off x="2549650" y="2804624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8280000" dist="57150">
              <a:schemeClr val="lt1">
                <a:alpha val="50000"/>
              </a:schemeClr>
            </a:outerShdw>
          </a:effectLst>
        </p:spPr>
      </p:pic>
      <p:pic>
        <p:nvPicPr>
          <p:cNvPr id="10352" name="Google Shape;10352;p114"/>
          <p:cNvPicPr preferRelativeResize="0"/>
          <p:nvPr/>
        </p:nvPicPr>
        <p:blipFill rotWithShape="1">
          <a:blip r:embed="rId7">
            <a:alphaModFix/>
          </a:blip>
          <a:srcRect b="0" l="5436" r="5436" t="0"/>
          <a:stretch/>
        </p:blipFill>
        <p:spPr>
          <a:xfrm>
            <a:off x="5351950" y="2804624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sp>
        <p:nvSpPr>
          <p:cNvPr id="10353" name="Google Shape;10353;p114"/>
          <p:cNvSpPr txBox="1"/>
          <p:nvPr>
            <p:ph idx="8" type="subTitle"/>
          </p:nvPr>
        </p:nvSpPr>
        <p:spPr>
          <a:xfrm>
            <a:off x="216375" y="4022750"/>
            <a:ext cx="1136100" cy="81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Artículo 191 de la LTAIPNL</a:t>
            </a:r>
            <a:endParaRPr b="1"/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57" name="Shape 10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8" name="Google Shape;10358;p115"/>
          <p:cNvSpPr txBox="1"/>
          <p:nvPr>
            <p:ph type="title"/>
          </p:nvPr>
        </p:nvSpPr>
        <p:spPr>
          <a:xfrm>
            <a:off x="368250" y="61450"/>
            <a:ext cx="2241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SANCIONES</a:t>
            </a:r>
            <a:endParaRPr/>
          </a:p>
        </p:txBody>
      </p:sp>
      <p:sp>
        <p:nvSpPr>
          <p:cNvPr id="10359" name="Google Shape;10359;p115"/>
          <p:cNvSpPr txBox="1"/>
          <p:nvPr>
            <p:ph idx="2" type="title"/>
          </p:nvPr>
        </p:nvSpPr>
        <p:spPr>
          <a:xfrm>
            <a:off x="225850" y="854262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VI. </a:t>
            </a:r>
            <a:endParaRPr/>
          </a:p>
        </p:txBody>
      </p:sp>
      <p:sp>
        <p:nvSpPr>
          <p:cNvPr id="10360" name="Google Shape;10360;p115"/>
          <p:cNvSpPr txBox="1"/>
          <p:nvPr>
            <p:ph idx="3" type="title"/>
          </p:nvPr>
        </p:nvSpPr>
        <p:spPr>
          <a:xfrm>
            <a:off x="3004600" y="854262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VII</a:t>
            </a:r>
            <a:endParaRPr/>
          </a:p>
        </p:txBody>
      </p:sp>
      <p:sp>
        <p:nvSpPr>
          <p:cNvPr id="10361" name="Google Shape;10361;p115"/>
          <p:cNvSpPr txBox="1"/>
          <p:nvPr>
            <p:ph idx="1" type="subTitle"/>
          </p:nvPr>
        </p:nvSpPr>
        <p:spPr>
          <a:xfrm>
            <a:off x="2886100" y="1182900"/>
            <a:ext cx="3123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Declarar con dolo o negligencia la inexistencia de información cuando el sujeto obligado deba generarla, derivado del ejercicio de sus facultades, competencias o funciones</a:t>
            </a:r>
            <a:endParaRPr sz="1200"/>
          </a:p>
        </p:txBody>
      </p:sp>
      <p:sp>
        <p:nvSpPr>
          <p:cNvPr id="10362" name="Google Shape;10362;p115"/>
          <p:cNvSpPr txBox="1"/>
          <p:nvPr>
            <p:ph idx="4" type="subTitle"/>
          </p:nvPr>
        </p:nvSpPr>
        <p:spPr>
          <a:xfrm>
            <a:off x="310450" y="1182900"/>
            <a:ext cx="25734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/>
              <a:t>No actualizar</a:t>
            </a:r>
            <a:r>
              <a:rPr lang="en" sz="1200"/>
              <a:t> la información correspondiente a las obligaciones de transparencia en los </a:t>
            </a:r>
            <a:r>
              <a:rPr b="1" lang="en" sz="1200"/>
              <a:t>plazos previstos</a:t>
            </a:r>
            <a:r>
              <a:rPr lang="en" sz="1200"/>
              <a:t> en la Ley</a:t>
            </a:r>
            <a:endParaRPr sz="1200"/>
          </a:p>
        </p:txBody>
      </p:sp>
      <p:sp>
        <p:nvSpPr>
          <p:cNvPr id="10363" name="Google Shape;10363;p115"/>
          <p:cNvSpPr/>
          <p:nvPr/>
        </p:nvSpPr>
        <p:spPr>
          <a:xfrm>
            <a:off x="1410713" y="42484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64" name="Google Shape;10364;p115"/>
          <p:cNvSpPr/>
          <p:nvPr/>
        </p:nvSpPr>
        <p:spPr>
          <a:xfrm>
            <a:off x="4973375" y="43541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65" name="Google Shape;10365;p115"/>
          <p:cNvSpPr/>
          <p:nvPr/>
        </p:nvSpPr>
        <p:spPr>
          <a:xfrm>
            <a:off x="7903300" y="40105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66" name="Google Shape;10366;p115"/>
          <p:cNvSpPr/>
          <p:nvPr/>
        </p:nvSpPr>
        <p:spPr>
          <a:xfrm>
            <a:off x="8219500" y="1015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67" name="Google Shape;10367;p115"/>
          <p:cNvSpPr/>
          <p:nvPr/>
        </p:nvSpPr>
        <p:spPr>
          <a:xfrm>
            <a:off x="4385075" y="20527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68" name="Google Shape;10368;p115"/>
          <p:cNvSpPr txBox="1"/>
          <p:nvPr>
            <p:ph idx="2" type="title"/>
          </p:nvPr>
        </p:nvSpPr>
        <p:spPr>
          <a:xfrm>
            <a:off x="390400" y="36770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Sanción aplicable</a:t>
            </a:r>
            <a:endParaRPr/>
          </a:p>
        </p:txBody>
      </p:sp>
      <p:sp>
        <p:nvSpPr>
          <p:cNvPr id="10369" name="Google Shape;10369;p115"/>
          <p:cNvSpPr txBox="1"/>
          <p:nvPr>
            <p:ph idx="3" type="title"/>
          </p:nvPr>
        </p:nvSpPr>
        <p:spPr>
          <a:xfrm>
            <a:off x="3004600" y="36770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Sanción </a:t>
            </a:r>
            <a:r>
              <a:rPr lang="en"/>
              <a:t>aplicable</a:t>
            </a:r>
            <a:endParaRPr/>
          </a:p>
        </p:txBody>
      </p:sp>
      <p:sp>
        <p:nvSpPr>
          <p:cNvPr id="10370" name="Google Shape;10370;p115"/>
          <p:cNvSpPr txBox="1"/>
          <p:nvPr>
            <p:ph idx="1" type="subTitle"/>
          </p:nvPr>
        </p:nvSpPr>
        <p:spPr>
          <a:xfrm>
            <a:off x="2886100" y="4002300"/>
            <a:ext cx="3123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Multa </a:t>
            </a:r>
            <a:r>
              <a:rPr lang="en"/>
              <a:t>de ochocientos a mil quinientas cuotas. </a:t>
            </a:r>
            <a:endParaRPr/>
          </a:p>
        </p:txBody>
      </p:sp>
      <p:sp>
        <p:nvSpPr>
          <p:cNvPr id="10371" name="Google Shape;10371;p115"/>
          <p:cNvSpPr txBox="1"/>
          <p:nvPr>
            <p:ph idx="4" type="subTitle"/>
          </p:nvPr>
        </p:nvSpPr>
        <p:spPr>
          <a:xfrm>
            <a:off x="151800" y="4002300"/>
            <a:ext cx="32199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Multa </a:t>
            </a:r>
            <a:r>
              <a:rPr lang="en"/>
              <a:t>de ciento cincuenta a </a:t>
            </a:r>
            <a:r>
              <a:rPr lang="en"/>
              <a:t>doscientas</a:t>
            </a:r>
            <a:r>
              <a:rPr lang="en"/>
              <a:t> cincuenta cuotas.</a:t>
            </a:r>
            <a:endParaRPr/>
          </a:p>
        </p:txBody>
      </p:sp>
      <p:pic>
        <p:nvPicPr>
          <p:cNvPr id="10372" name="Google Shape;10372;p1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42161" y="2335601"/>
            <a:ext cx="1806635" cy="1199462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8280000" dist="57150">
              <a:schemeClr val="lt1">
                <a:alpha val="50000"/>
              </a:schemeClr>
            </a:outerShdw>
          </a:effectLst>
        </p:spPr>
      </p:pic>
      <p:pic>
        <p:nvPicPr>
          <p:cNvPr id="10373" name="Google Shape;10373;p115"/>
          <p:cNvPicPr preferRelativeResize="0"/>
          <p:nvPr/>
        </p:nvPicPr>
        <p:blipFill rotWithShape="1">
          <a:blip r:embed="rId4">
            <a:alphaModFix/>
          </a:blip>
          <a:srcRect b="288" l="0" r="0" t="288"/>
          <a:stretch/>
        </p:blipFill>
        <p:spPr>
          <a:xfrm>
            <a:off x="3483786" y="2335601"/>
            <a:ext cx="1806635" cy="1199462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sp>
        <p:nvSpPr>
          <p:cNvPr id="10374" name="Google Shape;10374;p115"/>
          <p:cNvSpPr txBox="1"/>
          <p:nvPr>
            <p:ph idx="3" type="title"/>
          </p:nvPr>
        </p:nvSpPr>
        <p:spPr>
          <a:xfrm>
            <a:off x="5976400" y="854262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XV</a:t>
            </a:r>
            <a:endParaRPr/>
          </a:p>
        </p:txBody>
      </p:sp>
      <p:sp>
        <p:nvSpPr>
          <p:cNvPr id="10375" name="Google Shape;10375;p115"/>
          <p:cNvSpPr txBox="1"/>
          <p:nvPr>
            <p:ph idx="1" type="subTitle"/>
          </p:nvPr>
        </p:nvSpPr>
        <p:spPr>
          <a:xfrm>
            <a:off x="5857900" y="1182900"/>
            <a:ext cx="3123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/>
              <a:t>No atender</a:t>
            </a:r>
            <a:r>
              <a:rPr lang="en" sz="1200"/>
              <a:t> los </a:t>
            </a:r>
            <a:r>
              <a:rPr b="1" lang="en" sz="1200"/>
              <a:t>requerimientos</a:t>
            </a:r>
            <a:r>
              <a:rPr lang="en" sz="1200"/>
              <a:t> establecidos en la presente Ley, </a:t>
            </a:r>
            <a:endParaRPr sz="1200"/>
          </a:p>
        </p:txBody>
      </p:sp>
      <p:sp>
        <p:nvSpPr>
          <p:cNvPr id="10376" name="Google Shape;10376;p115"/>
          <p:cNvSpPr txBox="1"/>
          <p:nvPr>
            <p:ph idx="3" type="title"/>
          </p:nvPr>
        </p:nvSpPr>
        <p:spPr>
          <a:xfrm>
            <a:off x="5976400" y="36770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Sanción aplicable</a:t>
            </a:r>
            <a:endParaRPr/>
          </a:p>
        </p:txBody>
      </p:sp>
      <p:sp>
        <p:nvSpPr>
          <p:cNvPr id="10377" name="Google Shape;10377;p115"/>
          <p:cNvSpPr txBox="1"/>
          <p:nvPr>
            <p:ph idx="1" type="subTitle"/>
          </p:nvPr>
        </p:nvSpPr>
        <p:spPr>
          <a:xfrm>
            <a:off x="5857900" y="4002300"/>
            <a:ext cx="3123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Multa </a:t>
            </a:r>
            <a:r>
              <a:rPr lang="en"/>
              <a:t>de ochocientos a mil quinientas cuotas. </a:t>
            </a:r>
            <a:endParaRPr/>
          </a:p>
        </p:txBody>
      </p:sp>
      <p:pic>
        <p:nvPicPr>
          <p:cNvPr id="10378" name="Google Shape;10378;p115"/>
          <p:cNvPicPr preferRelativeResize="0"/>
          <p:nvPr/>
        </p:nvPicPr>
        <p:blipFill rotWithShape="1">
          <a:blip r:embed="rId4">
            <a:alphaModFix/>
          </a:blip>
          <a:srcRect b="288" l="0" r="0" t="288"/>
          <a:stretch/>
        </p:blipFill>
        <p:spPr>
          <a:xfrm>
            <a:off x="6455586" y="2335601"/>
            <a:ext cx="1806635" cy="1199462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sp>
        <p:nvSpPr>
          <p:cNvPr id="10379" name="Google Shape;10379;p115"/>
          <p:cNvSpPr txBox="1"/>
          <p:nvPr>
            <p:ph idx="4294967295" type="subTitle"/>
          </p:nvPr>
        </p:nvSpPr>
        <p:spPr>
          <a:xfrm>
            <a:off x="6332100" y="4563600"/>
            <a:ext cx="2811900" cy="50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/>
              <a:t>Artículo 197 de la LTAIPNL</a:t>
            </a:r>
            <a:endParaRPr b="1"/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83" name="Shape 10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4" name="Google Shape;10384;p116"/>
          <p:cNvSpPr txBox="1"/>
          <p:nvPr>
            <p:ph type="title"/>
          </p:nvPr>
        </p:nvSpPr>
        <p:spPr>
          <a:xfrm>
            <a:off x="713100" y="679475"/>
            <a:ext cx="7458300" cy="8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Consulta el Catálogo de IIP vigente y los históricos</a:t>
            </a:r>
            <a:endParaRPr/>
          </a:p>
        </p:txBody>
      </p:sp>
      <p:pic>
        <p:nvPicPr>
          <p:cNvPr id="10385" name="Google Shape;10385;p1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61850" y="2749100"/>
            <a:ext cx="2140649" cy="2140649"/>
          </a:xfrm>
          <a:prstGeom prst="rect">
            <a:avLst/>
          </a:prstGeom>
          <a:noFill/>
          <a:ln>
            <a:noFill/>
          </a:ln>
        </p:spPr>
      </p:pic>
      <p:sp>
        <p:nvSpPr>
          <p:cNvPr id="10386" name="Google Shape;10386;p116"/>
          <p:cNvSpPr txBox="1"/>
          <p:nvPr>
            <p:ph idx="1" type="subTitle"/>
          </p:nvPr>
        </p:nvSpPr>
        <p:spPr>
          <a:xfrm>
            <a:off x="3600600" y="3179875"/>
            <a:ext cx="5115600" cy="1449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uFill>
                  <a:noFill/>
                </a:uFill>
                <a:hlinkClick r:id="rId4"/>
              </a:rPr>
              <a:t>https://bit.ly/INFONL_IIP</a:t>
            </a:r>
            <a:endParaRPr sz="3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000"/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90" name="Shape 10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1" name="Google Shape;10391;p117"/>
          <p:cNvSpPr txBox="1"/>
          <p:nvPr>
            <p:ph type="title"/>
          </p:nvPr>
        </p:nvSpPr>
        <p:spPr>
          <a:xfrm>
            <a:off x="27300" y="679475"/>
            <a:ext cx="7769700" cy="8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¿Tiene alguna pregunta?</a:t>
            </a:r>
            <a:endParaRPr sz="6000"/>
          </a:p>
        </p:txBody>
      </p:sp>
      <p:sp>
        <p:nvSpPr>
          <p:cNvPr id="10392" name="Google Shape;10392;p117"/>
          <p:cNvSpPr txBox="1"/>
          <p:nvPr>
            <p:ph idx="4294967295" type="subTitle"/>
          </p:nvPr>
        </p:nvSpPr>
        <p:spPr>
          <a:xfrm>
            <a:off x="332100" y="2282125"/>
            <a:ext cx="4926600" cy="166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b="1" lang="en" sz="2300"/>
              <a:t>CONTACTO:</a:t>
            </a:r>
            <a:endParaRPr sz="2300"/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/>
              <a:t>Dirección de Gobierno Abierto</a:t>
            </a:r>
            <a:endParaRPr sz="2300"/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/>
              <a:t>81 41707850</a:t>
            </a:r>
            <a:endParaRPr sz="2300"/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/>
              <a:t>gobiernoabierto@infonl.mx</a:t>
            </a:r>
            <a:endParaRPr sz="2300"/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/>
              <a:t>https://infonl.mx/</a:t>
            </a:r>
            <a:endParaRPr sz="2300"/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300"/>
          </a:p>
        </p:txBody>
      </p:sp>
      <p:sp>
        <p:nvSpPr>
          <p:cNvPr id="10393" name="Google Shape;10393;p117"/>
          <p:cNvSpPr/>
          <p:nvPr/>
        </p:nvSpPr>
        <p:spPr>
          <a:xfrm>
            <a:off x="6545769" y="9975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4" name="Google Shape;10394;p117"/>
          <p:cNvSpPr/>
          <p:nvPr/>
        </p:nvSpPr>
        <p:spPr>
          <a:xfrm>
            <a:off x="4997875" y="9975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5" name="Google Shape;10395;p117">
            <a:hlinkClick r:id="rId3"/>
          </p:cNvPr>
          <p:cNvSpPr/>
          <p:nvPr/>
        </p:nvSpPr>
        <p:spPr>
          <a:xfrm>
            <a:off x="6142125" y="2893132"/>
            <a:ext cx="431262" cy="430612"/>
          </a:xfrm>
          <a:custGeom>
            <a:rect b="b" l="l" r="r" t="t"/>
            <a:pathLst>
              <a:path extrusionOk="0" h="19982" w="19982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rgbClr val="D789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96" name="Google Shape;10396;p117"/>
          <p:cNvGrpSpPr/>
          <p:nvPr/>
        </p:nvGrpSpPr>
        <p:grpSpPr>
          <a:xfrm>
            <a:off x="6792791" y="2892694"/>
            <a:ext cx="431371" cy="430619"/>
            <a:chOff x="812101" y="2571761"/>
            <a:chExt cx="417066" cy="417024"/>
          </a:xfrm>
        </p:grpSpPr>
        <p:sp>
          <p:nvSpPr>
            <p:cNvPr id="10397" name="Google Shape;10397;p117"/>
            <p:cNvSpPr/>
            <p:nvPr/>
          </p:nvSpPr>
          <p:spPr>
            <a:xfrm>
              <a:off x="935084" y="2694744"/>
              <a:ext cx="171071" cy="171071"/>
            </a:xfrm>
            <a:custGeom>
              <a:rect b="b" l="l" r="r" t="t"/>
              <a:pathLst>
                <a:path extrusionOk="0" h="8197" w="8197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117"/>
            <p:cNvSpPr/>
            <p:nvPr/>
          </p:nvSpPr>
          <p:spPr>
            <a:xfrm>
              <a:off x="860977" y="2620616"/>
              <a:ext cx="319311" cy="319290"/>
            </a:xfrm>
            <a:custGeom>
              <a:rect b="b" l="l" r="r" t="t"/>
              <a:pathLst>
                <a:path extrusionOk="0" h="15299" w="1530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117"/>
            <p:cNvSpPr/>
            <p:nvPr/>
          </p:nvSpPr>
          <p:spPr>
            <a:xfrm>
              <a:off x="812101" y="2571761"/>
              <a:ext cx="417066" cy="417024"/>
            </a:xfrm>
            <a:custGeom>
              <a:rect b="b" l="l" r="r" t="t"/>
              <a:pathLst>
                <a:path extrusionOk="0" h="19982" w="19984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117"/>
            <p:cNvSpPr/>
            <p:nvPr/>
          </p:nvSpPr>
          <p:spPr>
            <a:xfrm>
              <a:off x="1081712" y="2670306"/>
              <a:ext cx="48878" cy="48898"/>
            </a:xfrm>
            <a:custGeom>
              <a:rect b="b" l="l" r="r" t="t"/>
              <a:pathLst>
                <a:path extrusionOk="0" h="2343" w="2342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01" name="Google Shape;10401;p117">
            <a:hlinkClick r:id="rId4"/>
          </p:cNvPr>
          <p:cNvSpPr/>
          <p:nvPr/>
        </p:nvSpPr>
        <p:spPr>
          <a:xfrm>
            <a:off x="5562125" y="2931983"/>
            <a:ext cx="433398" cy="352924"/>
          </a:xfrm>
          <a:custGeom>
            <a:rect b="b" l="l" r="r" t="t"/>
            <a:pathLst>
              <a:path extrusionOk="0" h="16377" w="20081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D789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02" name="Google Shape;10402;p117"/>
          <p:cNvGrpSpPr/>
          <p:nvPr/>
        </p:nvGrpSpPr>
        <p:grpSpPr>
          <a:xfrm>
            <a:off x="7443519" y="2892694"/>
            <a:ext cx="431328" cy="430619"/>
            <a:chOff x="1323129" y="2571761"/>
            <a:chExt cx="417024" cy="417024"/>
          </a:xfrm>
        </p:grpSpPr>
        <p:sp>
          <p:nvSpPr>
            <p:cNvPr id="10403" name="Google Shape;10403;p117"/>
            <p:cNvSpPr/>
            <p:nvPr/>
          </p:nvSpPr>
          <p:spPr>
            <a:xfrm>
              <a:off x="1385007" y="2719183"/>
              <a:ext cx="73337" cy="219907"/>
            </a:xfrm>
            <a:custGeom>
              <a:rect b="b" l="l" r="r" t="t"/>
              <a:pathLst>
                <a:path extrusionOk="0" h="10537" w="3514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117"/>
            <p:cNvSpPr/>
            <p:nvPr/>
          </p:nvSpPr>
          <p:spPr>
            <a:xfrm>
              <a:off x="1385007" y="2621430"/>
              <a:ext cx="73337" cy="73337"/>
            </a:xfrm>
            <a:custGeom>
              <a:rect b="b" l="l" r="r" t="t"/>
              <a:pathLst>
                <a:path extrusionOk="0" h="3514" w="3514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117"/>
            <p:cNvSpPr/>
            <p:nvPr/>
          </p:nvSpPr>
          <p:spPr>
            <a:xfrm>
              <a:off x="1482759" y="2718786"/>
              <a:ext cx="195510" cy="220304"/>
            </a:xfrm>
            <a:custGeom>
              <a:rect b="b" l="l" r="r" t="t"/>
              <a:pathLst>
                <a:path extrusionOk="0" h="10556" w="9368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117"/>
            <p:cNvSpPr/>
            <p:nvPr/>
          </p:nvSpPr>
          <p:spPr>
            <a:xfrm>
              <a:off x="1323129" y="2571761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07" name="Google Shape;10407;p117"/>
          <p:cNvSpPr txBox="1"/>
          <p:nvPr/>
        </p:nvSpPr>
        <p:spPr>
          <a:xfrm>
            <a:off x="5562125" y="3462125"/>
            <a:ext cx="2541900" cy="50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2300">
                <a:solidFill>
                  <a:srgbClr val="FFFFFF"/>
                </a:solidFill>
                <a:uFill>
                  <a:noFill/>
                </a:uFill>
                <a:latin typeface="Maven Pro"/>
                <a:ea typeface="Maven Pro"/>
                <a:cs typeface="Maven Pro"/>
                <a:sym typeface="Maven Pro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@GobAbiertoNL</a:t>
            </a:r>
            <a:endParaRPr sz="2300">
              <a:solidFill>
                <a:srgbClr val="FFFFFF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408" name="Google Shape;10408;p117"/>
          <p:cNvSpPr txBox="1"/>
          <p:nvPr/>
        </p:nvSpPr>
        <p:spPr>
          <a:xfrm>
            <a:off x="5562125" y="2242925"/>
            <a:ext cx="2541900" cy="50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2300">
                <a:solidFill>
                  <a:srgbClr val="FFFFFF"/>
                </a:solidFill>
                <a:latin typeface="Maven Pro"/>
                <a:ea typeface="Maven Pro"/>
                <a:cs typeface="Maven Pro"/>
                <a:sym typeface="Maven Pro"/>
              </a:rPr>
              <a:t>@INFONLMX</a:t>
            </a:r>
            <a:endParaRPr sz="2300">
              <a:solidFill>
                <a:srgbClr val="FFFFFF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grpSp>
        <p:nvGrpSpPr>
          <p:cNvPr id="10409" name="Google Shape;10409;p117"/>
          <p:cNvGrpSpPr/>
          <p:nvPr/>
        </p:nvGrpSpPr>
        <p:grpSpPr>
          <a:xfrm>
            <a:off x="6246916" y="3967019"/>
            <a:ext cx="431371" cy="430619"/>
            <a:chOff x="812101" y="2571761"/>
            <a:chExt cx="417066" cy="417024"/>
          </a:xfrm>
        </p:grpSpPr>
        <p:sp>
          <p:nvSpPr>
            <p:cNvPr id="10410" name="Google Shape;10410;p117"/>
            <p:cNvSpPr/>
            <p:nvPr/>
          </p:nvSpPr>
          <p:spPr>
            <a:xfrm>
              <a:off x="935084" y="2694744"/>
              <a:ext cx="171071" cy="171071"/>
            </a:xfrm>
            <a:custGeom>
              <a:rect b="b" l="l" r="r" t="t"/>
              <a:pathLst>
                <a:path extrusionOk="0" h="8197" w="8197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117"/>
            <p:cNvSpPr/>
            <p:nvPr/>
          </p:nvSpPr>
          <p:spPr>
            <a:xfrm>
              <a:off x="860977" y="2620616"/>
              <a:ext cx="319311" cy="319290"/>
            </a:xfrm>
            <a:custGeom>
              <a:rect b="b" l="l" r="r" t="t"/>
              <a:pathLst>
                <a:path extrusionOk="0" h="15299" w="1530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117"/>
            <p:cNvSpPr/>
            <p:nvPr/>
          </p:nvSpPr>
          <p:spPr>
            <a:xfrm>
              <a:off x="812101" y="2571761"/>
              <a:ext cx="417066" cy="417024"/>
            </a:xfrm>
            <a:custGeom>
              <a:rect b="b" l="l" r="r" t="t"/>
              <a:pathLst>
                <a:path extrusionOk="0" h="19982" w="19984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117"/>
            <p:cNvSpPr/>
            <p:nvPr/>
          </p:nvSpPr>
          <p:spPr>
            <a:xfrm>
              <a:off x="1081712" y="2670306"/>
              <a:ext cx="48878" cy="48898"/>
            </a:xfrm>
            <a:custGeom>
              <a:rect b="b" l="l" r="r" t="t"/>
              <a:pathLst>
                <a:path extrusionOk="0" h="2343" w="2342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D789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14" name="Google Shape;10414;p117">
            <a:hlinkClick r:id="rId6"/>
          </p:cNvPr>
          <p:cNvSpPr/>
          <p:nvPr/>
        </p:nvSpPr>
        <p:spPr>
          <a:xfrm>
            <a:off x="5625850" y="4006308"/>
            <a:ext cx="433398" cy="352924"/>
          </a:xfrm>
          <a:custGeom>
            <a:rect b="b" l="l" r="r" t="t"/>
            <a:pathLst>
              <a:path extrusionOk="0" h="16377" w="20081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D789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415" name="Google Shape;10415;p11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1577905">
            <a:off x="7698827" y="3570653"/>
            <a:ext cx="639266" cy="63926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>
    <mc:Choice Requires="p14">
      <p:transition spd="slow" p14:dur="900">
        <p:push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40" name="Shape 9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1" name="Google Shape;9841;p79"/>
          <p:cNvSpPr txBox="1"/>
          <p:nvPr>
            <p:ph type="title"/>
          </p:nvPr>
        </p:nvSpPr>
        <p:spPr>
          <a:xfrm>
            <a:off x="720000" y="23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CONTENIDO TEMÁTICO</a:t>
            </a:r>
            <a:endParaRPr/>
          </a:p>
        </p:txBody>
      </p:sp>
      <p:sp>
        <p:nvSpPr>
          <p:cNvPr id="9842" name="Google Shape;9842;p79"/>
          <p:cNvSpPr txBox="1"/>
          <p:nvPr>
            <p:ph idx="2" type="title"/>
          </p:nvPr>
        </p:nvSpPr>
        <p:spPr>
          <a:xfrm>
            <a:off x="1881150" y="1270000"/>
            <a:ext cx="2519100" cy="59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/>
              <a:t>MARCO NORMATIVO</a:t>
            </a:r>
            <a:endParaRPr sz="2100"/>
          </a:p>
        </p:txBody>
      </p:sp>
      <p:sp>
        <p:nvSpPr>
          <p:cNvPr id="9843" name="Google Shape;9843;p79"/>
          <p:cNvSpPr txBox="1"/>
          <p:nvPr>
            <p:ph idx="3" type="title"/>
          </p:nvPr>
        </p:nvSpPr>
        <p:spPr>
          <a:xfrm>
            <a:off x="988366" y="1266888"/>
            <a:ext cx="8097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9844" name="Google Shape;9844;p79"/>
          <p:cNvSpPr txBox="1"/>
          <p:nvPr>
            <p:ph idx="4" type="title"/>
          </p:nvPr>
        </p:nvSpPr>
        <p:spPr>
          <a:xfrm>
            <a:off x="1881150" y="2489275"/>
            <a:ext cx="25191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/>
              <a:t>INFORMACIÓN DE INTERÉS PÚBLICO (IIP)</a:t>
            </a:r>
            <a:endParaRPr sz="2100"/>
          </a:p>
        </p:txBody>
      </p:sp>
      <p:sp>
        <p:nvSpPr>
          <p:cNvPr id="9845" name="Google Shape;9845;p79"/>
          <p:cNvSpPr txBox="1"/>
          <p:nvPr>
            <p:ph idx="6" type="title"/>
          </p:nvPr>
        </p:nvSpPr>
        <p:spPr>
          <a:xfrm>
            <a:off x="988366" y="2489275"/>
            <a:ext cx="8097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9846" name="Google Shape;9846;p79"/>
          <p:cNvSpPr txBox="1"/>
          <p:nvPr>
            <p:ph idx="7" type="title"/>
          </p:nvPr>
        </p:nvSpPr>
        <p:spPr>
          <a:xfrm>
            <a:off x="5767350" y="1800300"/>
            <a:ext cx="25191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/>
              <a:t>PROPUESTA DE IIP</a:t>
            </a:r>
            <a:endParaRPr sz="2100"/>
          </a:p>
        </p:txBody>
      </p:sp>
      <p:sp>
        <p:nvSpPr>
          <p:cNvPr id="9847" name="Google Shape;9847;p79"/>
          <p:cNvSpPr txBox="1"/>
          <p:nvPr>
            <p:ph idx="9" type="title"/>
          </p:nvPr>
        </p:nvSpPr>
        <p:spPr>
          <a:xfrm>
            <a:off x="988366" y="3711663"/>
            <a:ext cx="8097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9848" name="Google Shape;9848;p79"/>
          <p:cNvSpPr txBox="1"/>
          <p:nvPr>
            <p:ph idx="2" type="title"/>
          </p:nvPr>
        </p:nvSpPr>
        <p:spPr>
          <a:xfrm>
            <a:off x="1881150" y="3770950"/>
            <a:ext cx="2656800" cy="59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/>
              <a:t>PROCEDIMIENTO</a:t>
            </a:r>
            <a:endParaRPr sz="2100"/>
          </a:p>
        </p:txBody>
      </p:sp>
      <p:sp>
        <p:nvSpPr>
          <p:cNvPr id="9849" name="Google Shape;9849;p79"/>
          <p:cNvSpPr txBox="1"/>
          <p:nvPr>
            <p:ph idx="3" type="title"/>
          </p:nvPr>
        </p:nvSpPr>
        <p:spPr>
          <a:xfrm>
            <a:off x="4874566" y="1800288"/>
            <a:ext cx="8097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9850" name="Google Shape;9850;p79"/>
          <p:cNvSpPr txBox="1"/>
          <p:nvPr>
            <p:ph idx="4" type="title"/>
          </p:nvPr>
        </p:nvSpPr>
        <p:spPr>
          <a:xfrm>
            <a:off x="5767350" y="3022675"/>
            <a:ext cx="25191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/>
              <a:t>MEDIDAS DE APREMIO Y SANCIONES</a:t>
            </a:r>
            <a:endParaRPr sz="2100"/>
          </a:p>
        </p:txBody>
      </p:sp>
      <p:sp>
        <p:nvSpPr>
          <p:cNvPr id="9851" name="Google Shape;9851;p79"/>
          <p:cNvSpPr txBox="1"/>
          <p:nvPr>
            <p:ph idx="6" type="title"/>
          </p:nvPr>
        </p:nvSpPr>
        <p:spPr>
          <a:xfrm>
            <a:off x="4874566" y="3022675"/>
            <a:ext cx="8097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</p:spTree>
  </p:cSld>
  <p:clrMapOvr>
    <a:masterClrMapping/>
  </p:clrMapOvr>
  <mc:AlternateContent>
    <mc:Choice Requires="p14">
      <p:transition spd="slow" p14:dur="1000">
        <p:push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55" name="Shape 9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6" name="Google Shape;9856;p80"/>
          <p:cNvSpPr txBox="1"/>
          <p:nvPr>
            <p:ph type="title"/>
          </p:nvPr>
        </p:nvSpPr>
        <p:spPr>
          <a:xfrm>
            <a:off x="713100" y="2180329"/>
            <a:ext cx="3696000" cy="186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MARCO NORMATIVO</a:t>
            </a:r>
            <a:r>
              <a:rPr lang="en">
                <a:solidFill>
                  <a:schemeClr val="accent1"/>
                </a:solidFill>
              </a:rPr>
              <a:t> </a:t>
            </a:r>
            <a:endParaRPr/>
          </a:p>
        </p:txBody>
      </p:sp>
      <p:sp>
        <p:nvSpPr>
          <p:cNvPr id="9857" name="Google Shape;9857;p80"/>
          <p:cNvSpPr txBox="1"/>
          <p:nvPr>
            <p:ph idx="2" type="title"/>
          </p:nvPr>
        </p:nvSpPr>
        <p:spPr>
          <a:xfrm>
            <a:off x="1956925" y="1070176"/>
            <a:ext cx="1208700" cy="9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61" name="Shape 9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2" name="Google Shape;9862;p81"/>
          <p:cNvSpPr txBox="1"/>
          <p:nvPr>
            <p:ph type="title"/>
          </p:nvPr>
        </p:nvSpPr>
        <p:spPr>
          <a:xfrm>
            <a:off x="292050" y="61450"/>
            <a:ext cx="414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NORMATIVA APLICABLE</a:t>
            </a:r>
            <a:endParaRPr/>
          </a:p>
        </p:txBody>
      </p:sp>
      <p:sp>
        <p:nvSpPr>
          <p:cNvPr id="9863" name="Google Shape;9863;p81"/>
          <p:cNvSpPr txBox="1"/>
          <p:nvPr>
            <p:ph idx="2" type="title"/>
          </p:nvPr>
        </p:nvSpPr>
        <p:spPr>
          <a:xfrm>
            <a:off x="2930325" y="841150"/>
            <a:ext cx="3485700" cy="46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Ley </a:t>
            </a:r>
            <a:r>
              <a:rPr lang="en" sz="1300"/>
              <a:t> de Transparencia y Acceso a la Información Pública del Estado de Nuevo León.</a:t>
            </a:r>
            <a:endParaRPr sz="1300"/>
          </a:p>
        </p:txBody>
      </p:sp>
      <p:sp>
        <p:nvSpPr>
          <p:cNvPr id="9864" name="Google Shape;9864;p81"/>
          <p:cNvSpPr txBox="1"/>
          <p:nvPr>
            <p:ph idx="1" type="subTitle"/>
          </p:nvPr>
        </p:nvSpPr>
        <p:spPr>
          <a:xfrm>
            <a:off x="6267909" y="612225"/>
            <a:ext cx="28761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latin typeface="Share Tech"/>
                <a:ea typeface="Share Tech"/>
                <a:cs typeface="Share Tech"/>
                <a:sym typeface="Share Tech"/>
              </a:rPr>
              <a:t>Lineamientos </a:t>
            </a:r>
            <a:r>
              <a:rPr lang="en" sz="1300">
                <a:latin typeface="Share Tech"/>
                <a:ea typeface="Share Tech"/>
                <a:cs typeface="Share Tech"/>
                <a:sym typeface="Share Tech"/>
              </a:rPr>
              <a:t>para determinar los catálogos y publicación de </a:t>
            </a:r>
            <a:r>
              <a:rPr lang="en" sz="1300">
                <a:latin typeface="Share Tech"/>
                <a:ea typeface="Share Tech"/>
                <a:cs typeface="Share Tech"/>
                <a:sym typeface="Share Tech"/>
              </a:rPr>
              <a:t>información </a:t>
            </a:r>
            <a:r>
              <a:rPr lang="en" sz="1300">
                <a:latin typeface="Share Tech"/>
                <a:ea typeface="Share Tech"/>
                <a:cs typeface="Share Tech"/>
                <a:sym typeface="Share Tech"/>
              </a:rPr>
              <a:t>de interés público.</a:t>
            </a:r>
            <a:endParaRPr sz="1300"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865" name="Google Shape;9865;p81"/>
          <p:cNvSpPr txBox="1"/>
          <p:nvPr>
            <p:ph idx="2" type="title"/>
          </p:nvPr>
        </p:nvSpPr>
        <p:spPr>
          <a:xfrm>
            <a:off x="187725" y="10862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Ley </a:t>
            </a:r>
            <a:r>
              <a:rPr lang="en" sz="1300"/>
              <a:t>General de Transparencia y Acceso a la Información Pública.</a:t>
            </a:r>
            <a:endParaRPr sz="13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866" name="Google Shape;9866;p81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823725" y="1545513"/>
            <a:ext cx="1764500" cy="2268049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pic>
        <p:nvPicPr>
          <p:cNvPr id="9867" name="Google Shape;9867;p81">
            <a:hlinkClick r:id="rId5"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819567" y="1545525"/>
            <a:ext cx="1798033" cy="22680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580000" dist="57150">
              <a:schemeClr val="lt1">
                <a:alpha val="50000"/>
              </a:schemeClr>
            </a:outerShdw>
          </a:effectLst>
        </p:spPr>
      </p:pic>
      <p:pic>
        <p:nvPicPr>
          <p:cNvPr id="9868" name="Google Shape;9868;p81">
            <a:hlinkClick r:id="rId7"/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913496" y="1515025"/>
            <a:ext cx="1699966" cy="22680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8280000" dist="57150">
              <a:schemeClr val="lt1">
                <a:alpha val="50000"/>
              </a:schemeClr>
            </a:outerShdw>
          </a:effectLst>
        </p:spPr>
      </p:pic>
      <p:sp>
        <p:nvSpPr>
          <p:cNvPr id="9869" name="Google Shape;9869;p81"/>
          <p:cNvSpPr txBox="1"/>
          <p:nvPr>
            <p:ph idx="2" type="title"/>
          </p:nvPr>
        </p:nvSpPr>
        <p:spPr>
          <a:xfrm>
            <a:off x="432550" y="39147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(</a:t>
            </a:r>
            <a:r>
              <a:rPr lang="en" sz="1300"/>
              <a:t>Ley General o LGTAIP)</a:t>
            </a:r>
            <a:endParaRPr/>
          </a:p>
        </p:txBody>
      </p:sp>
      <p:sp>
        <p:nvSpPr>
          <p:cNvPr id="9870" name="Google Shape;9870;p81"/>
          <p:cNvSpPr txBox="1"/>
          <p:nvPr>
            <p:ph idx="2" type="title"/>
          </p:nvPr>
        </p:nvSpPr>
        <p:spPr>
          <a:xfrm>
            <a:off x="3301863" y="3948162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(Ley local o LTAIPNL)</a:t>
            </a:r>
            <a:endParaRPr/>
          </a:p>
        </p:txBody>
      </p:sp>
      <p:sp>
        <p:nvSpPr>
          <p:cNvPr id="9871" name="Google Shape;9871;p81"/>
          <p:cNvSpPr txBox="1"/>
          <p:nvPr>
            <p:ph idx="2" type="title"/>
          </p:nvPr>
        </p:nvSpPr>
        <p:spPr>
          <a:xfrm>
            <a:off x="6267888" y="390113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(Lineamientos de IIP)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75" name="Shape 9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6" name="Google Shape;9876;p82"/>
          <p:cNvSpPr txBox="1"/>
          <p:nvPr>
            <p:ph type="title"/>
          </p:nvPr>
        </p:nvSpPr>
        <p:spPr>
          <a:xfrm>
            <a:off x="292050" y="137650"/>
            <a:ext cx="414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OBLIGATORIEDAD</a:t>
            </a:r>
            <a:endParaRPr/>
          </a:p>
        </p:txBody>
      </p:sp>
      <p:sp>
        <p:nvSpPr>
          <p:cNvPr id="9877" name="Google Shape;9877;p82"/>
          <p:cNvSpPr txBox="1"/>
          <p:nvPr>
            <p:ph idx="2" type="title"/>
          </p:nvPr>
        </p:nvSpPr>
        <p:spPr>
          <a:xfrm>
            <a:off x="2937925" y="873825"/>
            <a:ext cx="3485700" cy="46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/>
              <a:t>Artículo</a:t>
            </a:r>
            <a:r>
              <a:rPr b="1" lang="en" sz="2500"/>
              <a:t> 106 de la </a:t>
            </a:r>
            <a:r>
              <a:rPr b="1" lang="en" sz="2500"/>
              <a:t>LTAIPNL.</a:t>
            </a:r>
            <a:endParaRPr b="1" sz="2500"/>
          </a:p>
        </p:txBody>
      </p:sp>
      <p:sp>
        <p:nvSpPr>
          <p:cNvPr id="9878" name="Google Shape;9878;p82"/>
          <p:cNvSpPr/>
          <p:nvPr/>
        </p:nvSpPr>
        <p:spPr>
          <a:xfrm>
            <a:off x="1622800" y="-15293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79" name="Google Shape;9879;p82"/>
          <p:cNvSpPr/>
          <p:nvPr/>
        </p:nvSpPr>
        <p:spPr>
          <a:xfrm>
            <a:off x="-162650" y="91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80" name="Google Shape;9880;p82"/>
          <p:cNvSpPr txBox="1"/>
          <p:nvPr/>
        </p:nvSpPr>
        <p:spPr>
          <a:xfrm>
            <a:off x="1303000" y="1414425"/>
            <a:ext cx="6637800" cy="310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Determinar la </a:t>
            </a: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información adicional</a:t>
            </a:r>
            <a:r>
              <a:rPr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que publicarán todos los Sujetos Obligados (SO) de manera obligatoria…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El INFONL deberá:</a:t>
            </a:r>
            <a:endParaRPr b="1"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Maven Pro"/>
              <a:buAutoNum type="romanUcPeriod"/>
            </a:pP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Solicitar a los sujetos obligados que... </a:t>
            </a:r>
            <a:r>
              <a:rPr b="1"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remitan el listado de información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que consideren de interés público;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-336550" lvl="0" marL="457200" rtl="0" algn="l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Maven Pro"/>
              <a:buAutoNum type="romanUcPeriod"/>
            </a:pPr>
            <a:r>
              <a:rPr b="1"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Revisar 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el listado que remitió el sujeto obligado …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-336550" lvl="0" marL="457200" rtl="0" algn="l">
              <a:spcBef>
                <a:spcPts val="1000"/>
              </a:spcBef>
              <a:spcAft>
                <a:spcPts val="1000"/>
              </a:spcAft>
              <a:buClr>
                <a:schemeClr val="lt1"/>
              </a:buClr>
              <a:buSzPts val="1700"/>
              <a:buFont typeface="Maven Pro"/>
              <a:buAutoNum type="romanUcPeriod"/>
            </a:pPr>
            <a:r>
              <a:rPr b="1"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Determinar el catálogo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 información que el sujeto obligado deberá publicar como obligación de transparencia.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881" name="Google Shape;9881;p82"/>
          <p:cNvSpPr/>
          <p:nvPr/>
        </p:nvSpPr>
        <p:spPr>
          <a:xfrm>
            <a:off x="653200" y="2660400"/>
            <a:ext cx="7287600" cy="855600"/>
          </a:xfrm>
          <a:prstGeom prst="ellipse">
            <a:avLst/>
          </a:prstGeom>
          <a:noFill/>
          <a:ln cap="flat" cmpd="sng" w="28575">
            <a:solidFill>
              <a:srgbClr val="FFFF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85" name="Shape 9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6" name="Google Shape;9886;p83"/>
          <p:cNvSpPr txBox="1"/>
          <p:nvPr>
            <p:ph type="title"/>
          </p:nvPr>
        </p:nvSpPr>
        <p:spPr>
          <a:xfrm>
            <a:off x="292050" y="137650"/>
            <a:ext cx="414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</a:t>
            </a:r>
            <a:r>
              <a:rPr lang="en">
                <a:solidFill>
                  <a:srgbClr val="D789FF"/>
                </a:solidFill>
              </a:rPr>
              <a:t>bl</a:t>
            </a:r>
            <a:r>
              <a:rPr lang="en"/>
              <a:t>igatoriedad</a:t>
            </a:r>
            <a:endParaRPr/>
          </a:p>
        </p:txBody>
      </p:sp>
      <p:sp>
        <p:nvSpPr>
          <p:cNvPr id="9887" name="Google Shape;9887;p83"/>
          <p:cNvSpPr txBox="1"/>
          <p:nvPr>
            <p:ph idx="1" type="subTitle"/>
          </p:nvPr>
        </p:nvSpPr>
        <p:spPr>
          <a:xfrm>
            <a:off x="2138700" y="1243750"/>
            <a:ext cx="49368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latin typeface="Share Tech"/>
                <a:ea typeface="Share Tech"/>
                <a:cs typeface="Share Tech"/>
                <a:sym typeface="Share Tech"/>
              </a:rPr>
              <a:t>Artículo 6 Lineamientos</a:t>
            </a:r>
            <a:endParaRPr b="1" sz="2500">
              <a:latin typeface="Share Tech"/>
              <a:ea typeface="Share Tech"/>
              <a:cs typeface="Share Tech"/>
              <a:sym typeface="Share Tech"/>
            </a:endParaRPr>
          </a:p>
        </p:txBody>
      </p:sp>
      <p:pic>
        <p:nvPicPr>
          <p:cNvPr id="9888" name="Google Shape;9888;p8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24175" y="2962400"/>
            <a:ext cx="1712600" cy="1710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889" name="Google Shape;9889;p8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639800" y="2910100"/>
            <a:ext cx="1817775" cy="1814876"/>
          </a:xfrm>
          <a:prstGeom prst="rect">
            <a:avLst/>
          </a:prstGeom>
          <a:noFill/>
          <a:ln>
            <a:noFill/>
          </a:ln>
        </p:spPr>
      </p:pic>
      <p:sp>
        <p:nvSpPr>
          <p:cNvPr id="9890" name="Google Shape;9890;p83"/>
          <p:cNvSpPr txBox="1"/>
          <p:nvPr>
            <p:ph idx="1" type="subTitle"/>
          </p:nvPr>
        </p:nvSpPr>
        <p:spPr>
          <a:xfrm>
            <a:off x="1924650" y="2103075"/>
            <a:ext cx="52947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556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chemeClr val="lt1"/>
              </a:buClr>
              <a:buSzPts val="2000"/>
              <a:buFont typeface="Maven Pro"/>
              <a:buAutoNum type="romanUcPeriod"/>
            </a:pPr>
            <a:r>
              <a:rPr lang="en" sz="2000"/>
              <a:t>La IIP es obligatoria tanto en su </a:t>
            </a:r>
            <a:r>
              <a:rPr b="1" lang="en" sz="2000"/>
              <a:t>identificación </a:t>
            </a:r>
            <a:r>
              <a:rPr lang="en" sz="2000"/>
              <a:t>como en su </a:t>
            </a:r>
            <a:r>
              <a:rPr b="1" lang="en" sz="2000"/>
              <a:t>publicación</a:t>
            </a:r>
            <a:r>
              <a:rPr lang="en" sz="2000"/>
              <a:t>.</a:t>
            </a:r>
            <a:endParaRPr sz="200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Dynamic Data Architecture Plan by Slidesgo">
  <a:themeElements>
    <a:clrScheme name="Simple Light">
      <a:dk1>
        <a:srgbClr val="0D0036"/>
      </a:dk1>
      <a:lt1>
        <a:srgbClr val="FFFFFF"/>
      </a:lt1>
      <a:dk2>
        <a:srgbClr val="18FFFF"/>
      </a:dk2>
      <a:lt2>
        <a:srgbClr val="651FFF"/>
      </a:lt2>
      <a:accent1>
        <a:srgbClr val="D500F9"/>
      </a:accent1>
      <a:accent2>
        <a:srgbClr val="7C4DFF"/>
      </a:accent2>
      <a:accent3>
        <a:srgbClr val="D789FF"/>
      </a:accent3>
      <a:accent4>
        <a:srgbClr val="0D0036"/>
      </a:accent4>
      <a:accent5>
        <a:srgbClr val="FFFFFF"/>
      </a:accent5>
      <a:accent6>
        <a:srgbClr val="18FFFF"/>
      </a:accent6>
      <a:hlink>
        <a:srgbClr val="D789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Dynamic Data Architecture Plan by Slidesgo">
  <a:themeElements>
    <a:clrScheme name="Simple Light">
      <a:dk1>
        <a:srgbClr val="0D0036"/>
      </a:dk1>
      <a:lt1>
        <a:srgbClr val="FFFFFF"/>
      </a:lt1>
      <a:dk2>
        <a:srgbClr val="18FFFF"/>
      </a:dk2>
      <a:lt2>
        <a:srgbClr val="651FFF"/>
      </a:lt2>
      <a:accent1>
        <a:srgbClr val="D500F9"/>
      </a:accent1>
      <a:accent2>
        <a:srgbClr val="7C4DFF"/>
      </a:accent2>
      <a:accent3>
        <a:srgbClr val="D789FF"/>
      </a:accent3>
      <a:accent4>
        <a:srgbClr val="0D0036"/>
      </a:accent4>
      <a:accent5>
        <a:srgbClr val="FFFFFF"/>
      </a:accent5>
      <a:accent6>
        <a:srgbClr val="18FFFF"/>
      </a:accent6>
      <a:hlink>
        <a:srgbClr val="D789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