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3" r:id="rId3"/>
    <p:sldMasterId id="214748374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Ubuntu"/>
      <p:regular r:id="rId39"/>
      <p:bold r:id="rId40"/>
      <p:italic r:id="rId41"/>
      <p:boldItalic r:id="rId42"/>
    </p:embeddedFont>
    <p:embeddedFont>
      <p:font typeface="Fira Sans Extra Condensed Medium"/>
      <p:regular r:id="rId43"/>
      <p:bold r:id="rId44"/>
      <p:italic r:id="rId45"/>
      <p:boldItalic r:id="rId46"/>
    </p:embeddedFont>
    <p:embeddedFont>
      <p:font typeface="Maven Pro"/>
      <p:regular r:id="rId47"/>
      <p:bold r:id="rId48"/>
    </p:embeddedFont>
    <p:embeddedFont>
      <p:font typeface="Yanone Kaffeesatz"/>
      <p:regular r:id="rId49"/>
      <p:bold r:id="rId50"/>
    </p:embeddedFont>
    <p:embeddedFont>
      <p:font typeface="Share Tech"/>
      <p:regular r:id="rId51"/>
    </p:embeddedFont>
    <p:embeddedFont>
      <p:font typeface="Montserrat SemiBold"/>
      <p:regular r:id="rId52"/>
      <p:bold r:id="rId53"/>
      <p:italic r:id="rId54"/>
      <p:boldItalic r:id="rId55"/>
    </p:embeddedFont>
    <p:embeddedFont>
      <p:font typeface="Montserrat Alternates Light"/>
      <p:regular r:id="rId56"/>
      <p:bold r:id="rId57"/>
      <p:italic r:id="rId58"/>
      <p:boldItalic r:id="rId59"/>
    </p:embeddedFont>
    <p:embeddedFont>
      <p:font typeface="Arimo"/>
      <p:regular r:id="rId60"/>
      <p:bold r:id="rId61"/>
      <p:italic r:id="rId62"/>
      <p:boldItalic r:id="rId63"/>
    </p:embeddedFont>
    <p:embeddedFont>
      <p:font typeface="Montserrat"/>
      <p:regular r:id="rId64"/>
      <p:bold r:id="rId65"/>
      <p:italic r:id="rId66"/>
      <p:boldItalic r:id="rId67"/>
    </p:embeddedFont>
    <p:embeddedFont>
      <p:font typeface="Poppins"/>
      <p:regular r:id="rId68"/>
      <p:bold r:id="rId69"/>
      <p:italic r:id="rId70"/>
      <p:boldItalic r:id="rId71"/>
    </p:embeddedFont>
    <p:embeddedFont>
      <p:font typeface="Bebas Neue"/>
      <p:regular r:id="rId72"/>
    </p:embeddedFont>
    <p:embeddedFont>
      <p:font typeface="Didact Gothic"/>
      <p:regular r:id="rId73"/>
    </p:embeddedFont>
    <p:embeddedFont>
      <p:font typeface="Montserrat Alternates"/>
      <p:regular r:id="rId74"/>
      <p:bold r:id="rId75"/>
      <p:italic r:id="rId76"/>
      <p:boldItalic r:id="rId77"/>
    </p:embeddedFont>
    <p:embeddedFont>
      <p:font typeface="Fira Sans Condensed"/>
      <p:regular r:id="rId78"/>
      <p:bold r:id="rId79"/>
      <p:italic r:id="rId80"/>
      <p:boldItalic r:id="rId81"/>
    </p:embeddedFont>
    <p:embeddedFont>
      <p:font typeface="Montserrat ExtraBold"/>
      <p:bold r:id="rId82"/>
      <p:boldItalic r:id="rId83"/>
    </p:embeddedFont>
    <p:embeddedFont>
      <p:font typeface="Montserrat Alternates ExtraBold"/>
      <p:bold r:id="rId84"/>
      <p:boldItalic r:id="rId85"/>
    </p:embeddedFont>
    <p:embeddedFont>
      <p:font typeface="PT Sans"/>
      <p:regular r:id="rId86"/>
      <p:bold r:id="rId87"/>
      <p:italic r:id="rId88"/>
      <p:boldItalic r:id="rId89"/>
    </p:embeddedFont>
    <p:embeddedFont>
      <p:font typeface="Nunito Sans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.fntdata"/><Relationship Id="rId84" Type="http://schemas.openxmlformats.org/officeDocument/2006/relationships/font" Target="fonts/MontserratAlternatesExtraBold-bold.fntdata"/><Relationship Id="rId83" Type="http://schemas.openxmlformats.org/officeDocument/2006/relationships/font" Target="fonts/MontserratExtraBold-boldItalic.fntdata"/><Relationship Id="rId42" Type="http://schemas.openxmlformats.org/officeDocument/2006/relationships/font" Target="fonts/Ubuntu-boldItalic.fntdata"/><Relationship Id="rId86" Type="http://schemas.openxmlformats.org/officeDocument/2006/relationships/font" Target="fonts/PTSans-regular.fntdata"/><Relationship Id="rId41" Type="http://schemas.openxmlformats.org/officeDocument/2006/relationships/font" Target="fonts/Ubuntu-italic.fntdata"/><Relationship Id="rId85" Type="http://schemas.openxmlformats.org/officeDocument/2006/relationships/font" Target="fonts/MontserratAlternatesExtraBold-boldItalic.fntdata"/><Relationship Id="rId44" Type="http://schemas.openxmlformats.org/officeDocument/2006/relationships/font" Target="fonts/FiraSansExtraCondensedMedium-bold.fntdata"/><Relationship Id="rId88" Type="http://schemas.openxmlformats.org/officeDocument/2006/relationships/font" Target="fonts/PTSans-italic.fntdata"/><Relationship Id="rId43" Type="http://schemas.openxmlformats.org/officeDocument/2006/relationships/font" Target="fonts/FiraSansExtraCondensedMedium-regular.fntdata"/><Relationship Id="rId87" Type="http://schemas.openxmlformats.org/officeDocument/2006/relationships/font" Target="fonts/PTSans-bold.fntdata"/><Relationship Id="rId46" Type="http://schemas.openxmlformats.org/officeDocument/2006/relationships/font" Target="fonts/FiraSansExtraCondensedMedium-boldItalic.fntdata"/><Relationship Id="rId45" Type="http://schemas.openxmlformats.org/officeDocument/2006/relationships/font" Target="fonts/FiraSansExtraCondensedMedium-italic.fntdata"/><Relationship Id="rId89" Type="http://schemas.openxmlformats.org/officeDocument/2006/relationships/font" Target="fonts/PTSans-boldItalic.fntdata"/><Relationship Id="rId80" Type="http://schemas.openxmlformats.org/officeDocument/2006/relationships/font" Target="fonts/FiraSansCondensed-italic.fntdata"/><Relationship Id="rId82" Type="http://schemas.openxmlformats.org/officeDocument/2006/relationships/font" Target="fonts/MontserratExtraBold-bold.fntdata"/><Relationship Id="rId81" Type="http://schemas.openxmlformats.org/officeDocument/2006/relationships/font" Target="fonts/FiraSansCondensed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avenPro-bold.fntdata"/><Relationship Id="rId47" Type="http://schemas.openxmlformats.org/officeDocument/2006/relationships/font" Target="fonts/MavenPro-regular.fntdata"/><Relationship Id="rId49" Type="http://schemas.openxmlformats.org/officeDocument/2006/relationships/font" Target="fonts/YanoneKaffeesatz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DidactGothic-regular.fntdata"/><Relationship Id="rId72" Type="http://schemas.openxmlformats.org/officeDocument/2006/relationships/font" Target="fonts/BebasNeue-regular.fntdata"/><Relationship Id="rId31" Type="http://schemas.openxmlformats.org/officeDocument/2006/relationships/slide" Target="slides/slide26.xml"/><Relationship Id="rId75" Type="http://schemas.openxmlformats.org/officeDocument/2006/relationships/font" Target="fonts/MontserratAlternates-bold.fntdata"/><Relationship Id="rId30" Type="http://schemas.openxmlformats.org/officeDocument/2006/relationships/slide" Target="slides/slide25.xml"/><Relationship Id="rId74" Type="http://schemas.openxmlformats.org/officeDocument/2006/relationships/font" Target="fonts/MontserratAlternates-regular.fntdata"/><Relationship Id="rId33" Type="http://schemas.openxmlformats.org/officeDocument/2006/relationships/slide" Target="slides/slide28.xml"/><Relationship Id="rId77" Type="http://schemas.openxmlformats.org/officeDocument/2006/relationships/font" Target="fonts/MontserratAlternates-boldItalic.fntdata"/><Relationship Id="rId32" Type="http://schemas.openxmlformats.org/officeDocument/2006/relationships/slide" Target="slides/slide27.xml"/><Relationship Id="rId76" Type="http://schemas.openxmlformats.org/officeDocument/2006/relationships/font" Target="fonts/MontserratAlternates-italic.fntdata"/><Relationship Id="rId35" Type="http://schemas.openxmlformats.org/officeDocument/2006/relationships/slide" Target="slides/slide30.xml"/><Relationship Id="rId79" Type="http://schemas.openxmlformats.org/officeDocument/2006/relationships/font" Target="fonts/FiraSansCondensed-bold.fntdata"/><Relationship Id="rId34" Type="http://schemas.openxmlformats.org/officeDocument/2006/relationships/slide" Target="slides/slide29.xml"/><Relationship Id="rId78" Type="http://schemas.openxmlformats.org/officeDocument/2006/relationships/font" Target="fonts/FiraSansCondensed-regular.fntdata"/><Relationship Id="rId71" Type="http://schemas.openxmlformats.org/officeDocument/2006/relationships/font" Target="fonts/Poppins-boldItalic.fntdata"/><Relationship Id="rId70" Type="http://schemas.openxmlformats.org/officeDocument/2006/relationships/font" Target="fonts/Poppins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Ubuntu-regular.fntdata"/><Relationship Id="rId38" Type="http://schemas.openxmlformats.org/officeDocument/2006/relationships/slide" Target="slides/slide33.xml"/><Relationship Id="rId62" Type="http://schemas.openxmlformats.org/officeDocument/2006/relationships/font" Target="fonts/Arimo-italic.fntdata"/><Relationship Id="rId61" Type="http://schemas.openxmlformats.org/officeDocument/2006/relationships/font" Target="fonts/Arimo-bold.fntdata"/><Relationship Id="rId20" Type="http://schemas.openxmlformats.org/officeDocument/2006/relationships/slide" Target="slides/slide15.xml"/><Relationship Id="rId64" Type="http://schemas.openxmlformats.org/officeDocument/2006/relationships/font" Target="fonts/Montserrat-regular.fntdata"/><Relationship Id="rId63" Type="http://schemas.openxmlformats.org/officeDocument/2006/relationships/font" Target="fonts/Arimo-boldItalic.fntdata"/><Relationship Id="rId22" Type="http://schemas.openxmlformats.org/officeDocument/2006/relationships/slide" Target="slides/slide17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.fntdata"/><Relationship Id="rId24" Type="http://schemas.openxmlformats.org/officeDocument/2006/relationships/slide" Target="slides/slide19.xml"/><Relationship Id="rId68" Type="http://schemas.openxmlformats.org/officeDocument/2006/relationships/font" Target="fonts/Poppins-regular.fntdata"/><Relationship Id="rId23" Type="http://schemas.openxmlformats.org/officeDocument/2006/relationships/slide" Target="slides/slide18.xml"/><Relationship Id="rId67" Type="http://schemas.openxmlformats.org/officeDocument/2006/relationships/font" Target="fonts/Montserrat-boldItalic.fntdata"/><Relationship Id="rId60" Type="http://schemas.openxmlformats.org/officeDocument/2006/relationships/font" Target="fonts/Arim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Poppins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hareTech-regular.fntdata"/><Relationship Id="rId50" Type="http://schemas.openxmlformats.org/officeDocument/2006/relationships/font" Target="fonts/YanoneKaffeesatz-bold.fntdata"/><Relationship Id="rId53" Type="http://schemas.openxmlformats.org/officeDocument/2006/relationships/font" Target="fonts/MontserratSemiBold-bold.fntdata"/><Relationship Id="rId52" Type="http://schemas.openxmlformats.org/officeDocument/2006/relationships/font" Target="fonts/MontserratSemiBold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SemiBold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SemiBold-italic.fntdata"/><Relationship Id="rId13" Type="http://schemas.openxmlformats.org/officeDocument/2006/relationships/slide" Target="slides/slide8.xml"/><Relationship Id="rId57" Type="http://schemas.openxmlformats.org/officeDocument/2006/relationships/font" Target="fonts/MontserratAlternatesLight-bold.fntdata"/><Relationship Id="rId12" Type="http://schemas.openxmlformats.org/officeDocument/2006/relationships/slide" Target="slides/slide7.xml"/><Relationship Id="rId56" Type="http://schemas.openxmlformats.org/officeDocument/2006/relationships/font" Target="fonts/MontserratAlternatesLight-regular.fntdata"/><Relationship Id="rId91" Type="http://schemas.openxmlformats.org/officeDocument/2006/relationships/font" Target="fonts/NunitoSans-bold.fntdata"/><Relationship Id="rId90" Type="http://schemas.openxmlformats.org/officeDocument/2006/relationships/font" Target="fonts/NunitoSans-regular.fntdata"/><Relationship Id="rId93" Type="http://schemas.openxmlformats.org/officeDocument/2006/relationships/font" Target="fonts/NunitoSans-boldItalic.fntdata"/><Relationship Id="rId92" Type="http://schemas.openxmlformats.org/officeDocument/2006/relationships/font" Target="fonts/NunitoSans-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Alternates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Alternates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31f8d2353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31f8d2353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5703b7a380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25703b7a380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5663b04c9a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5663b04c9a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afb59caa63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afb59caa63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6ed1775e4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6ed1775e4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5703b7a380_0_2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25703b7a380_0_2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31d57dd4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31d57dd4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afb59caa63_0_9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afb59caa63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afb59caa63_0_1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afb59caa63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31d57dd4b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331d57dd4b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afb59caa63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afb59caa63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afb59caa63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afb59caa63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5703a12c5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25703a12c5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afb59caa63_0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afb59caa63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5703b7a380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25703b7a380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25703b7a380_0_1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25703b7a380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3399ce6946a_2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3399ce6946a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3399ce6946a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3399ce6946a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25703b7a380_0_1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25703b7a380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237e2b4cf78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237e2b4cf78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31a14e10aab_2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31a14e10aab_2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22ed03c5b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22ed03c5b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20c5201b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20c5201b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237d80e3ae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237d80e3ae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2ed03c5be4_0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2ed03c5be4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331d57dd4ba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331d57dd4ba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22ed03c5be4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22ed03c5be4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6f078010ed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6f078010ed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37e2b4cf78_6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37e2b4cf78_6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7bc73fc46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7bc73fc46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1a3f6653ff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1a3f6653ff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afb59caa63_0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afb59caa63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37e2b4cf78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37e2b4cf78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1779300"/>
            <a:ext cx="8520600" cy="97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b="0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743050" y="2888250"/>
            <a:ext cx="3657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1528650" y="450150"/>
            <a:ext cx="40293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5" name="Google Shape;65;p11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3651880">
            <a:off x="-1772274" y="-44184"/>
            <a:ext cx="5918752" cy="65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7199997">
            <a:off x="4531704" y="539794"/>
            <a:ext cx="5918750" cy="65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2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1365984">
            <a:off x="-1959971" y="118698"/>
            <a:ext cx="5918748" cy="65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2"/>
          <p:cNvSpPr txBox="1"/>
          <p:nvPr>
            <p:ph hasCustomPrompt="1" type="title"/>
          </p:nvPr>
        </p:nvSpPr>
        <p:spPr>
          <a:xfrm>
            <a:off x="2028150" y="1598125"/>
            <a:ext cx="5087700" cy="11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" name="Google Shape;72;p12"/>
          <p:cNvSpPr txBox="1"/>
          <p:nvPr>
            <p:ph idx="1" type="subTitle"/>
          </p:nvPr>
        </p:nvSpPr>
        <p:spPr>
          <a:xfrm>
            <a:off x="2618725" y="2840075"/>
            <a:ext cx="3906600" cy="821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73" name="Google Shape;7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>
            <p:ph type="title"/>
          </p:nvPr>
        </p:nvSpPr>
        <p:spPr>
          <a:xfrm>
            <a:off x="7024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9" name="Google Shape;79;p14"/>
          <p:cNvSpPr txBox="1"/>
          <p:nvPr>
            <p:ph idx="1" type="subTitle"/>
          </p:nvPr>
        </p:nvSpPr>
        <p:spPr>
          <a:xfrm>
            <a:off x="7024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0" name="Google Shape;80;p14"/>
          <p:cNvSpPr txBox="1"/>
          <p:nvPr>
            <p:ph idx="2" type="title"/>
          </p:nvPr>
        </p:nvSpPr>
        <p:spPr>
          <a:xfrm>
            <a:off x="35986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1" name="Google Shape;81;p14"/>
          <p:cNvSpPr txBox="1"/>
          <p:nvPr>
            <p:ph idx="3" type="subTitle"/>
          </p:nvPr>
        </p:nvSpPr>
        <p:spPr>
          <a:xfrm>
            <a:off x="35986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14"/>
          <p:cNvSpPr txBox="1"/>
          <p:nvPr>
            <p:ph idx="4" type="title"/>
          </p:nvPr>
        </p:nvSpPr>
        <p:spPr>
          <a:xfrm>
            <a:off x="64948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14"/>
          <p:cNvSpPr txBox="1"/>
          <p:nvPr>
            <p:ph idx="5" type="subTitle"/>
          </p:nvPr>
        </p:nvSpPr>
        <p:spPr>
          <a:xfrm>
            <a:off x="64948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14"/>
          <p:cNvSpPr txBox="1"/>
          <p:nvPr>
            <p:ph idx="6" type="title"/>
          </p:nvPr>
        </p:nvSpPr>
        <p:spPr>
          <a:xfrm>
            <a:off x="5039900" y="35012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14"/>
          <p:cNvSpPr txBox="1"/>
          <p:nvPr>
            <p:ph idx="7" type="subTitle"/>
          </p:nvPr>
        </p:nvSpPr>
        <p:spPr>
          <a:xfrm>
            <a:off x="5039888" y="37982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14"/>
          <p:cNvSpPr txBox="1"/>
          <p:nvPr>
            <p:ph idx="8" type="title"/>
          </p:nvPr>
        </p:nvSpPr>
        <p:spPr>
          <a:xfrm>
            <a:off x="2157425" y="35012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14"/>
          <p:cNvSpPr txBox="1"/>
          <p:nvPr>
            <p:ph idx="9" type="subTitle"/>
          </p:nvPr>
        </p:nvSpPr>
        <p:spPr>
          <a:xfrm>
            <a:off x="2157413" y="37982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14"/>
          <p:cNvSpPr txBox="1"/>
          <p:nvPr>
            <p:ph hasCustomPrompt="1" idx="13" type="title"/>
          </p:nvPr>
        </p:nvSpPr>
        <p:spPr>
          <a:xfrm>
            <a:off x="11394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/>
          <p:nvPr>
            <p:ph hasCustomPrompt="1" idx="14" type="title"/>
          </p:nvPr>
        </p:nvSpPr>
        <p:spPr>
          <a:xfrm>
            <a:off x="40356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/>
          <p:nvPr>
            <p:ph hasCustomPrompt="1" idx="15" type="title"/>
          </p:nvPr>
        </p:nvSpPr>
        <p:spPr>
          <a:xfrm>
            <a:off x="69318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/>
          <p:nvPr>
            <p:ph hasCustomPrompt="1" idx="16" type="title"/>
          </p:nvPr>
        </p:nvSpPr>
        <p:spPr>
          <a:xfrm>
            <a:off x="5476850" y="3007778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/>
          <p:nvPr>
            <p:ph hasCustomPrompt="1" idx="17" type="title"/>
          </p:nvPr>
        </p:nvSpPr>
        <p:spPr>
          <a:xfrm>
            <a:off x="2594375" y="301551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SECTION_TITLE_AND_DESCRIPTION_1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15"/>
          <p:cNvSpPr txBox="1"/>
          <p:nvPr>
            <p:ph hasCustomPrompt="1" idx="2" type="title"/>
          </p:nvPr>
        </p:nvSpPr>
        <p:spPr>
          <a:xfrm>
            <a:off x="2477100" y="1022775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 flipH="1">
            <a:off x="3139506" y="1259025"/>
            <a:ext cx="17793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3" type="subTitle"/>
          </p:nvPr>
        </p:nvSpPr>
        <p:spPr>
          <a:xfrm>
            <a:off x="5152806" y="1220900"/>
            <a:ext cx="32013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hasCustomPrompt="1" idx="4" type="title"/>
          </p:nvPr>
        </p:nvSpPr>
        <p:spPr>
          <a:xfrm>
            <a:off x="2477100" y="1772447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5"/>
          <p:cNvSpPr txBox="1"/>
          <p:nvPr>
            <p:ph idx="5" type="subTitle"/>
          </p:nvPr>
        </p:nvSpPr>
        <p:spPr>
          <a:xfrm flipH="1">
            <a:off x="3139506" y="2008700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6" type="subTitle"/>
          </p:nvPr>
        </p:nvSpPr>
        <p:spPr>
          <a:xfrm>
            <a:off x="5146886" y="1970580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hasCustomPrompt="1" idx="7" type="title"/>
          </p:nvPr>
        </p:nvSpPr>
        <p:spPr>
          <a:xfrm>
            <a:off x="2477100" y="2522122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5"/>
          <p:cNvSpPr txBox="1"/>
          <p:nvPr>
            <p:ph idx="8" type="subTitle"/>
          </p:nvPr>
        </p:nvSpPr>
        <p:spPr>
          <a:xfrm flipH="1">
            <a:off x="3139506" y="2759849"/>
            <a:ext cx="17793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9" type="subTitle"/>
          </p:nvPr>
        </p:nvSpPr>
        <p:spPr>
          <a:xfrm>
            <a:off x="5143119" y="2721733"/>
            <a:ext cx="32013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15"/>
          <p:cNvSpPr txBox="1"/>
          <p:nvPr>
            <p:ph hasCustomPrompt="1" idx="13" type="title"/>
          </p:nvPr>
        </p:nvSpPr>
        <p:spPr>
          <a:xfrm>
            <a:off x="2477100" y="3275277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5"/>
          <p:cNvSpPr txBox="1"/>
          <p:nvPr>
            <p:ph idx="14" type="subTitle"/>
          </p:nvPr>
        </p:nvSpPr>
        <p:spPr>
          <a:xfrm flipH="1">
            <a:off x="3139506" y="3511527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15" type="subTitle"/>
          </p:nvPr>
        </p:nvSpPr>
        <p:spPr>
          <a:xfrm>
            <a:off x="5142250" y="3473428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hasCustomPrompt="1" idx="16" type="title"/>
          </p:nvPr>
        </p:nvSpPr>
        <p:spPr>
          <a:xfrm>
            <a:off x="2477100" y="4021475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5"/>
          <p:cNvSpPr txBox="1"/>
          <p:nvPr>
            <p:ph idx="17" type="subTitle"/>
          </p:nvPr>
        </p:nvSpPr>
        <p:spPr>
          <a:xfrm flipH="1">
            <a:off x="3139506" y="4257750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8" type="subTitle"/>
          </p:nvPr>
        </p:nvSpPr>
        <p:spPr>
          <a:xfrm>
            <a:off x="5142250" y="4219650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739" y="1960725"/>
            <a:ext cx="1888727" cy="316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5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CUSTOM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10800000">
            <a:off x="886002" y="137500"/>
            <a:ext cx="8702104" cy="4868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>
            <p:ph type="title"/>
          </p:nvPr>
        </p:nvSpPr>
        <p:spPr>
          <a:xfrm>
            <a:off x="1396950" y="1650313"/>
            <a:ext cx="6350100" cy="12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8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16"/>
          <p:cNvSpPr txBox="1"/>
          <p:nvPr>
            <p:ph idx="1" type="subTitle"/>
          </p:nvPr>
        </p:nvSpPr>
        <p:spPr>
          <a:xfrm>
            <a:off x="1887750" y="2908788"/>
            <a:ext cx="5368500" cy="5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4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434928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>
            <p:ph type="title"/>
          </p:nvPr>
        </p:nvSpPr>
        <p:spPr>
          <a:xfrm>
            <a:off x="28179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4" name="Google Shape;124;p17"/>
          <p:cNvSpPr txBox="1"/>
          <p:nvPr>
            <p:ph idx="1" type="subTitle"/>
          </p:nvPr>
        </p:nvSpPr>
        <p:spPr>
          <a:xfrm>
            <a:off x="28179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5" name="Google Shape;12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44402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hasCustomPrompt="1" idx="2" type="title"/>
          </p:nvPr>
        </p:nvSpPr>
        <p:spPr>
          <a:xfrm>
            <a:off x="33495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7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4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108153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12126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8"/>
          <p:cNvSpPr txBox="1"/>
          <p:nvPr>
            <p:ph idx="1" type="subTitle"/>
          </p:nvPr>
        </p:nvSpPr>
        <p:spPr>
          <a:xfrm>
            <a:off x="12126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18"/>
          <p:cNvSpPr txBox="1"/>
          <p:nvPr>
            <p:ph hasCustomPrompt="1" idx="2" type="title"/>
          </p:nvPr>
        </p:nvSpPr>
        <p:spPr>
          <a:xfrm>
            <a:off x="12126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5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4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5112425" y="2227050"/>
            <a:ext cx="2876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" name="Google Shape;141;p19"/>
          <p:cNvSpPr txBox="1"/>
          <p:nvPr>
            <p:ph hasCustomPrompt="1" idx="2" type="title"/>
          </p:nvPr>
        </p:nvSpPr>
        <p:spPr>
          <a:xfrm>
            <a:off x="5112425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" name="Google Shape;142;p19"/>
          <p:cNvSpPr txBox="1"/>
          <p:nvPr>
            <p:ph idx="1" type="subTitle"/>
          </p:nvPr>
        </p:nvSpPr>
        <p:spPr>
          <a:xfrm>
            <a:off x="5112425" y="3194925"/>
            <a:ext cx="3156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3" name="Google Shape;1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7199998">
            <a:off x="-1138410" y="-712063"/>
            <a:ext cx="6153100" cy="679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4_1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3600002">
            <a:off x="4129318" y="-712064"/>
            <a:ext cx="6153100" cy="679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type="title"/>
          </p:nvPr>
        </p:nvSpPr>
        <p:spPr>
          <a:xfrm>
            <a:off x="12126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12126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0" name="Google Shape;150;p20"/>
          <p:cNvSpPr txBox="1"/>
          <p:nvPr>
            <p:ph hasCustomPrompt="1" idx="2" type="title"/>
          </p:nvPr>
        </p:nvSpPr>
        <p:spPr>
          <a:xfrm>
            <a:off x="12145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20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5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5112425" y="2227050"/>
            <a:ext cx="2876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5112425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5112425" y="3194925"/>
            <a:ext cx="3156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idx="1" type="subTitle"/>
          </p:nvPr>
        </p:nvSpPr>
        <p:spPr>
          <a:xfrm>
            <a:off x="1990525" y="132282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6" name="Google Shape;156;p21"/>
          <p:cNvSpPr txBox="1"/>
          <p:nvPr>
            <p:ph hasCustomPrompt="1" type="title"/>
          </p:nvPr>
        </p:nvSpPr>
        <p:spPr>
          <a:xfrm>
            <a:off x="2181870" y="72157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21"/>
          <p:cNvSpPr txBox="1"/>
          <p:nvPr>
            <p:ph idx="2" type="subTitle"/>
          </p:nvPr>
        </p:nvSpPr>
        <p:spPr>
          <a:xfrm>
            <a:off x="1990525" y="267077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8" name="Google Shape;158;p21"/>
          <p:cNvSpPr txBox="1"/>
          <p:nvPr>
            <p:ph hasCustomPrompt="1" idx="3" type="title"/>
          </p:nvPr>
        </p:nvSpPr>
        <p:spPr>
          <a:xfrm>
            <a:off x="2181870" y="206952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21"/>
          <p:cNvSpPr txBox="1"/>
          <p:nvPr>
            <p:ph idx="4" type="subTitle"/>
          </p:nvPr>
        </p:nvSpPr>
        <p:spPr>
          <a:xfrm>
            <a:off x="1990525" y="401872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0" name="Google Shape;160;p21"/>
          <p:cNvSpPr txBox="1"/>
          <p:nvPr>
            <p:ph hasCustomPrompt="1" idx="5" type="title"/>
          </p:nvPr>
        </p:nvSpPr>
        <p:spPr>
          <a:xfrm>
            <a:off x="2181870" y="341747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-5400000">
            <a:off x="5392666" y="2531219"/>
            <a:ext cx="7778041" cy="435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5400000">
            <a:off x="-4037883" y="-1739240"/>
            <a:ext cx="7778041" cy="435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28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86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75098" y="-14654"/>
            <a:ext cx="1819652" cy="21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888505" y="-1"/>
            <a:ext cx="1453074" cy="29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>
            <p:ph idx="1" type="subTitle"/>
          </p:nvPr>
        </p:nvSpPr>
        <p:spPr>
          <a:xfrm>
            <a:off x="789900" y="3889975"/>
            <a:ext cx="37746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9" name="Google Shape;169;p22"/>
          <p:cNvSpPr txBox="1"/>
          <p:nvPr>
            <p:ph hasCustomPrompt="1" type="title"/>
          </p:nvPr>
        </p:nvSpPr>
        <p:spPr>
          <a:xfrm>
            <a:off x="789900" y="3288725"/>
            <a:ext cx="3774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5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22"/>
          <p:cNvSpPr txBox="1"/>
          <p:nvPr>
            <p:ph idx="2" type="subTitle"/>
          </p:nvPr>
        </p:nvSpPr>
        <p:spPr>
          <a:xfrm>
            <a:off x="4579575" y="3889975"/>
            <a:ext cx="37746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71" name="Google Shape;171;p22"/>
          <p:cNvSpPr txBox="1"/>
          <p:nvPr>
            <p:ph hasCustomPrompt="1" idx="3" type="title"/>
          </p:nvPr>
        </p:nvSpPr>
        <p:spPr>
          <a:xfrm>
            <a:off x="4572003" y="3288725"/>
            <a:ext cx="3774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5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22"/>
          <p:cNvSpPr txBox="1"/>
          <p:nvPr>
            <p:ph idx="4"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BODY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8" name="Google Shape;178;p23"/>
          <p:cNvSpPr txBox="1"/>
          <p:nvPr>
            <p:ph idx="2" type="title"/>
          </p:nvPr>
        </p:nvSpPr>
        <p:spPr>
          <a:xfrm>
            <a:off x="809939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9" name="Google Shape;179;p23"/>
          <p:cNvSpPr txBox="1"/>
          <p:nvPr>
            <p:ph idx="1" type="subTitle"/>
          </p:nvPr>
        </p:nvSpPr>
        <p:spPr>
          <a:xfrm>
            <a:off x="809925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0" name="Google Shape;180;p23"/>
          <p:cNvSpPr txBox="1"/>
          <p:nvPr>
            <p:ph idx="3" type="title"/>
          </p:nvPr>
        </p:nvSpPr>
        <p:spPr>
          <a:xfrm>
            <a:off x="3463502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1" name="Google Shape;181;p23"/>
          <p:cNvSpPr txBox="1"/>
          <p:nvPr>
            <p:ph idx="4" type="subTitle"/>
          </p:nvPr>
        </p:nvSpPr>
        <p:spPr>
          <a:xfrm>
            <a:off x="3463488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2" name="Google Shape;182;p23"/>
          <p:cNvSpPr txBox="1"/>
          <p:nvPr>
            <p:ph idx="5" type="title"/>
          </p:nvPr>
        </p:nvSpPr>
        <p:spPr>
          <a:xfrm>
            <a:off x="6117052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3" name="Google Shape;183;p23"/>
          <p:cNvSpPr txBox="1"/>
          <p:nvPr>
            <p:ph idx="6" type="subTitle"/>
          </p:nvPr>
        </p:nvSpPr>
        <p:spPr>
          <a:xfrm>
            <a:off x="6117038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3758000" y="378225"/>
            <a:ext cx="46131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88" name="Google Shape;188;p24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1365984">
            <a:off x="-1511771" y="-174252"/>
            <a:ext cx="5918748" cy="65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93" name="Google Shape;193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" y="3487293"/>
            <a:ext cx="9144003" cy="303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6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98" name="Google Shape;19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255011" y="1532427"/>
            <a:ext cx="6751897" cy="22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_1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61025" y="378225"/>
            <a:ext cx="52101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203" name="Google Shape;20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USTOM_8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type="title"/>
          </p:nvPr>
        </p:nvSpPr>
        <p:spPr>
          <a:xfrm>
            <a:off x="789900" y="4150672"/>
            <a:ext cx="75642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07" name="Google Shape;20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640859" y="-2028805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631766" y="-2028805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28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86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SECTION_TITLE_AND_DESCRIPTION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3" name="Google Shape;213;p29"/>
          <p:cNvSpPr txBox="1"/>
          <p:nvPr>
            <p:ph idx="1" type="subTitle"/>
          </p:nvPr>
        </p:nvSpPr>
        <p:spPr>
          <a:xfrm>
            <a:off x="4870825" y="1767050"/>
            <a:ext cx="3273600" cy="2327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214" name="Google Shape;21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idx="1" type="subTitle"/>
          </p:nvPr>
        </p:nvSpPr>
        <p:spPr>
          <a:xfrm>
            <a:off x="1098925" y="531350"/>
            <a:ext cx="3273600" cy="12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18" name="Google Shape;218;p30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9" name="Google Shape;219;p30"/>
          <p:cNvSpPr txBox="1"/>
          <p:nvPr>
            <p:ph idx="2" type="subTitle"/>
          </p:nvPr>
        </p:nvSpPr>
        <p:spPr>
          <a:xfrm>
            <a:off x="1098925" y="1971825"/>
            <a:ext cx="3273600" cy="2324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220" name="Google Shape;22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7199997">
            <a:off x="4531704" y="539794"/>
            <a:ext cx="5918750" cy="654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idx="1" type="body"/>
          </p:nvPr>
        </p:nvSpPr>
        <p:spPr>
          <a:xfrm>
            <a:off x="686700" y="1076275"/>
            <a:ext cx="76845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250"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50"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50"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9pPr>
          </a:lstStyle>
          <a:p/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1781425" y="378225"/>
            <a:ext cx="65898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6539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47115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title"/>
          </p:nvPr>
        </p:nvSpPr>
        <p:spPr>
          <a:xfrm>
            <a:off x="4734000" y="378225"/>
            <a:ext cx="36372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4" name="Google Shape;224;p31"/>
          <p:cNvSpPr txBox="1"/>
          <p:nvPr>
            <p:ph idx="1" type="subTitle"/>
          </p:nvPr>
        </p:nvSpPr>
        <p:spPr>
          <a:xfrm>
            <a:off x="4962600" y="1726500"/>
            <a:ext cx="3637200" cy="2116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225" name="Google Shape;22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42601" y="0"/>
            <a:ext cx="1488450" cy="306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4100" y="2892100"/>
            <a:ext cx="1488450" cy="306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7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5">
            <a:off x="-2368482" y="1910826"/>
            <a:ext cx="6751897" cy="22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2" name="Google Shape;232;p32"/>
          <p:cNvSpPr txBox="1"/>
          <p:nvPr>
            <p:ph idx="1" type="subTitle"/>
          </p:nvPr>
        </p:nvSpPr>
        <p:spPr>
          <a:xfrm>
            <a:off x="1976000" y="2684865"/>
            <a:ext cx="2241900" cy="19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5284303" y="3314360"/>
            <a:ext cx="3069900" cy="465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7" name="Google Shape;237;p33"/>
          <p:cNvSpPr txBox="1"/>
          <p:nvPr>
            <p:ph idx="1" type="subTitle"/>
          </p:nvPr>
        </p:nvSpPr>
        <p:spPr>
          <a:xfrm>
            <a:off x="2702800" y="1363838"/>
            <a:ext cx="5651100" cy="18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238" name="Google Shape;23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1874003" y="1459629"/>
            <a:ext cx="6272302" cy="17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9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1" type="subTitle"/>
          </p:nvPr>
        </p:nvSpPr>
        <p:spPr>
          <a:xfrm>
            <a:off x="789900" y="3390968"/>
            <a:ext cx="7563900" cy="9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3" name="Google Shape;243;p34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4" name="Google Shape;244;p34"/>
          <p:cNvSpPr txBox="1"/>
          <p:nvPr>
            <p:ph idx="2" type="title"/>
          </p:nvPr>
        </p:nvSpPr>
        <p:spPr>
          <a:xfrm>
            <a:off x="2400850" y="4295468"/>
            <a:ext cx="5970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9pPr>
          </a:lstStyle>
          <a:p/>
        </p:txBody>
      </p:sp>
      <p:pic>
        <p:nvPicPr>
          <p:cNvPr id="245" name="Google Shape;24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46400" y="-75899"/>
            <a:ext cx="1878876" cy="31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00">
            <a:off x="6993624" y="175926"/>
            <a:ext cx="1519775" cy="31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0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192424" y="104735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>
            <p:ph type="title"/>
          </p:nvPr>
        </p:nvSpPr>
        <p:spPr>
          <a:xfrm>
            <a:off x="5033100" y="1498000"/>
            <a:ext cx="3168600" cy="53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2" name="Google Shape;252;p35"/>
          <p:cNvSpPr txBox="1"/>
          <p:nvPr>
            <p:ph idx="1" type="subTitle"/>
          </p:nvPr>
        </p:nvSpPr>
        <p:spPr>
          <a:xfrm>
            <a:off x="5033100" y="2110500"/>
            <a:ext cx="3168600" cy="156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0_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-3192424" y="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/>
          <p:nvPr>
            <p:ph type="title"/>
          </p:nvPr>
        </p:nvSpPr>
        <p:spPr>
          <a:xfrm>
            <a:off x="942300" y="1498000"/>
            <a:ext cx="3168600" cy="53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8" name="Google Shape;258;p36"/>
          <p:cNvSpPr txBox="1"/>
          <p:nvPr>
            <p:ph idx="1" type="subTitle"/>
          </p:nvPr>
        </p:nvSpPr>
        <p:spPr>
          <a:xfrm>
            <a:off x="942300" y="2110500"/>
            <a:ext cx="3168600" cy="156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BODY_1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66" name="Google Shape;266;p37"/>
          <p:cNvSpPr txBox="1"/>
          <p:nvPr>
            <p:ph idx="2" type="title"/>
          </p:nvPr>
        </p:nvSpPr>
        <p:spPr>
          <a:xfrm>
            <a:off x="905723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7" name="Google Shape;267;p37"/>
          <p:cNvSpPr txBox="1"/>
          <p:nvPr>
            <p:ph idx="1" type="subTitle"/>
          </p:nvPr>
        </p:nvSpPr>
        <p:spPr>
          <a:xfrm>
            <a:off x="905713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7"/>
          <p:cNvSpPr txBox="1"/>
          <p:nvPr>
            <p:ph idx="3" type="title"/>
          </p:nvPr>
        </p:nvSpPr>
        <p:spPr>
          <a:xfrm>
            <a:off x="2817510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9" name="Google Shape;269;p37"/>
          <p:cNvSpPr txBox="1"/>
          <p:nvPr>
            <p:ph idx="4" type="subTitle"/>
          </p:nvPr>
        </p:nvSpPr>
        <p:spPr>
          <a:xfrm>
            <a:off x="2817500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37"/>
          <p:cNvSpPr txBox="1"/>
          <p:nvPr>
            <p:ph idx="5" type="title"/>
          </p:nvPr>
        </p:nvSpPr>
        <p:spPr>
          <a:xfrm>
            <a:off x="4729288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1" name="Google Shape;271;p37"/>
          <p:cNvSpPr txBox="1"/>
          <p:nvPr>
            <p:ph idx="6" type="subTitle"/>
          </p:nvPr>
        </p:nvSpPr>
        <p:spPr>
          <a:xfrm>
            <a:off x="4729278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7"/>
          <p:cNvSpPr txBox="1"/>
          <p:nvPr>
            <p:ph idx="7" type="title"/>
          </p:nvPr>
        </p:nvSpPr>
        <p:spPr>
          <a:xfrm>
            <a:off x="6641075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3" name="Google Shape;273;p37"/>
          <p:cNvSpPr txBox="1"/>
          <p:nvPr>
            <p:ph idx="8" type="subTitle"/>
          </p:nvPr>
        </p:nvSpPr>
        <p:spPr>
          <a:xfrm>
            <a:off x="6641065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AND_BODY_1_1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3262325" y="378225"/>
            <a:ext cx="51087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6" name="Google Shape;276;p38"/>
          <p:cNvSpPr txBox="1"/>
          <p:nvPr>
            <p:ph idx="2" type="title"/>
          </p:nvPr>
        </p:nvSpPr>
        <p:spPr>
          <a:xfrm>
            <a:off x="789993" y="1505122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7" name="Google Shape;277;p38"/>
          <p:cNvSpPr txBox="1"/>
          <p:nvPr>
            <p:ph idx="1" type="subTitle"/>
          </p:nvPr>
        </p:nvSpPr>
        <p:spPr>
          <a:xfrm>
            <a:off x="789963" y="1878272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8"/>
          <p:cNvSpPr txBox="1"/>
          <p:nvPr>
            <p:ph idx="3" type="title"/>
          </p:nvPr>
        </p:nvSpPr>
        <p:spPr>
          <a:xfrm>
            <a:off x="790019" y="3313673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9" name="Google Shape;279;p38"/>
          <p:cNvSpPr txBox="1"/>
          <p:nvPr>
            <p:ph idx="4" type="subTitle"/>
          </p:nvPr>
        </p:nvSpPr>
        <p:spPr>
          <a:xfrm>
            <a:off x="790006" y="3686823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8"/>
          <p:cNvSpPr txBox="1"/>
          <p:nvPr>
            <p:ph idx="5" type="title"/>
          </p:nvPr>
        </p:nvSpPr>
        <p:spPr>
          <a:xfrm>
            <a:off x="4874377" y="3313673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1" name="Google Shape;281;p38"/>
          <p:cNvSpPr txBox="1"/>
          <p:nvPr>
            <p:ph idx="6" type="subTitle"/>
          </p:nvPr>
        </p:nvSpPr>
        <p:spPr>
          <a:xfrm>
            <a:off x="4874359" y="3686823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8"/>
          <p:cNvSpPr txBox="1"/>
          <p:nvPr>
            <p:ph idx="7" type="title"/>
          </p:nvPr>
        </p:nvSpPr>
        <p:spPr>
          <a:xfrm>
            <a:off x="4874402" y="1505122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3" name="Google Shape;283;p38"/>
          <p:cNvSpPr txBox="1"/>
          <p:nvPr>
            <p:ph idx="8" type="subTitle"/>
          </p:nvPr>
        </p:nvSpPr>
        <p:spPr>
          <a:xfrm>
            <a:off x="4874375" y="1878272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4" name="Google Shape;284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756675" y="-129950"/>
            <a:ext cx="3912276" cy="13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BODY_1_2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0" name="Google Shape;290;p39"/>
          <p:cNvSpPr txBox="1"/>
          <p:nvPr>
            <p:ph idx="2" type="title"/>
          </p:nvPr>
        </p:nvSpPr>
        <p:spPr>
          <a:xfrm>
            <a:off x="1426194" y="2418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1" name="Google Shape;291;p39"/>
          <p:cNvSpPr txBox="1"/>
          <p:nvPr>
            <p:ph idx="1" type="subTitle"/>
          </p:nvPr>
        </p:nvSpPr>
        <p:spPr>
          <a:xfrm>
            <a:off x="1426175" y="2791400"/>
            <a:ext cx="2428200" cy="14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2" name="Google Shape;292;p39"/>
          <p:cNvSpPr txBox="1"/>
          <p:nvPr>
            <p:ph idx="3" type="title"/>
          </p:nvPr>
        </p:nvSpPr>
        <p:spPr>
          <a:xfrm>
            <a:off x="5289622" y="2418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3" name="Google Shape;293;p39"/>
          <p:cNvSpPr txBox="1"/>
          <p:nvPr>
            <p:ph idx="4" type="subTitle"/>
          </p:nvPr>
        </p:nvSpPr>
        <p:spPr>
          <a:xfrm>
            <a:off x="5289601" y="2791400"/>
            <a:ext cx="2428200" cy="14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  <p:pic>
        <p:nvPicPr>
          <p:cNvPr id="294" name="Google Shape;2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BODY_1_2_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997451" y="858725"/>
            <a:ext cx="5921949" cy="2780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9" name="Google Shape;299;p40"/>
          <p:cNvSpPr txBox="1"/>
          <p:nvPr>
            <p:ph idx="2" type="title"/>
          </p:nvPr>
        </p:nvSpPr>
        <p:spPr>
          <a:xfrm>
            <a:off x="866631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0" name="Google Shape;300;p40"/>
          <p:cNvSpPr txBox="1"/>
          <p:nvPr>
            <p:ph idx="1" type="subTitle"/>
          </p:nvPr>
        </p:nvSpPr>
        <p:spPr>
          <a:xfrm>
            <a:off x="866625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1" name="Google Shape;301;p40"/>
          <p:cNvSpPr txBox="1"/>
          <p:nvPr>
            <p:ph idx="3" type="title"/>
          </p:nvPr>
        </p:nvSpPr>
        <p:spPr>
          <a:xfrm>
            <a:off x="5849210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2" name="Google Shape;302;p40"/>
          <p:cNvSpPr txBox="1"/>
          <p:nvPr>
            <p:ph idx="4" type="subTitle"/>
          </p:nvPr>
        </p:nvSpPr>
        <p:spPr>
          <a:xfrm>
            <a:off x="5849200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  <p:pic>
        <p:nvPicPr>
          <p:cNvPr id="303" name="Google Shape;3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>
            <p:ph idx="1" type="body"/>
          </p:nvPr>
        </p:nvSpPr>
        <p:spPr>
          <a:xfrm>
            <a:off x="775144" y="1313000"/>
            <a:ext cx="35649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03956" y="1313000"/>
            <a:ext cx="35649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3972475" y="378225"/>
            <a:ext cx="4398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BODY_1_2_2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">
            <a:off x="3" y="3019082"/>
            <a:ext cx="9533454" cy="316545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1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8" name="Google Shape;308;p41"/>
          <p:cNvSpPr txBox="1"/>
          <p:nvPr>
            <p:ph idx="2" type="title"/>
          </p:nvPr>
        </p:nvSpPr>
        <p:spPr>
          <a:xfrm>
            <a:off x="1671086" y="1231700"/>
            <a:ext cx="28059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9" name="Google Shape;309;p41"/>
          <p:cNvSpPr txBox="1"/>
          <p:nvPr>
            <p:ph idx="1" type="subTitle"/>
          </p:nvPr>
        </p:nvSpPr>
        <p:spPr>
          <a:xfrm>
            <a:off x="1671064" y="1604850"/>
            <a:ext cx="2805900" cy="8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0" name="Google Shape;310;p41"/>
          <p:cNvSpPr txBox="1"/>
          <p:nvPr>
            <p:ph idx="3" type="title"/>
          </p:nvPr>
        </p:nvSpPr>
        <p:spPr>
          <a:xfrm>
            <a:off x="4667036" y="2547925"/>
            <a:ext cx="28059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11" name="Google Shape;311;p41"/>
          <p:cNvSpPr txBox="1"/>
          <p:nvPr>
            <p:ph idx="4" type="subTitle"/>
          </p:nvPr>
        </p:nvSpPr>
        <p:spPr>
          <a:xfrm>
            <a:off x="4667014" y="2921075"/>
            <a:ext cx="2805900" cy="8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12" name="Google Shape;3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2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2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2"/>
          <p:cNvSpPr txBox="1"/>
          <p:nvPr>
            <p:ph idx="1" type="body"/>
          </p:nvPr>
        </p:nvSpPr>
        <p:spPr>
          <a:xfrm>
            <a:off x="775144" y="1313000"/>
            <a:ext cx="3564900" cy="32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marR="50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7" name="Google Shape;317;p42"/>
          <p:cNvSpPr txBox="1"/>
          <p:nvPr>
            <p:ph idx="2" type="body"/>
          </p:nvPr>
        </p:nvSpPr>
        <p:spPr>
          <a:xfrm>
            <a:off x="4803956" y="1313000"/>
            <a:ext cx="3564900" cy="32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18" name="Google Shape;318;p42"/>
          <p:cNvSpPr txBox="1"/>
          <p:nvPr>
            <p:ph type="title"/>
          </p:nvPr>
        </p:nvSpPr>
        <p:spPr>
          <a:xfrm>
            <a:off x="3972475" y="378225"/>
            <a:ext cx="4398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19" name="Google Shape;3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AND_BODY_1_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4" name="Google Shape;324;p43"/>
          <p:cNvSpPr txBox="1"/>
          <p:nvPr>
            <p:ph idx="2" type="title"/>
          </p:nvPr>
        </p:nvSpPr>
        <p:spPr>
          <a:xfrm>
            <a:off x="809952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5" name="Google Shape;325;p43"/>
          <p:cNvSpPr txBox="1"/>
          <p:nvPr>
            <p:ph idx="1" type="subTitle"/>
          </p:nvPr>
        </p:nvSpPr>
        <p:spPr>
          <a:xfrm>
            <a:off x="809938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6" name="Google Shape;326;p43"/>
          <p:cNvSpPr txBox="1"/>
          <p:nvPr>
            <p:ph idx="3" type="title"/>
          </p:nvPr>
        </p:nvSpPr>
        <p:spPr>
          <a:xfrm>
            <a:off x="3463514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7" name="Google Shape;327;p43"/>
          <p:cNvSpPr txBox="1"/>
          <p:nvPr>
            <p:ph idx="4" type="subTitle"/>
          </p:nvPr>
        </p:nvSpPr>
        <p:spPr>
          <a:xfrm>
            <a:off x="3463500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8" name="Google Shape;328;p43"/>
          <p:cNvSpPr txBox="1"/>
          <p:nvPr>
            <p:ph idx="5" type="title"/>
          </p:nvPr>
        </p:nvSpPr>
        <p:spPr>
          <a:xfrm>
            <a:off x="6117064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9" name="Google Shape;329;p43"/>
          <p:cNvSpPr txBox="1"/>
          <p:nvPr>
            <p:ph idx="6" type="subTitle"/>
          </p:nvPr>
        </p:nvSpPr>
        <p:spPr>
          <a:xfrm>
            <a:off x="6117050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0" name="Google Shape;330;p43"/>
          <p:cNvSpPr txBox="1"/>
          <p:nvPr>
            <p:ph idx="7" type="title"/>
          </p:nvPr>
        </p:nvSpPr>
        <p:spPr>
          <a:xfrm>
            <a:off x="809939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1" name="Google Shape;331;p43"/>
          <p:cNvSpPr txBox="1"/>
          <p:nvPr>
            <p:ph idx="8" type="subTitle"/>
          </p:nvPr>
        </p:nvSpPr>
        <p:spPr>
          <a:xfrm>
            <a:off x="809925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2" name="Google Shape;332;p43"/>
          <p:cNvSpPr txBox="1"/>
          <p:nvPr>
            <p:ph idx="9" type="title"/>
          </p:nvPr>
        </p:nvSpPr>
        <p:spPr>
          <a:xfrm>
            <a:off x="3463502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3" name="Google Shape;333;p43"/>
          <p:cNvSpPr txBox="1"/>
          <p:nvPr>
            <p:ph idx="13" type="subTitle"/>
          </p:nvPr>
        </p:nvSpPr>
        <p:spPr>
          <a:xfrm>
            <a:off x="3463488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4" name="Google Shape;334;p43"/>
          <p:cNvSpPr txBox="1"/>
          <p:nvPr>
            <p:ph idx="14" type="title"/>
          </p:nvPr>
        </p:nvSpPr>
        <p:spPr>
          <a:xfrm>
            <a:off x="6117052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5" name="Google Shape;335;p43"/>
          <p:cNvSpPr txBox="1"/>
          <p:nvPr>
            <p:ph idx="15" type="subTitle"/>
          </p:nvPr>
        </p:nvSpPr>
        <p:spPr>
          <a:xfrm>
            <a:off x="6117038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36" name="Google Shape;3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6539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47115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 1">
  <p:cSld name="TITLE_AND_BODY_1_3_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0" name="Google Shape;340;p44"/>
          <p:cNvSpPr txBox="1"/>
          <p:nvPr>
            <p:ph idx="2" type="title"/>
          </p:nvPr>
        </p:nvSpPr>
        <p:spPr>
          <a:xfrm>
            <a:off x="7092000" y="140682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1" name="Google Shape;341;p44"/>
          <p:cNvSpPr txBox="1"/>
          <p:nvPr>
            <p:ph idx="1" type="subTitle"/>
          </p:nvPr>
        </p:nvSpPr>
        <p:spPr>
          <a:xfrm>
            <a:off x="2994000" y="134472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2" name="Google Shape;342;p44"/>
          <p:cNvSpPr txBox="1"/>
          <p:nvPr>
            <p:ph idx="3" type="title"/>
          </p:nvPr>
        </p:nvSpPr>
        <p:spPr>
          <a:xfrm>
            <a:off x="7092000" y="192185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3" name="Google Shape;343;p44"/>
          <p:cNvSpPr txBox="1"/>
          <p:nvPr>
            <p:ph idx="4" type="subTitle"/>
          </p:nvPr>
        </p:nvSpPr>
        <p:spPr>
          <a:xfrm>
            <a:off x="2994000" y="185975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4" name="Google Shape;344;p44"/>
          <p:cNvSpPr txBox="1"/>
          <p:nvPr>
            <p:ph idx="5" type="title"/>
          </p:nvPr>
        </p:nvSpPr>
        <p:spPr>
          <a:xfrm>
            <a:off x="7092000" y="243688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5" name="Google Shape;345;p44"/>
          <p:cNvSpPr txBox="1"/>
          <p:nvPr>
            <p:ph idx="6" type="subTitle"/>
          </p:nvPr>
        </p:nvSpPr>
        <p:spPr>
          <a:xfrm>
            <a:off x="2994000" y="237478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6" name="Google Shape;346;p44"/>
          <p:cNvSpPr txBox="1"/>
          <p:nvPr>
            <p:ph idx="7" type="title"/>
          </p:nvPr>
        </p:nvSpPr>
        <p:spPr>
          <a:xfrm>
            <a:off x="7092000" y="295191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7" name="Google Shape;347;p44"/>
          <p:cNvSpPr txBox="1"/>
          <p:nvPr>
            <p:ph idx="8" type="subTitle"/>
          </p:nvPr>
        </p:nvSpPr>
        <p:spPr>
          <a:xfrm>
            <a:off x="2994000" y="288981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8" name="Google Shape;348;p44"/>
          <p:cNvSpPr txBox="1"/>
          <p:nvPr>
            <p:ph idx="9" type="title"/>
          </p:nvPr>
        </p:nvSpPr>
        <p:spPr>
          <a:xfrm>
            <a:off x="7092000" y="346694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9" name="Google Shape;349;p44"/>
          <p:cNvSpPr txBox="1"/>
          <p:nvPr>
            <p:ph idx="13" type="subTitle"/>
          </p:nvPr>
        </p:nvSpPr>
        <p:spPr>
          <a:xfrm>
            <a:off x="2994000" y="340484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0" name="Google Shape;350;p44"/>
          <p:cNvSpPr txBox="1"/>
          <p:nvPr>
            <p:ph idx="14" type="title"/>
          </p:nvPr>
        </p:nvSpPr>
        <p:spPr>
          <a:xfrm>
            <a:off x="7092000" y="398197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1" name="Google Shape;351;p44"/>
          <p:cNvSpPr txBox="1"/>
          <p:nvPr>
            <p:ph idx="15" type="subTitle"/>
          </p:nvPr>
        </p:nvSpPr>
        <p:spPr>
          <a:xfrm>
            <a:off x="2994000" y="391987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52" name="Google Shape;352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034276" y="1065614"/>
            <a:ext cx="5852719" cy="327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HEADER_1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5"/>
          <p:cNvSpPr txBox="1"/>
          <p:nvPr>
            <p:ph type="title"/>
          </p:nvPr>
        </p:nvSpPr>
        <p:spPr>
          <a:xfrm>
            <a:off x="5150300" y="694050"/>
            <a:ext cx="3156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8" name="Google Shape;358;p45"/>
          <p:cNvSpPr txBox="1"/>
          <p:nvPr>
            <p:ph idx="1" type="subTitle"/>
          </p:nvPr>
        </p:nvSpPr>
        <p:spPr>
          <a:xfrm>
            <a:off x="5150300" y="1535850"/>
            <a:ext cx="3156600" cy="11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9" name="Google Shape;3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4675" y="339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175" y="915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434928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44402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/>
          <p:nvPr>
            <p:ph type="ctrTitle"/>
          </p:nvPr>
        </p:nvSpPr>
        <p:spPr>
          <a:xfrm>
            <a:off x="311700" y="1779300"/>
            <a:ext cx="8520600" cy="97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b="0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78" name="Google Shape;378;p50"/>
          <p:cNvSpPr txBox="1"/>
          <p:nvPr>
            <p:ph idx="1" type="subTitle"/>
          </p:nvPr>
        </p:nvSpPr>
        <p:spPr>
          <a:xfrm>
            <a:off x="2743050" y="2888250"/>
            <a:ext cx="3657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1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1"/>
          <p:cNvSpPr txBox="1"/>
          <p:nvPr>
            <p:ph type="title"/>
          </p:nvPr>
        </p:nvSpPr>
        <p:spPr>
          <a:xfrm>
            <a:off x="5112425" y="2227050"/>
            <a:ext cx="2876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3" name="Google Shape;383;p51"/>
          <p:cNvSpPr txBox="1"/>
          <p:nvPr>
            <p:ph hasCustomPrompt="1" idx="2" type="title"/>
          </p:nvPr>
        </p:nvSpPr>
        <p:spPr>
          <a:xfrm>
            <a:off x="5112425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51"/>
          <p:cNvSpPr txBox="1"/>
          <p:nvPr>
            <p:ph idx="1" type="subTitle"/>
          </p:nvPr>
        </p:nvSpPr>
        <p:spPr>
          <a:xfrm>
            <a:off x="5112425" y="3194925"/>
            <a:ext cx="3156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85" name="Google Shape;3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5" name="Google Shape;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2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7199997">
            <a:off x="4531704" y="539794"/>
            <a:ext cx="5918750" cy="65403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2"/>
          <p:cNvSpPr txBox="1"/>
          <p:nvPr>
            <p:ph idx="1" type="body"/>
          </p:nvPr>
        </p:nvSpPr>
        <p:spPr>
          <a:xfrm>
            <a:off x="686700" y="1076275"/>
            <a:ext cx="76845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25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5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5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5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50"/>
            </a:lvl9pPr>
          </a:lstStyle>
          <a:p/>
        </p:txBody>
      </p:sp>
      <p:sp>
        <p:nvSpPr>
          <p:cNvPr id="390" name="Google Shape;390;p52"/>
          <p:cNvSpPr txBox="1"/>
          <p:nvPr>
            <p:ph type="title"/>
          </p:nvPr>
        </p:nvSpPr>
        <p:spPr>
          <a:xfrm>
            <a:off x="1781425" y="378225"/>
            <a:ext cx="65898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91" name="Google Shape;3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6539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47115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3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3"/>
          <p:cNvSpPr txBox="1"/>
          <p:nvPr>
            <p:ph idx="1" type="body"/>
          </p:nvPr>
        </p:nvSpPr>
        <p:spPr>
          <a:xfrm>
            <a:off x="775144" y="1313000"/>
            <a:ext cx="35649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6" name="Google Shape;396;p53"/>
          <p:cNvSpPr txBox="1"/>
          <p:nvPr>
            <p:ph idx="2" type="body"/>
          </p:nvPr>
        </p:nvSpPr>
        <p:spPr>
          <a:xfrm>
            <a:off x="4803956" y="1313000"/>
            <a:ext cx="35649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7" name="Google Shape;397;p53"/>
          <p:cNvSpPr txBox="1"/>
          <p:nvPr>
            <p:ph type="title"/>
          </p:nvPr>
        </p:nvSpPr>
        <p:spPr>
          <a:xfrm>
            <a:off x="3972475" y="378225"/>
            <a:ext cx="4398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98" name="Google Shape;39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4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03" name="Google Shape;40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 1">
  <p:cSld name="TITLE_ONLY_2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5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08" name="Google Shape;4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/>
          <p:nvPr>
            <p:ph type="title"/>
          </p:nvPr>
        </p:nvSpPr>
        <p:spPr>
          <a:xfrm>
            <a:off x="1008350" y="14604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1" name="Google Shape;411;p56"/>
          <p:cNvSpPr txBox="1"/>
          <p:nvPr>
            <p:ph idx="1" type="body"/>
          </p:nvPr>
        </p:nvSpPr>
        <p:spPr>
          <a:xfrm>
            <a:off x="1008350" y="2183050"/>
            <a:ext cx="3015900" cy="15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412" name="Google Shape;41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4647114" y="1532427"/>
            <a:ext cx="6751897" cy="22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7"/>
          <p:cNvSpPr/>
          <p:nvPr/>
        </p:nvSpPr>
        <p:spPr>
          <a:xfrm rot="10800000">
            <a:off x="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7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625" y="3354737"/>
            <a:ext cx="8662743" cy="26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40625" y="-812913"/>
            <a:ext cx="8662743" cy="26016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7"/>
          <p:cNvSpPr txBox="1"/>
          <p:nvPr>
            <p:ph type="title"/>
          </p:nvPr>
        </p:nvSpPr>
        <p:spPr>
          <a:xfrm>
            <a:off x="1301375" y="1417650"/>
            <a:ext cx="6541200" cy="23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192424" y="104735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8"/>
          <p:cNvSpPr txBox="1"/>
          <p:nvPr>
            <p:ph type="title"/>
          </p:nvPr>
        </p:nvSpPr>
        <p:spPr>
          <a:xfrm>
            <a:off x="4998775" y="1276500"/>
            <a:ext cx="3355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6" name="Google Shape;426;p58"/>
          <p:cNvSpPr txBox="1"/>
          <p:nvPr>
            <p:ph idx="1" type="subTitle"/>
          </p:nvPr>
        </p:nvSpPr>
        <p:spPr>
          <a:xfrm>
            <a:off x="4998775" y="2110500"/>
            <a:ext cx="3355200" cy="166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27" name="Google Shape;4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9"/>
          <p:cNvSpPr txBox="1"/>
          <p:nvPr>
            <p:ph type="title"/>
          </p:nvPr>
        </p:nvSpPr>
        <p:spPr>
          <a:xfrm>
            <a:off x="1528650" y="450150"/>
            <a:ext cx="40293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31" name="Google Shape;431;p59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3651880">
            <a:off x="-1772274" y="-44184"/>
            <a:ext cx="5918752" cy="65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0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7199997">
            <a:off x="4531704" y="539794"/>
            <a:ext cx="5918750" cy="65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0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1365984">
            <a:off x="-1959971" y="118698"/>
            <a:ext cx="5918748" cy="65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/>
          <p:cNvSpPr txBox="1"/>
          <p:nvPr>
            <p:ph hasCustomPrompt="1" type="title"/>
          </p:nvPr>
        </p:nvSpPr>
        <p:spPr>
          <a:xfrm>
            <a:off x="2028150" y="1598125"/>
            <a:ext cx="5087700" cy="11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8" name="Google Shape;438;p60"/>
          <p:cNvSpPr txBox="1"/>
          <p:nvPr>
            <p:ph idx="1" type="subTitle"/>
          </p:nvPr>
        </p:nvSpPr>
        <p:spPr>
          <a:xfrm>
            <a:off x="2618725" y="2840075"/>
            <a:ext cx="3906600" cy="821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39" name="Google Shape;43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1008350" y="14604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1008350" y="2183050"/>
            <a:ext cx="3015900" cy="15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4647114" y="1532427"/>
            <a:ext cx="6751897" cy="22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2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2"/>
          <p:cNvSpPr txBox="1"/>
          <p:nvPr>
            <p:ph type="title"/>
          </p:nvPr>
        </p:nvSpPr>
        <p:spPr>
          <a:xfrm>
            <a:off x="7024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5" name="Google Shape;445;p62"/>
          <p:cNvSpPr txBox="1"/>
          <p:nvPr>
            <p:ph idx="1" type="subTitle"/>
          </p:nvPr>
        </p:nvSpPr>
        <p:spPr>
          <a:xfrm>
            <a:off x="7024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6" name="Google Shape;446;p62"/>
          <p:cNvSpPr txBox="1"/>
          <p:nvPr>
            <p:ph idx="2" type="title"/>
          </p:nvPr>
        </p:nvSpPr>
        <p:spPr>
          <a:xfrm>
            <a:off x="35986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7" name="Google Shape;447;p62"/>
          <p:cNvSpPr txBox="1"/>
          <p:nvPr>
            <p:ph idx="3" type="subTitle"/>
          </p:nvPr>
        </p:nvSpPr>
        <p:spPr>
          <a:xfrm>
            <a:off x="35986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8" name="Google Shape;448;p62"/>
          <p:cNvSpPr txBox="1"/>
          <p:nvPr>
            <p:ph idx="4" type="title"/>
          </p:nvPr>
        </p:nvSpPr>
        <p:spPr>
          <a:xfrm>
            <a:off x="6494850" y="17732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9" name="Google Shape;449;p62"/>
          <p:cNvSpPr txBox="1"/>
          <p:nvPr>
            <p:ph idx="5" type="subTitle"/>
          </p:nvPr>
        </p:nvSpPr>
        <p:spPr>
          <a:xfrm>
            <a:off x="6494850" y="20703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0" name="Google Shape;450;p62"/>
          <p:cNvSpPr txBox="1"/>
          <p:nvPr>
            <p:ph idx="6" type="title"/>
          </p:nvPr>
        </p:nvSpPr>
        <p:spPr>
          <a:xfrm>
            <a:off x="5039900" y="35012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1" name="Google Shape;451;p62"/>
          <p:cNvSpPr txBox="1"/>
          <p:nvPr>
            <p:ph idx="7" type="subTitle"/>
          </p:nvPr>
        </p:nvSpPr>
        <p:spPr>
          <a:xfrm>
            <a:off x="5039888" y="37982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2" name="Google Shape;452;p62"/>
          <p:cNvSpPr txBox="1"/>
          <p:nvPr>
            <p:ph idx="8" type="title"/>
          </p:nvPr>
        </p:nvSpPr>
        <p:spPr>
          <a:xfrm>
            <a:off x="2157425" y="35012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3" name="Google Shape;453;p62"/>
          <p:cNvSpPr txBox="1"/>
          <p:nvPr>
            <p:ph idx="9" type="subTitle"/>
          </p:nvPr>
        </p:nvSpPr>
        <p:spPr>
          <a:xfrm>
            <a:off x="2157413" y="37982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4" name="Google Shape;454;p62"/>
          <p:cNvSpPr txBox="1"/>
          <p:nvPr>
            <p:ph hasCustomPrompt="1" idx="13" type="title"/>
          </p:nvPr>
        </p:nvSpPr>
        <p:spPr>
          <a:xfrm>
            <a:off x="11394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62"/>
          <p:cNvSpPr txBox="1"/>
          <p:nvPr>
            <p:ph hasCustomPrompt="1" idx="14" type="title"/>
          </p:nvPr>
        </p:nvSpPr>
        <p:spPr>
          <a:xfrm>
            <a:off x="40356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62"/>
          <p:cNvSpPr txBox="1"/>
          <p:nvPr>
            <p:ph hasCustomPrompt="1" idx="15" type="title"/>
          </p:nvPr>
        </p:nvSpPr>
        <p:spPr>
          <a:xfrm>
            <a:off x="6931800" y="12833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62"/>
          <p:cNvSpPr txBox="1"/>
          <p:nvPr>
            <p:ph hasCustomPrompt="1" idx="16" type="title"/>
          </p:nvPr>
        </p:nvSpPr>
        <p:spPr>
          <a:xfrm>
            <a:off x="5476850" y="3007778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8" name="Google Shape;458;p62"/>
          <p:cNvSpPr txBox="1"/>
          <p:nvPr>
            <p:ph hasCustomPrompt="1" idx="17" type="title"/>
          </p:nvPr>
        </p:nvSpPr>
        <p:spPr>
          <a:xfrm>
            <a:off x="2594375" y="301551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459" name="Google Shape;45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SECTION_TITLE_AND_DESCRIPTION_1_1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3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3" name="Google Shape;463;p63"/>
          <p:cNvSpPr txBox="1"/>
          <p:nvPr>
            <p:ph hasCustomPrompt="1" idx="2" type="title"/>
          </p:nvPr>
        </p:nvSpPr>
        <p:spPr>
          <a:xfrm>
            <a:off x="2477100" y="1022775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464" name="Google Shape;464;p63"/>
          <p:cNvSpPr txBox="1"/>
          <p:nvPr>
            <p:ph idx="1" type="subTitle"/>
          </p:nvPr>
        </p:nvSpPr>
        <p:spPr>
          <a:xfrm flipH="1">
            <a:off x="3139506" y="1259025"/>
            <a:ext cx="17793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465" name="Google Shape;465;p63"/>
          <p:cNvSpPr txBox="1"/>
          <p:nvPr>
            <p:ph idx="3" type="subTitle"/>
          </p:nvPr>
        </p:nvSpPr>
        <p:spPr>
          <a:xfrm>
            <a:off x="5152806" y="1220900"/>
            <a:ext cx="32013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6" name="Google Shape;466;p63"/>
          <p:cNvSpPr txBox="1"/>
          <p:nvPr>
            <p:ph hasCustomPrompt="1" idx="4" type="title"/>
          </p:nvPr>
        </p:nvSpPr>
        <p:spPr>
          <a:xfrm>
            <a:off x="2477100" y="1772447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63"/>
          <p:cNvSpPr txBox="1"/>
          <p:nvPr>
            <p:ph idx="5" type="subTitle"/>
          </p:nvPr>
        </p:nvSpPr>
        <p:spPr>
          <a:xfrm flipH="1">
            <a:off x="3139506" y="2008700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468" name="Google Shape;468;p63"/>
          <p:cNvSpPr txBox="1"/>
          <p:nvPr>
            <p:ph idx="6" type="subTitle"/>
          </p:nvPr>
        </p:nvSpPr>
        <p:spPr>
          <a:xfrm>
            <a:off x="5146886" y="1970580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9" name="Google Shape;469;p63"/>
          <p:cNvSpPr txBox="1"/>
          <p:nvPr>
            <p:ph hasCustomPrompt="1" idx="7" type="title"/>
          </p:nvPr>
        </p:nvSpPr>
        <p:spPr>
          <a:xfrm>
            <a:off x="2477100" y="2522122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470" name="Google Shape;470;p63"/>
          <p:cNvSpPr txBox="1"/>
          <p:nvPr>
            <p:ph idx="8" type="subTitle"/>
          </p:nvPr>
        </p:nvSpPr>
        <p:spPr>
          <a:xfrm flipH="1">
            <a:off x="3139506" y="2759849"/>
            <a:ext cx="17793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471" name="Google Shape;471;p63"/>
          <p:cNvSpPr txBox="1"/>
          <p:nvPr>
            <p:ph idx="9" type="subTitle"/>
          </p:nvPr>
        </p:nvSpPr>
        <p:spPr>
          <a:xfrm>
            <a:off x="5143119" y="2721733"/>
            <a:ext cx="32013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2" name="Google Shape;472;p63"/>
          <p:cNvSpPr txBox="1"/>
          <p:nvPr>
            <p:ph hasCustomPrompt="1" idx="13" type="title"/>
          </p:nvPr>
        </p:nvSpPr>
        <p:spPr>
          <a:xfrm>
            <a:off x="2477100" y="3275277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473" name="Google Shape;473;p63"/>
          <p:cNvSpPr txBox="1"/>
          <p:nvPr>
            <p:ph idx="14" type="subTitle"/>
          </p:nvPr>
        </p:nvSpPr>
        <p:spPr>
          <a:xfrm flipH="1">
            <a:off x="3139506" y="3511527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474" name="Google Shape;474;p63"/>
          <p:cNvSpPr txBox="1"/>
          <p:nvPr>
            <p:ph idx="15" type="subTitle"/>
          </p:nvPr>
        </p:nvSpPr>
        <p:spPr>
          <a:xfrm>
            <a:off x="5142250" y="3473428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5" name="Google Shape;475;p63"/>
          <p:cNvSpPr txBox="1"/>
          <p:nvPr>
            <p:ph hasCustomPrompt="1" idx="16" type="title"/>
          </p:nvPr>
        </p:nvSpPr>
        <p:spPr>
          <a:xfrm>
            <a:off x="2477100" y="4021475"/>
            <a:ext cx="657000" cy="7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Yanone Kaffeesatz"/>
              <a:buNone/>
              <a:defRPr sz="10000">
                <a:solidFill>
                  <a:schemeClr val="accent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t>xx%</a:t>
            </a:r>
          </a:p>
        </p:txBody>
      </p:sp>
      <p:sp>
        <p:nvSpPr>
          <p:cNvPr id="476" name="Google Shape;476;p63"/>
          <p:cNvSpPr txBox="1"/>
          <p:nvPr>
            <p:ph idx="17" type="subTitle"/>
          </p:nvPr>
        </p:nvSpPr>
        <p:spPr>
          <a:xfrm flipH="1">
            <a:off x="3139506" y="4257750"/>
            <a:ext cx="17772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veat"/>
              <a:buNone/>
              <a:defRPr b="1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Condensed"/>
              <a:buNone/>
              <a:defRPr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477" name="Google Shape;477;p63"/>
          <p:cNvSpPr txBox="1"/>
          <p:nvPr>
            <p:ph idx="18" type="subTitle"/>
          </p:nvPr>
        </p:nvSpPr>
        <p:spPr>
          <a:xfrm>
            <a:off x="5142250" y="4219650"/>
            <a:ext cx="32064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78" name="Google Shape;47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739" y="1960725"/>
            <a:ext cx="1888727" cy="316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CUSTOM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4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10800000">
            <a:off x="886002" y="137500"/>
            <a:ext cx="8702104" cy="4868498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4"/>
          <p:cNvSpPr txBox="1"/>
          <p:nvPr>
            <p:ph type="title"/>
          </p:nvPr>
        </p:nvSpPr>
        <p:spPr>
          <a:xfrm>
            <a:off x="1396950" y="1650313"/>
            <a:ext cx="6350100" cy="12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8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4" name="Google Shape;484;p64"/>
          <p:cNvSpPr txBox="1"/>
          <p:nvPr>
            <p:ph idx="1" type="subTitle"/>
          </p:nvPr>
        </p:nvSpPr>
        <p:spPr>
          <a:xfrm>
            <a:off x="1887750" y="2908788"/>
            <a:ext cx="5368500" cy="5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85" name="Google Shape;48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4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434928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5"/>
          <p:cNvSpPr txBox="1"/>
          <p:nvPr>
            <p:ph type="title"/>
          </p:nvPr>
        </p:nvSpPr>
        <p:spPr>
          <a:xfrm>
            <a:off x="28179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0" name="Google Shape;490;p65"/>
          <p:cNvSpPr txBox="1"/>
          <p:nvPr>
            <p:ph idx="1" type="subTitle"/>
          </p:nvPr>
        </p:nvSpPr>
        <p:spPr>
          <a:xfrm>
            <a:off x="28179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91" name="Google Shape;491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44402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5"/>
          <p:cNvSpPr txBox="1"/>
          <p:nvPr>
            <p:ph hasCustomPrompt="1" idx="2" type="title"/>
          </p:nvPr>
        </p:nvSpPr>
        <p:spPr>
          <a:xfrm>
            <a:off x="33495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3" name="Google Shape;493;p65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4" name="Google Shape;4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4_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108153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6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6"/>
          <p:cNvSpPr txBox="1"/>
          <p:nvPr>
            <p:ph type="title"/>
          </p:nvPr>
        </p:nvSpPr>
        <p:spPr>
          <a:xfrm>
            <a:off x="12126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0" name="Google Shape;500;p66"/>
          <p:cNvSpPr txBox="1"/>
          <p:nvPr>
            <p:ph idx="1" type="subTitle"/>
          </p:nvPr>
        </p:nvSpPr>
        <p:spPr>
          <a:xfrm>
            <a:off x="12126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1" name="Google Shape;501;p66"/>
          <p:cNvSpPr txBox="1"/>
          <p:nvPr>
            <p:ph hasCustomPrompt="1" idx="2" type="title"/>
          </p:nvPr>
        </p:nvSpPr>
        <p:spPr>
          <a:xfrm>
            <a:off x="12126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502" name="Google Shape;50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4_1_1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7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7"/>
          <p:cNvSpPr txBox="1"/>
          <p:nvPr>
            <p:ph type="title"/>
          </p:nvPr>
        </p:nvSpPr>
        <p:spPr>
          <a:xfrm>
            <a:off x="5112425" y="2227050"/>
            <a:ext cx="2876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7" name="Google Shape;507;p67"/>
          <p:cNvSpPr txBox="1"/>
          <p:nvPr>
            <p:ph hasCustomPrompt="1" idx="2" type="title"/>
          </p:nvPr>
        </p:nvSpPr>
        <p:spPr>
          <a:xfrm>
            <a:off x="5112425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8" name="Google Shape;508;p67"/>
          <p:cNvSpPr txBox="1"/>
          <p:nvPr>
            <p:ph idx="1" type="subTitle"/>
          </p:nvPr>
        </p:nvSpPr>
        <p:spPr>
          <a:xfrm>
            <a:off x="5112425" y="3194925"/>
            <a:ext cx="3156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509" name="Google Shape;509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7199998">
            <a:off x="-1138410" y="-712063"/>
            <a:ext cx="6153100" cy="679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4_1_1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3600002">
            <a:off x="4129318" y="-712064"/>
            <a:ext cx="6153100" cy="679926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8"/>
          <p:cNvSpPr txBox="1"/>
          <p:nvPr>
            <p:ph type="title"/>
          </p:nvPr>
        </p:nvSpPr>
        <p:spPr>
          <a:xfrm>
            <a:off x="1212600" y="2227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5" name="Google Shape;515;p68"/>
          <p:cNvSpPr txBox="1"/>
          <p:nvPr>
            <p:ph idx="1" type="subTitle"/>
          </p:nvPr>
        </p:nvSpPr>
        <p:spPr>
          <a:xfrm>
            <a:off x="1212600" y="3194925"/>
            <a:ext cx="3508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6" name="Google Shape;516;p68"/>
          <p:cNvSpPr txBox="1"/>
          <p:nvPr>
            <p:ph hasCustomPrompt="1" idx="2" type="title"/>
          </p:nvPr>
        </p:nvSpPr>
        <p:spPr>
          <a:xfrm>
            <a:off x="12145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7" name="Google Shape;517;p68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9"/>
          <p:cNvSpPr txBox="1"/>
          <p:nvPr>
            <p:ph idx="1" type="subTitle"/>
          </p:nvPr>
        </p:nvSpPr>
        <p:spPr>
          <a:xfrm>
            <a:off x="1990525" y="132282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2" name="Google Shape;522;p69"/>
          <p:cNvSpPr txBox="1"/>
          <p:nvPr>
            <p:ph hasCustomPrompt="1" type="title"/>
          </p:nvPr>
        </p:nvSpPr>
        <p:spPr>
          <a:xfrm>
            <a:off x="2181870" y="72157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3" name="Google Shape;523;p69"/>
          <p:cNvSpPr txBox="1"/>
          <p:nvPr>
            <p:ph idx="2" type="subTitle"/>
          </p:nvPr>
        </p:nvSpPr>
        <p:spPr>
          <a:xfrm>
            <a:off x="1990525" y="267077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4" name="Google Shape;524;p69"/>
          <p:cNvSpPr txBox="1"/>
          <p:nvPr>
            <p:ph hasCustomPrompt="1" idx="3" type="title"/>
          </p:nvPr>
        </p:nvSpPr>
        <p:spPr>
          <a:xfrm>
            <a:off x="2181870" y="206952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5" name="Google Shape;525;p69"/>
          <p:cNvSpPr txBox="1"/>
          <p:nvPr>
            <p:ph idx="4" type="subTitle"/>
          </p:nvPr>
        </p:nvSpPr>
        <p:spPr>
          <a:xfrm>
            <a:off x="1990525" y="4018725"/>
            <a:ext cx="51405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6" name="Google Shape;526;p69"/>
          <p:cNvSpPr txBox="1"/>
          <p:nvPr>
            <p:ph hasCustomPrompt="1" idx="5" type="title"/>
          </p:nvPr>
        </p:nvSpPr>
        <p:spPr>
          <a:xfrm>
            <a:off x="2181870" y="3417475"/>
            <a:ext cx="4758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527" name="Google Shape;527;p69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-5400000">
            <a:off x="5392666" y="2531219"/>
            <a:ext cx="7778041" cy="435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9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 rot="5400000">
            <a:off x="-4037883" y="-1739240"/>
            <a:ext cx="7778041" cy="435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28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86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1_1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75098" y="-14654"/>
            <a:ext cx="1819652" cy="21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888505" y="-1"/>
            <a:ext cx="1453074" cy="29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0"/>
          <p:cNvSpPr txBox="1"/>
          <p:nvPr>
            <p:ph idx="1" type="subTitle"/>
          </p:nvPr>
        </p:nvSpPr>
        <p:spPr>
          <a:xfrm>
            <a:off x="789900" y="3889975"/>
            <a:ext cx="37746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5" name="Google Shape;535;p70"/>
          <p:cNvSpPr txBox="1"/>
          <p:nvPr>
            <p:ph hasCustomPrompt="1" type="title"/>
          </p:nvPr>
        </p:nvSpPr>
        <p:spPr>
          <a:xfrm>
            <a:off x="789900" y="3288725"/>
            <a:ext cx="3774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5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36" name="Google Shape;536;p70"/>
          <p:cNvSpPr txBox="1"/>
          <p:nvPr>
            <p:ph idx="2" type="subTitle"/>
          </p:nvPr>
        </p:nvSpPr>
        <p:spPr>
          <a:xfrm>
            <a:off x="4579575" y="3889975"/>
            <a:ext cx="3774600" cy="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7" name="Google Shape;537;p70"/>
          <p:cNvSpPr txBox="1"/>
          <p:nvPr>
            <p:ph hasCustomPrompt="1" idx="3" type="title"/>
          </p:nvPr>
        </p:nvSpPr>
        <p:spPr>
          <a:xfrm>
            <a:off x="4572003" y="3288725"/>
            <a:ext cx="3774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5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38" name="Google Shape;538;p70"/>
          <p:cNvSpPr txBox="1"/>
          <p:nvPr>
            <p:ph idx="4"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39" name="Google Shape;53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BODY_1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1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4" name="Google Shape;544;p71"/>
          <p:cNvSpPr txBox="1"/>
          <p:nvPr>
            <p:ph idx="2" type="title"/>
          </p:nvPr>
        </p:nvSpPr>
        <p:spPr>
          <a:xfrm>
            <a:off x="809939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45" name="Google Shape;545;p71"/>
          <p:cNvSpPr txBox="1"/>
          <p:nvPr>
            <p:ph idx="1" type="subTitle"/>
          </p:nvPr>
        </p:nvSpPr>
        <p:spPr>
          <a:xfrm>
            <a:off x="809925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6" name="Google Shape;546;p71"/>
          <p:cNvSpPr txBox="1"/>
          <p:nvPr>
            <p:ph idx="3" type="title"/>
          </p:nvPr>
        </p:nvSpPr>
        <p:spPr>
          <a:xfrm>
            <a:off x="3463502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47" name="Google Shape;547;p71"/>
          <p:cNvSpPr txBox="1"/>
          <p:nvPr>
            <p:ph idx="4" type="subTitle"/>
          </p:nvPr>
        </p:nvSpPr>
        <p:spPr>
          <a:xfrm>
            <a:off x="3463488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8" name="Google Shape;548;p71"/>
          <p:cNvSpPr txBox="1"/>
          <p:nvPr>
            <p:ph idx="5" type="title"/>
          </p:nvPr>
        </p:nvSpPr>
        <p:spPr>
          <a:xfrm>
            <a:off x="6117052" y="3104050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49" name="Google Shape;549;p71"/>
          <p:cNvSpPr txBox="1"/>
          <p:nvPr>
            <p:ph idx="6" type="subTitle"/>
          </p:nvPr>
        </p:nvSpPr>
        <p:spPr>
          <a:xfrm>
            <a:off x="6117038" y="3477200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50" name="Google Shape;55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n una columna 1">
  <p:cSld name="ONE_COLUMN_TEXT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287086" y="1532427"/>
            <a:ext cx="6751897" cy="22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>
            <p:ph type="title"/>
          </p:nvPr>
        </p:nvSpPr>
        <p:spPr>
          <a:xfrm>
            <a:off x="1008350" y="14604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1008350" y="2183050"/>
            <a:ext cx="3015900" cy="15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2"/>
          <p:cNvSpPr txBox="1"/>
          <p:nvPr>
            <p:ph type="title"/>
          </p:nvPr>
        </p:nvSpPr>
        <p:spPr>
          <a:xfrm>
            <a:off x="3758000" y="378225"/>
            <a:ext cx="46131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54" name="Google Shape;554;p72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 rot="-1365984">
            <a:off x="-1511771" y="-174252"/>
            <a:ext cx="5918748" cy="65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3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59" name="Google Shape;559;p7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" y="3487293"/>
            <a:ext cx="9144003" cy="303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6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4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64" name="Google Shape;564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255011" y="1532427"/>
            <a:ext cx="6751897" cy="22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_1_1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5"/>
          <p:cNvSpPr txBox="1"/>
          <p:nvPr>
            <p:ph type="title"/>
          </p:nvPr>
        </p:nvSpPr>
        <p:spPr>
          <a:xfrm>
            <a:off x="3161025" y="378225"/>
            <a:ext cx="52101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69" name="Google Shape;569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USTOM_8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6"/>
          <p:cNvSpPr txBox="1"/>
          <p:nvPr>
            <p:ph type="title"/>
          </p:nvPr>
        </p:nvSpPr>
        <p:spPr>
          <a:xfrm>
            <a:off x="789900" y="4150672"/>
            <a:ext cx="75642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73" name="Google Shape;57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640859" y="-2028805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631766" y="-2028805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28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86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SECTION_TITLE_AND_DESCRIPTION_2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7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9" name="Google Shape;579;p77"/>
          <p:cNvSpPr txBox="1"/>
          <p:nvPr>
            <p:ph idx="1" type="subTitle"/>
          </p:nvPr>
        </p:nvSpPr>
        <p:spPr>
          <a:xfrm>
            <a:off x="4870825" y="1767050"/>
            <a:ext cx="3273600" cy="2327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580" name="Google Shape;580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8"/>
          <p:cNvSpPr txBox="1"/>
          <p:nvPr>
            <p:ph idx="1" type="subTitle"/>
          </p:nvPr>
        </p:nvSpPr>
        <p:spPr>
          <a:xfrm>
            <a:off x="1098925" y="531350"/>
            <a:ext cx="3273600" cy="12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84" name="Google Shape;584;p78"/>
          <p:cNvSpPr txBox="1"/>
          <p:nvPr>
            <p:ph type="title"/>
          </p:nvPr>
        </p:nvSpPr>
        <p:spPr>
          <a:xfrm>
            <a:off x="3229175" y="378225"/>
            <a:ext cx="5142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5" name="Google Shape;585;p78"/>
          <p:cNvSpPr txBox="1"/>
          <p:nvPr>
            <p:ph idx="2" type="subTitle"/>
          </p:nvPr>
        </p:nvSpPr>
        <p:spPr>
          <a:xfrm>
            <a:off x="1098925" y="1971825"/>
            <a:ext cx="3273600" cy="2324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586" name="Google Shape;586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00" y="89250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400" y="146798"/>
            <a:ext cx="1043618" cy="3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96052" y="3435027"/>
            <a:ext cx="6751897" cy="224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/>
          <p:nvPr>
            <p:ph type="title"/>
          </p:nvPr>
        </p:nvSpPr>
        <p:spPr>
          <a:xfrm>
            <a:off x="4734000" y="378225"/>
            <a:ext cx="36372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91" name="Google Shape;591;p79"/>
          <p:cNvSpPr txBox="1"/>
          <p:nvPr>
            <p:ph idx="1" type="subTitle"/>
          </p:nvPr>
        </p:nvSpPr>
        <p:spPr>
          <a:xfrm>
            <a:off x="4962600" y="1726500"/>
            <a:ext cx="3637200" cy="2116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pic>
        <p:nvPicPr>
          <p:cNvPr id="592" name="Google Shape;592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42601" y="0"/>
            <a:ext cx="1488450" cy="306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4100" y="2892100"/>
            <a:ext cx="1488450" cy="306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7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5">
            <a:off x="-2368482" y="1910826"/>
            <a:ext cx="6751897" cy="22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0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99" name="Google Shape;599;p80"/>
          <p:cNvSpPr txBox="1"/>
          <p:nvPr>
            <p:ph idx="1" type="subTitle"/>
          </p:nvPr>
        </p:nvSpPr>
        <p:spPr>
          <a:xfrm>
            <a:off x="1976000" y="2684865"/>
            <a:ext cx="2241900" cy="19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00" name="Google Shape;6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1"/>
          <p:cNvSpPr txBox="1"/>
          <p:nvPr>
            <p:ph type="title"/>
          </p:nvPr>
        </p:nvSpPr>
        <p:spPr>
          <a:xfrm>
            <a:off x="5284303" y="3314360"/>
            <a:ext cx="3069900" cy="465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04" name="Google Shape;604;p81"/>
          <p:cNvSpPr txBox="1"/>
          <p:nvPr>
            <p:ph idx="1" type="subTitle"/>
          </p:nvPr>
        </p:nvSpPr>
        <p:spPr>
          <a:xfrm>
            <a:off x="2702800" y="1363838"/>
            <a:ext cx="5651100" cy="18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05" name="Google Shape;605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864603" y="1916829"/>
            <a:ext cx="6272302" cy="17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/>
          <p:nvPr/>
        </p:nvSpPr>
        <p:spPr>
          <a:xfrm rot="10800000">
            <a:off x="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7513150" y="0"/>
            <a:ext cx="16689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625" y="3354737"/>
            <a:ext cx="8662743" cy="26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40625" y="-812913"/>
            <a:ext cx="8662743" cy="26016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/>
          <p:nvPr>
            <p:ph type="title"/>
          </p:nvPr>
        </p:nvSpPr>
        <p:spPr>
          <a:xfrm>
            <a:off x="1301375" y="1417650"/>
            <a:ext cx="6541200" cy="23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9_1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2"/>
          <p:cNvSpPr txBox="1"/>
          <p:nvPr>
            <p:ph idx="1" type="subTitle"/>
          </p:nvPr>
        </p:nvSpPr>
        <p:spPr>
          <a:xfrm>
            <a:off x="789900" y="3390968"/>
            <a:ext cx="7563900" cy="9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0" name="Google Shape;610;p82"/>
          <p:cNvSpPr txBox="1"/>
          <p:nvPr>
            <p:ph type="title"/>
          </p:nvPr>
        </p:nvSpPr>
        <p:spPr>
          <a:xfrm>
            <a:off x="2400850" y="378225"/>
            <a:ext cx="597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1" name="Google Shape;611;p82"/>
          <p:cNvSpPr txBox="1"/>
          <p:nvPr>
            <p:ph idx="2" type="title"/>
          </p:nvPr>
        </p:nvSpPr>
        <p:spPr>
          <a:xfrm>
            <a:off x="2400850" y="4295468"/>
            <a:ext cx="5970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Char char="-"/>
              <a:defRPr sz="2100"/>
            </a:lvl9pPr>
          </a:lstStyle>
          <a:p/>
        </p:txBody>
      </p:sp>
      <p:pic>
        <p:nvPicPr>
          <p:cNvPr id="612" name="Google Shape;612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46400" y="-75899"/>
            <a:ext cx="1878876" cy="31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00">
            <a:off x="6993624" y="175926"/>
            <a:ext cx="1519775" cy="31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0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8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192424" y="104735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83"/>
          <p:cNvSpPr txBox="1"/>
          <p:nvPr>
            <p:ph type="title"/>
          </p:nvPr>
        </p:nvSpPr>
        <p:spPr>
          <a:xfrm>
            <a:off x="5033100" y="1498000"/>
            <a:ext cx="3168600" cy="53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9" name="Google Shape;619;p83"/>
          <p:cNvSpPr txBox="1"/>
          <p:nvPr>
            <p:ph idx="1" type="subTitle"/>
          </p:nvPr>
        </p:nvSpPr>
        <p:spPr>
          <a:xfrm>
            <a:off x="5033100" y="2110500"/>
            <a:ext cx="3168600" cy="156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0" name="Google Shape;62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0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8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-3192424" y="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4"/>
          <p:cNvSpPr txBox="1"/>
          <p:nvPr>
            <p:ph type="title"/>
          </p:nvPr>
        </p:nvSpPr>
        <p:spPr>
          <a:xfrm>
            <a:off x="942300" y="1498000"/>
            <a:ext cx="3168600" cy="53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5" name="Google Shape;625;p84"/>
          <p:cNvSpPr txBox="1"/>
          <p:nvPr>
            <p:ph idx="1" type="subTitle"/>
          </p:nvPr>
        </p:nvSpPr>
        <p:spPr>
          <a:xfrm>
            <a:off x="942300" y="2110500"/>
            <a:ext cx="3168600" cy="156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6" name="Google Shape;62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BODY_1_1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5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33" name="Google Shape;633;p85"/>
          <p:cNvSpPr txBox="1"/>
          <p:nvPr>
            <p:ph idx="2" type="title"/>
          </p:nvPr>
        </p:nvSpPr>
        <p:spPr>
          <a:xfrm>
            <a:off x="905723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34" name="Google Shape;634;p85"/>
          <p:cNvSpPr txBox="1"/>
          <p:nvPr>
            <p:ph idx="1" type="subTitle"/>
          </p:nvPr>
        </p:nvSpPr>
        <p:spPr>
          <a:xfrm>
            <a:off x="905713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85"/>
          <p:cNvSpPr txBox="1"/>
          <p:nvPr>
            <p:ph idx="3" type="title"/>
          </p:nvPr>
        </p:nvSpPr>
        <p:spPr>
          <a:xfrm>
            <a:off x="2817510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36" name="Google Shape;636;p85"/>
          <p:cNvSpPr txBox="1"/>
          <p:nvPr>
            <p:ph idx="4" type="subTitle"/>
          </p:nvPr>
        </p:nvSpPr>
        <p:spPr>
          <a:xfrm>
            <a:off x="2817500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85"/>
          <p:cNvSpPr txBox="1"/>
          <p:nvPr>
            <p:ph idx="5" type="title"/>
          </p:nvPr>
        </p:nvSpPr>
        <p:spPr>
          <a:xfrm>
            <a:off x="4729288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38" name="Google Shape;638;p85"/>
          <p:cNvSpPr txBox="1"/>
          <p:nvPr>
            <p:ph idx="6" type="subTitle"/>
          </p:nvPr>
        </p:nvSpPr>
        <p:spPr>
          <a:xfrm>
            <a:off x="4729278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85"/>
          <p:cNvSpPr txBox="1"/>
          <p:nvPr>
            <p:ph idx="7" type="title"/>
          </p:nvPr>
        </p:nvSpPr>
        <p:spPr>
          <a:xfrm>
            <a:off x="6641075" y="3146925"/>
            <a:ext cx="1597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0" name="Google Shape;640;p85"/>
          <p:cNvSpPr txBox="1"/>
          <p:nvPr>
            <p:ph idx="8" type="subTitle"/>
          </p:nvPr>
        </p:nvSpPr>
        <p:spPr>
          <a:xfrm>
            <a:off x="6641065" y="3520075"/>
            <a:ext cx="15972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AND_BODY_1_1_1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6"/>
          <p:cNvSpPr txBox="1"/>
          <p:nvPr>
            <p:ph type="title"/>
          </p:nvPr>
        </p:nvSpPr>
        <p:spPr>
          <a:xfrm>
            <a:off x="3262325" y="378225"/>
            <a:ext cx="51087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3" name="Google Shape;643;p86"/>
          <p:cNvSpPr txBox="1"/>
          <p:nvPr>
            <p:ph idx="2" type="title"/>
          </p:nvPr>
        </p:nvSpPr>
        <p:spPr>
          <a:xfrm>
            <a:off x="789993" y="1505122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4" name="Google Shape;644;p86"/>
          <p:cNvSpPr txBox="1"/>
          <p:nvPr>
            <p:ph idx="1" type="subTitle"/>
          </p:nvPr>
        </p:nvSpPr>
        <p:spPr>
          <a:xfrm>
            <a:off x="789963" y="1878272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86"/>
          <p:cNvSpPr txBox="1"/>
          <p:nvPr>
            <p:ph idx="3" type="title"/>
          </p:nvPr>
        </p:nvSpPr>
        <p:spPr>
          <a:xfrm>
            <a:off x="790019" y="3313673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6" name="Google Shape;646;p86"/>
          <p:cNvSpPr txBox="1"/>
          <p:nvPr>
            <p:ph idx="4" type="subTitle"/>
          </p:nvPr>
        </p:nvSpPr>
        <p:spPr>
          <a:xfrm>
            <a:off x="790006" y="3686823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86"/>
          <p:cNvSpPr txBox="1"/>
          <p:nvPr>
            <p:ph idx="5" type="title"/>
          </p:nvPr>
        </p:nvSpPr>
        <p:spPr>
          <a:xfrm>
            <a:off x="4874377" y="3313673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8" name="Google Shape;648;p86"/>
          <p:cNvSpPr txBox="1"/>
          <p:nvPr>
            <p:ph idx="6" type="subTitle"/>
          </p:nvPr>
        </p:nvSpPr>
        <p:spPr>
          <a:xfrm>
            <a:off x="4874359" y="3686823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86"/>
          <p:cNvSpPr txBox="1"/>
          <p:nvPr>
            <p:ph idx="7" type="title"/>
          </p:nvPr>
        </p:nvSpPr>
        <p:spPr>
          <a:xfrm>
            <a:off x="4874402" y="1505122"/>
            <a:ext cx="3479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6BAD6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50" name="Google Shape;650;p86"/>
          <p:cNvSpPr txBox="1"/>
          <p:nvPr>
            <p:ph idx="8" type="subTitle"/>
          </p:nvPr>
        </p:nvSpPr>
        <p:spPr>
          <a:xfrm>
            <a:off x="4874375" y="1878272"/>
            <a:ext cx="3479700" cy="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1" name="Google Shape;651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756675" y="-129950"/>
            <a:ext cx="3912276" cy="13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BODY_1_2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7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7" name="Google Shape;657;p87"/>
          <p:cNvSpPr txBox="1"/>
          <p:nvPr>
            <p:ph idx="2" type="title"/>
          </p:nvPr>
        </p:nvSpPr>
        <p:spPr>
          <a:xfrm>
            <a:off x="1426194" y="2418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58" name="Google Shape;658;p87"/>
          <p:cNvSpPr txBox="1"/>
          <p:nvPr>
            <p:ph idx="1" type="subTitle"/>
          </p:nvPr>
        </p:nvSpPr>
        <p:spPr>
          <a:xfrm>
            <a:off x="1426175" y="2791400"/>
            <a:ext cx="2428200" cy="14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9" name="Google Shape;659;p87"/>
          <p:cNvSpPr txBox="1"/>
          <p:nvPr>
            <p:ph idx="3" type="title"/>
          </p:nvPr>
        </p:nvSpPr>
        <p:spPr>
          <a:xfrm>
            <a:off x="5289622" y="2418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60" name="Google Shape;660;p87"/>
          <p:cNvSpPr txBox="1"/>
          <p:nvPr>
            <p:ph idx="4" type="subTitle"/>
          </p:nvPr>
        </p:nvSpPr>
        <p:spPr>
          <a:xfrm>
            <a:off x="5289601" y="2791400"/>
            <a:ext cx="2428200" cy="14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  <p:pic>
        <p:nvPicPr>
          <p:cNvPr id="661" name="Google Shape;66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BODY_1_2_1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997451" y="858725"/>
            <a:ext cx="5921949" cy="2780201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8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6" name="Google Shape;666;p88"/>
          <p:cNvSpPr txBox="1"/>
          <p:nvPr>
            <p:ph idx="2" type="title"/>
          </p:nvPr>
        </p:nvSpPr>
        <p:spPr>
          <a:xfrm>
            <a:off x="866631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67" name="Google Shape;667;p88"/>
          <p:cNvSpPr txBox="1"/>
          <p:nvPr>
            <p:ph idx="1" type="subTitle"/>
          </p:nvPr>
        </p:nvSpPr>
        <p:spPr>
          <a:xfrm>
            <a:off x="866625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8" name="Google Shape;668;p88"/>
          <p:cNvSpPr txBox="1"/>
          <p:nvPr>
            <p:ph idx="3" type="title"/>
          </p:nvPr>
        </p:nvSpPr>
        <p:spPr>
          <a:xfrm>
            <a:off x="5849210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69" name="Google Shape;669;p88"/>
          <p:cNvSpPr txBox="1"/>
          <p:nvPr>
            <p:ph idx="4" type="subTitle"/>
          </p:nvPr>
        </p:nvSpPr>
        <p:spPr>
          <a:xfrm>
            <a:off x="5849200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  <p:pic>
        <p:nvPicPr>
          <p:cNvPr id="670" name="Google Shape;67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 1">
  <p:cSld name="TITLE_AND_BODY_1_2_1_1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9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74" name="Google Shape;674;p89"/>
          <p:cNvSpPr txBox="1"/>
          <p:nvPr>
            <p:ph idx="2" type="title"/>
          </p:nvPr>
        </p:nvSpPr>
        <p:spPr>
          <a:xfrm>
            <a:off x="28431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75" name="Google Shape;675;p89"/>
          <p:cNvSpPr txBox="1"/>
          <p:nvPr>
            <p:ph idx="1" type="subTitle"/>
          </p:nvPr>
        </p:nvSpPr>
        <p:spPr>
          <a:xfrm>
            <a:off x="28425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76" name="Google Shape;676;p89"/>
          <p:cNvSpPr txBox="1"/>
          <p:nvPr>
            <p:ph idx="3" type="title"/>
          </p:nvPr>
        </p:nvSpPr>
        <p:spPr>
          <a:xfrm>
            <a:off x="6611210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77" name="Google Shape;677;p89"/>
          <p:cNvSpPr txBox="1"/>
          <p:nvPr>
            <p:ph idx="4" type="subTitle"/>
          </p:nvPr>
        </p:nvSpPr>
        <p:spPr>
          <a:xfrm>
            <a:off x="6611200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  <p:pic>
        <p:nvPicPr>
          <p:cNvPr id="678" name="Google Shape;678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392962" y="1368213"/>
            <a:ext cx="5921949" cy="176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400000">
            <a:off x="-493238" y="1368213"/>
            <a:ext cx="5921949" cy="1761224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89"/>
          <p:cNvSpPr txBox="1"/>
          <p:nvPr>
            <p:ph idx="5" type="title"/>
          </p:nvPr>
        </p:nvSpPr>
        <p:spPr>
          <a:xfrm>
            <a:off x="3106010" y="3601250"/>
            <a:ext cx="24282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Alternates ExtraBold"/>
              <a:buNone/>
              <a:defRPr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83" name="Google Shape;683;p89"/>
          <p:cNvSpPr txBox="1"/>
          <p:nvPr>
            <p:ph idx="6" type="subTitle"/>
          </p:nvPr>
        </p:nvSpPr>
        <p:spPr>
          <a:xfrm>
            <a:off x="3106000" y="3974400"/>
            <a:ext cx="24282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Alternates Light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Alternates Light"/>
              <a:buNone/>
              <a:defRPr sz="2100">
                <a:latin typeface="Montserrat Alternates Light"/>
                <a:ea typeface="Montserrat Alternates Light"/>
                <a:cs typeface="Montserrat Alternates Light"/>
                <a:sym typeface="Montserrat Alternate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BODY_1_2_2_1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">
            <a:off x="3" y="3019082"/>
            <a:ext cx="9533454" cy="316545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90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7" name="Google Shape;687;p90"/>
          <p:cNvSpPr txBox="1"/>
          <p:nvPr>
            <p:ph idx="2" type="title"/>
          </p:nvPr>
        </p:nvSpPr>
        <p:spPr>
          <a:xfrm>
            <a:off x="1671086" y="1231700"/>
            <a:ext cx="28059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88" name="Google Shape;688;p90"/>
          <p:cNvSpPr txBox="1"/>
          <p:nvPr>
            <p:ph idx="1" type="subTitle"/>
          </p:nvPr>
        </p:nvSpPr>
        <p:spPr>
          <a:xfrm>
            <a:off x="1671064" y="1604850"/>
            <a:ext cx="2805900" cy="8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9" name="Google Shape;689;p90"/>
          <p:cNvSpPr txBox="1"/>
          <p:nvPr>
            <p:ph idx="3" type="title"/>
          </p:nvPr>
        </p:nvSpPr>
        <p:spPr>
          <a:xfrm>
            <a:off x="4667036" y="2547925"/>
            <a:ext cx="28059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90" name="Google Shape;690;p90"/>
          <p:cNvSpPr txBox="1"/>
          <p:nvPr>
            <p:ph idx="4" type="subTitle"/>
          </p:nvPr>
        </p:nvSpPr>
        <p:spPr>
          <a:xfrm>
            <a:off x="4667014" y="2921075"/>
            <a:ext cx="2805900" cy="8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91" name="Google Shape;69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2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91"/>
          <p:cNvPicPr preferRelativeResize="0"/>
          <p:nvPr/>
        </p:nvPicPr>
        <p:blipFill rotWithShape="1">
          <a:blip r:embed="rId2">
            <a:alphaModFix/>
          </a:blip>
          <a:srcRect b="0" l="0" r="8214" t="0"/>
          <a:stretch/>
        </p:blipFill>
        <p:spPr>
          <a:xfrm>
            <a:off x="658750" y="-1397100"/>
            <a:ext cx="7826501" cy="7437298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91"/>
          <p:cNvSpPr txBox="1"/>
          <p:nvPr>
            <p:ph idx="1" type="body"/>
          </p:nvPr>
        </p:nvSpPr>
        <p:spPr>
          <a:xfrm>
            <a:off x="775144" y="1313000"/>
            <a:ext cx="3564900" cy="32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marR="50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6" name="Google Shape;696;p91"/>
          <p:cNvSpPr txBox="1"/>
          <p:nvPr>
            <p:ph idx="2" type="body"/>
          </p:nvPr>
        </p:nvSpPr>
        <p:spPr>
          <a:xfrm>
            <a:off x="4803956" y="1313000"/>
            <a:ext cx="3564900" cy="32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97" name="Google Shape;697;p91"/>
          <p:cNvSpPr txBox="1"/>
          <p:nvPr>
            <p:ph type="title"/>
          </p:nvPr>
        </p:nvSpPr>
        <p:spPr>
          <a:xfrm>
            <a:off x="3972475" y="378225"/>
            <a:ext cx="4398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98" name="Google Shape;69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192424" y="1047350"/>
            <a:ext cx="12336426" cy="40961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>
            <p:ph type="title"/>
          </p:nvPr>
        </p:nvSpPr>
        <p:spPr>
          <a:xfrm>
            <a:off x="4998775" y="1276500"/>
            <a:ext cx="3355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10"/>
          <p:cNvSpPr txBox="1"/>
          <p:nvPr>
            <p:ph idx="1" type="subTitle"/>
          </p:nvPr>
        </p:nvSpPr>
        <p:spPr>
          <a:xfrm>
            <a:off x="4998775" y="2110500"/>
            <a:ext cx="3355200" cy="166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61" name="Google Shape;6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AND_BODY_1_3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-392975"/>
            <a:ext cx="9397469" cy="326912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2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3" name="Google Shape;703;p92"/>
          <p:cNvSpPr txBox="1"/>
          <p:nvPr>
            <p:ph idx="2" type="title"/>
          </p:nvPr>
        </p:nvSpPr>
        <p:spPr>
          <a:xfrm>
            <a:off x="809952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04" name="Google Shape;704;p92"/>
          <p:cNvSpPr txBox="1"/>
          <p:nvPr>
            <p:ph idx="1" type="subTitle"/>
          </p:nvPr>
        </p:nvSpPr>
        <p:spPr>
          <a:xfrm>
            <a:off x="809938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5" name="Google Shape;705;p92"/>
          <p:cNvSpPr txBox="1"/>
          <p:nvPr>
            <p:ph idx="3" type="title"/>
          </p:nvPr>
        </p:nvSpPr>
        <p:spPr>
          <a:xfrm>
            <a:off x="3463514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06" name="Google Shape;706;p92"/>
          <p:cNvSpPr txBox="1"/>
          <p:nvPr>
            <p:ph idx="4" type="subTitle"/>
          </p:nvPr>
        </p:nvSpPr>
        <p:spPr>
          <a:xfrm>
            <a:off x="3463500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7" name="Google Shape;707;p92"/>
          <p:cNvSpPr txBox="1"/>
          <p:nvPr>
            <p:ph idx="5" type="title"/>
          </p:nvPr>
        </p:nvSpPr>
        <p:spPr>
          <a:xfrm>
            <a:off x="6117064" y="1559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08" name="Google Shape;708;p92"/>
          <p:cNvSpPr txBox="1"/>
          <p:nvPr>
            <p:ph idx="6" type="subTitle"/>
          </p:nvPr>
        </p:nvSpPr>
        <p:spPr>
          <a:xfrm>
            <a:off x="6117050" y="1932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9" name="Google Shape;709;p92"/>
          <p:cNvSpPr txBox="1"/>
          <p:nvPr>
            <p:ph idx="7" type="title"/>
          </p:nvPr>
        </p:nvSpPr>
        <p:spPr>
          <a:xfrm>
            <a:off x="809939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10" name="Google Shape;710;p92"/>
          <p:cNvSpPr txBox="1"/>
          <p:nvPr>
            <p:ph idx="8" type="subTitle"/>
          </p:nvPr>
        </p:nvSpPr>
        <p:spPr>
          <a:xfrm>
            <a:off x="809925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1" name="Google Shape;711;p92"/>
          <p:cNvSpPr txBox="1"/>
          <p:nvPr>
            <p:ph idx="9" type="title"/>
          </p:nvPr>
        </p:nvSpPr>
        <p:spPr>
          <a:xfrm>
            <a:off x="3463502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12" name="Google Shape;712;p92"/>
          <p:cNvSpPr txBox="1"/>
          <p:nvPr>
            <p:ph idx="13" type="subTitle"/>
          </p:nvPr>
        </p:nvSpPr>
        <p:spPr>
          <a:xfrm>
            <a:off x="3463488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3" name="Google Shape;713;p92"/>
          <p:cNvSpPr txBox="1"/>
          <p:nvPr>
            <p:ph idx="14" type="title"/>
          </p:nvPr>
        </p:nvSpPr>
        <p:spPr>
          <a:xfrm>
            <a:off x="6117052" y="3207225"/>
            <a:ext cx="22170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14" name="Google Shape;714;p92"/>
          <p:cNvSpPr txBox="1"/>
          <p:nvPr>
            <p:ph idx="15" type="subTitle"/>
          </p:nvPr>
        </p:nvSpPr>
        <p:spPr>
          <a:xfrm>
            <a:off x="6117038" y="3580375"/>
            <a:ext cx="22170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715" name="Google Shape;71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6539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47115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 1">
  <p:cSld name="TITLE_AND_BODY_1_3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3"/>
          <p:cNvSpPr txBox="1"/>
          <p:nvPr>
            <p:ph type="title"/>
          </p:nvPr>
        </p:nvSpPr>
        <p:spPr>
          <a:xfrm>
            <a:off x="5113200" y="378225"/>
            <a:ext cx="3258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9" name="Google Shape;719;p93"/>
          <p:cNvSpPr txBox="1"/>
          <p:nvPr>
            <p:ph idx="2" type="title"/>
          </p:nvPr>
        </p:nvSpPr>
        <p:spPr>
          <a:xfrm>
            <a:off x="7092000" y="140682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0" name="Google Shape;720;p93"/>
          <p:cNvSpPr txBox="1"/>
          <p:nvPr>
            <p:ph idx="1" type="subTitle"/>
          </p:nvPr>
        </p:nvSpPr>
        <p:spPr>
          <a:xfrm>
            <a:off x="2994000" y="134472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1" name="Google Shape;721;p93"/>
          <p:cNvSpPr txBox="1"/>
          <p:nvPr>
            <p:ph idx="3" type="title"/>
          </p:nvPr>
        </p:nvSpPr>
        <p:spPr>
          <a:xfrm>
            <a:off x="7092000" y="192185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2" name="Google Shape;722;p93"/>
          <p:cNvSpPr txBox="1"/>
          <p:nvPr>
            <p:ph idx="4" type="subTitle"/>
          </p:nvPr>
        </p:nvSpPr>
        <p:spPr>
          <a:xfrm>
            <a:off x="2994000" y="185975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3" name="Google Shape;723;p93"/>
          <p:cNvSpPr txBox="1"/>
          <p:nvPr>
            <p:ph idx="5" type="title"/>
          </p:nvPr>
        </p:nvSpPr>
        <p:spPr>
          <a:xfrm>
            <a:off x="7092000" y="243688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4" name="Google Shape;724;p93"/>
          <p:cNvSpPr txBox="1"/>
          <p:nvPr>
            <p:ph idx="6" type="subTitle"/>
          </p:nvPr>
        </p:nvSpPr>
        <p:spPr>
          <a:xfrm>
            <a:off x="2994000" y="237478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5" name="Google Shape;725;p93"/>
          <p:cNvSpPr txBox="1"/>
          <p:nvPr>
            <p:ph idx="7" type="title"/>
          </p:nvPr>
        </p:nvSpPr>
        <p:spPr>
          <a:xfrm>
            <a:off x="7092000" y="295191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93"/>
          <p:cNvSpPr txBox="1"/>
          <p:nvPr>
            <p:ph idx="8" type="subTitle"/>
          </p:nvPr>
        </p:nvSpPr>
        <p:spPr>
          <a:xfrm>
            <a:off x="2994000" y="288981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7" name="Google Shape;727;p93"/>
          <p:cNvSpPr txBox="1"/>
          <p:nvPr>
            <p:ph idx="9" type="title"/>
          </p:nvPr>
        </p:nvSpPr>
        <p:spPr>
          <a:xfrm>
            <a:off x="7092000" y="346694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93"/>
          <p:cNvSpPr txBox="1"/>
          <p:nvPr>
            <p:ph idx="13" type="subTitle"/>
          </p:nvPr>
        </p:nvSpPr>
        <p:spPr>
          <a:xfrm>
            <a:off x="2994000" y="340484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9" name="Google Shape;729;p93"/>
          <p:cNvSpPr txBox="1"/>
          <p:nvPr>
            <p:ph idx="14" type="title"/>
          </p:nvPr>
        </p:nvSpPr>
        <p:spPr>
          <a:xfrm>
            <a:off x="7092000" y="3981975"/>
            <a:ext cx="1262100" cy="3819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30" name="Google Shape;730;p93"/>
          <p:cNvSpPr txBox="1"/>
          <p:nvPr>
            <p:ph idx="15" type="subTitle"/>
          </p:nvPr>
        </p:nvSpPr>
        <p:spPr>
          <a:xfrm>
            <a:off x="2994000" y="3919875"/>
            <a:ext cx="39456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731" name="Google Shape;731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034276" y="1065614"/>
            <a:ext cx="5852719" cy="327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70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00" y="1145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HEADER_1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94"/>
          <p:cNvSpPr txBox="1"/>
          <p:nvPr>
            <p:ph type="title"/>
          </p:nvPr>
        </p:nvSpPr>
        <p:spPr>
          <a:xfrm>
            <a:off x="5150300" y="694050"/>
            <a:ext cx="3156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7" name="Google Shape;737;p94"/>
          <p:cNvSpPr txBox="1"/>
          <p:nvPr>
            <p:ph idx="1" type="subTitle"/>
          </p:nvPr>
        </p:nvSpPr>
        <p:spPr>
          <a:xfrm>
            <a:off x="5150300" y="1535850"/>
            <a:ext cx="3156600" cy="11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38" name="Google Shape;73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4675" y="4682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175" y="4739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434928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44402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38" y="460082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938" y="465837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72" y="-827887"/>
            <a:ext cx="6153101" cy="6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75" y="110175"/>
            <a:ext cx="970424" cy="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7975" y="167723"/>
            <a:ext cx="1043618" cy="3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8" Type="http://schemas.openxmlformats.org/officeDocument/2006/relationships/theme" Target="../theme/theme3.xml"/><Relationship Id="rId25" Type="http://schemas.openxmlformats.org/officeDocument/2006/relationships/slideLayout" Target="../slideLayouts/slideLayout25.xml"/><Relationship Id="rId47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2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94.xml"/><Relationship Id="rId49" Type="http://schemas.openxmlformats.org/officeDocument/2006/relationships/theme" Target="../theme/theme2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00237D"/>
            </a:gs>
            <a:gs pos="100000">
              <a:srgbClr val="01144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ExtraBold"/>
              <a:buNone/>
              <a:defRPr sz="28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Char char="●"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00237D"/>
            </a:gs>
            <a:gs pos="100000">
              <a:srgbClr val="01144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ExtraBold"/>
              <a:buNone/>
              <a:defRPr sz="28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Alternates"/>
              <a:buNone/>
              <a:defRPr b="1" sz="28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375" name="Google Shape;37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Char char="●"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g"/><Relationship Id="rId4" Type="http://schemas.openxmlformats.org/officeDocument/2006/relationships/image" Target="../media/image31.jpg"/><Relationship Id="rId5" Type="http://schemas.openxmlformats.org/officeDocument/2006/relationships/image" Target="../media/image37.jpg"/><Relationship Id="rId6" Type="http://schemas.openxmlformats.org/officeDocument/2006/relationships/image" Target="../media/image38.png"/><Relationship Id="rId7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8.xml"/><Relationship Id="rId4" Type="http://schemas.openxmlformats.org/officeDocument/2006/relationships/slide" Target="/ppt/slides/slide4.xml"/><Relationship Id="rId5" Type="http://schemas.openxmlformats.org/officeDocument/2006/relationships/slide" Target="/ppt/slides/slide21.xml"/><Relationship Id="rId6" Type="http://schemas.openxmlformats.org/officeDocument/2006/relationships/slide" Target="/ppt/slides/slide16.xml"/><Relationship Id="rId7" Type="http://schemas.openxmlformats.org/officeDocument/2006/relationships/slide" Target="/ppt/slides/slide8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44.jpg"/><Relationship Id="rId7" Type="http://schemas.openxmlformats.org/officeDocument/2006/relationships/image" Target="../media/image5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45.jpg"/><Relationship Id="rId5" Type="http://schemas.openxmlformats.org/officeDocument/2006/relationships/image" Target="../media/image54.png"/><Relationship Id="rId6" Type="http://schemas.openxmlformats.org/officeDocument/2006/relationships/image" Target="../media/image61.png"/><Relationship Id="rId7" Type="http://schemas.openxmlformats.org/officeDocument/2006/relationships/image" Target="../media/image56.png"/><Relationship Id="rId8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otai.org.mx/descargas/1.-criterios_para_que_los_sujetos_obligados_garanticen_condiciones_de_ac....pdf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66.jpg"/><Relationship Id="rId9" Type="http://schemas.openxmlformats.org/officeDocument/2006/relationships/image" Target="../media/image73.jpg"/><Relationship Id="rId5" Type="http://schemas.openxmlformats.org/officeDocument/2006/relationships/image" Target="../media/image64.png"/><Relationship Id="rId6" Type="http://schemas.openxmlformats.org/officeDocument/2006/relationships/image" Target="../media/image69.jpg"/><Relationship Id="rId7" Type="http://schemas.openxmlformats.org/officeDocument/2006/relationships/image" Target="../media/image53.png"/><Relationship Id="rId8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jpg"/><Relationship Id="rId4" Type="http://schemas.openxmlformats.org/officeDocument/2006/relationships/image" Target="../media/image6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5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8.xml"/><Relationship Id="rId4" Type="http://schemas.openxmlformats.org/officeDocument/2006/relationships/slide" Target="/ppt/slides/slide16.xml"/><Relationship Id="rId9" Type="http://schemas.openxmlformats.org/officeDocument/2006/relationships/hyperlink" Target="https://snt.org.mx/wp-content/uploads/Lineamientos-para-Determinar-los-Catalogos-y-Publicacion-de-Informacion-de-Interes-Publico.pdf" TargetMode="External"/><Relationship Id="rId5" Type="http://schemas.openxmlformats.org/officeDocument/2006/relationships/slide" Target="/ppt/slides/slide4.xml"/><Relationship Id="rId6" Type="http://schemas.openxmlformats.org/officeDocument/2006/relationships/slide" Target="/ppt/slides/slide21.xml"/><Relationship Id="rId7" Type="http://schemas.openxmlformats.org/officeDocument/2006/relationships/slide" Target="/ppt/slides/slide4.xml"/><Relationship Id="rId8" Type="http://schemas.openxmlformats.org/officeDocument/2006/relationships/hyperlink" Target="https://snt.org.mx/wp-content/uploads/LINEAMIENTOS-PARA-LA-EMISION-Y-EVALUACION-DE-POLITICAS-DE-TRANSPARENCIA-PROACTIVA.pdf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4.png"/><Relationship Id="rId4" Type="http://schemas.openxmlformats.org/officeDocument/2006/relationships/hyperlink" Target="https://infonl.mx/gobiernoabierto/" TargetMode="External"/><Relationship Id="rId5" Type="http://schemas.openxmlformats.org/officeDocument/2006/relationships/image" Target="../media/image77.png"/><Relationship Id="rId6" Type="http://schemas.openxmlformats.org/officeDocument/2006/relationships/hyperlink" Target="https://infonl.mx/gobiernoabierto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facebook.com/infonlmx" TargetMode="External"/><Relationship Id="rId4" Type="http://schemas.openxmlformats.org/officeDocument/2006/relationships/hyperlink" Target="https://twitter.com/INFONLMX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39.jpg"/><Relationship Id="rId5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4.xml"/><Relationship Id="rId4" Type="http://schemas.openxmlformats.org/officeDocument/2006/relationships/slide" Target="/ppt/slides/slide16.xml"/><Relationship Id="rId5" Type="http://schemas.openxmlformats.org/officeDocument/2006/relationships/slide" Target="/ppt/slides/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37D"/>
            </a:gs>
            <a:gs pos="100000">
              <a:srgbClr val="01144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09512" y="-327229"/>
            <a:ext cx="4892424" cy="540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61088" y="-327229"/>
            <a:ext cx="4892424" cy="5406203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98"/>
          <p:cNvSpPr txBox="1"/>
          <p:nvPr>
            <p:ph type="ctrTitle"/>
          </p:nvPr>
        </p:nvSpPr>
        <p:spPr>
          <a:xfrm>
            <a:off x="311700" y="2160300"/>
            <a:ext cx="8520600" cy="97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latin typeface="Montserrat"/>
                <a:ea typeface="Montserrat"/>
                <a:cs typeface="Montserrat"/>
                <a:sym typeface="Montserrat"/>
              </a:rPr>
              <a:t>Generalidades del</a:t>
            </a:r>
            <a:endParaRPr sz="4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Gobierno Abierto</a:t>
            </a:r>
            <a:endParaRPr sz="4600"/>
          </a:p>
        </p:txBody>
      </p:sp>
      <p:sp>
        <p:nvSpPr>
          <p:cNvPr id="759" name="Google Shape;759;p98"/>
          <p:cNvSpPr txBox="1"/>
          <p:nvPr>
            <p:ph idx="1" type="subTitle"/>
          </p:nvPr>
        </p:nvSpPr>
        <p:spPr>
          <a:xfrm>
            <a:off x="2743050" y="3345450"/>
            <a:ext cx="3657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Gobierno abierto, un modelo de gestión de la gobernanza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760" name="Google Shape;76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588" y="120175"/>
            <a:ext cx="2397757" cy="10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809" y="254599"/>
            <a:ext cx="2578603" cy="76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7"/>
          <p:cNvSpPr/>
          <p:nvPr/>
        </p:nvSpPr>
        <p:spPr>
          <a:xfrm>
            <a:off x="459525" y="839300"/>
            <a:ext cx="4351200" cy="1134300"/>
          </a:xfrm>
          <a:prstGeom prst="rect">
            <a:avLst/>
          </a:prstGeom>
          <a:solidFill>
            <a:srgbClr val="FFFFFF">
              <a:alpha val="7848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INFONL, promueve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ejercicios 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gobierno abierto para la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colaboración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entre sujetos obligados y sociedad civil.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972" name="Google Shape;972;p107"/>
          <p:cNvSpPr/>
          <p:nvPr/>
        </p:nvSpPr>
        <p:spPr>
          <a:xfrm>
            <a:off x="5181800" y="2298450"/>
            <a:ext cx="3534000" cy="1134300"/>
          </a:xfrm>
          <a:prstGeom prst="rect">
            <a:avLst/>
          </a:prstGeom>
          <a:solidFill>
            <a:srgbClr val="FFFFFF">
              <a:alpha val="7848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interior es posible colaborar entre 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áreas, 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crear proyectos conjuntos, y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buscar soluciones a procesos internos.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3" name="Google Shape;973;p107"/>
          <p:cNvSpPr txBox="1"/>
          <p:nvPr>
            <p:ph idx="4294967295" type="title"/>
          </p:nvPr>
        </p:nvSpPr>
        <p:spPr>
          <a:xfrm>
            <a:off x="4810650" y="597800"/>
            <a:ext cx="3905100" cy="14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¿Qué puedo hacer desde mi área de trabajo?</a:t>
            </a:r>
            <a:endParaRPr sz="3000"/>
          </a:p>
        </p:txBody>
      </p:sp>
      <p:pic>
        <p:nvPicPr>
          <p:cNvPr id="974" name="Google Shape;974;p107"/>
          <p:cNvPicPr preferRelativeResize="0"/>
          <p:nvPr/>
        </p:nvPicPr>
        <p:blipFill rotWithShape="1">
          <a:blip r:embed="rId3">
            <a:alphaModFix/>
          </a:blip>
          <a:srcRect b="13711" l="31134" r="20640" t="0"/>
          <a:stretch/>
        </p:blipFill>
        <p:spPr>
          <a:xfrm>
            <a:off x="536326" y="2298459"/>
            <a:ext cx="1423829" cy="113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07"/>
          <p:cNvPicPr preferRelativeResize="0"/>
          <p:nvPr/>
        </p:nvPicPr>
        <p:blipFill rotWithShape="1">
          <a:blip r:embed="rId4">
            <a:alphaModFix/>
          </a:blip>
          <a:srcRect b="0" l="10481" r="10473" t="0"/>
          <a:stretch/>
        </p:blipFill>
        <p:spPr>
          <a:xfrm>
            <a:off x="1961563" y="2298459"/>
            <a:ext cx="1423835" cy="113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07"/>
          <p:cNvPicPr preferRelativeResize="0"/>
          <p:nvPr/>
        </p:nvPicPr>
        <p:blipFill rotWithShape="1">
          <a:blip r:embed="rId5">
            <a:alphaModFix/>
          </a:blip>
          <a:srcRect b="1133" l="11197" r="11205" t="1124"/>
          <a:stretch/>
        </p:blipFill>
        <p:spPr>
          <a:xfrm flipH="1">
            <a:off x="3386806" y="2298464"/>
            <a:ext cx="1423837" cy="113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07"/>
          <p:cNvPicPr preferRelativeResize="0"/>
          <p:nvPr/>
        </p:nvPicPr>
        <p:blipFill rotWithShape="1">
          <a:blip r:embed="rId6">
            <a:alphaModFix/>
          </a:blip>
          <a:srcRect b="0" l="21810" r="13123" t="0"/>
          <a:stretch/>
        </p:blipFill>
        <p:spPr>
          <a:xfrm>
            <a:off x="536328" y="3432801"/>
            <a:ext cx="1423836" cy="116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07"/>
          <p:cNvPicPr preferRelativeResize="0"/>
          <p:nvPr/>
        </p:nvPicPr>
        <p:blipFill rotWithShape="1">
          <a:blip r:embed="rId7">
            <a:alphaModFix/>
          </a:blip>
          <a:srcRect b="50631" l="0" r="1400" t="6827"/>
          <a:stretch/>
        </p:blipFill>
        <p:spPr>
          <a:xfrm>
            <a:off x="1961559" y="3432806"/>
            <a:ext cx="2849084" cy="116055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7"/>
          <p:cNvSpPr/>
          <p:nvPr/>
        </p:nvSpPr>
        <p:spPr>
          <a:xfrm>
            <a:off x="5181800" y="3517000"/>
            <a:ext cx="3534000" cy="1134300"/>
          </a:xfrm>
          <a:prstGeom prst="rect">
            <a:avLst/>
          </a:prstGeom>
          <a:solidFill>
            <a:srgbClr val="FFFFFF">
              <a:alpha val="7848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Tambien, es importante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conocer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las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que realizan </a:t>
            </a:r>
            <a:r>
              <a:rPr b="1"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otras áreas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para saber cómo ayudarnos mutuamente.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08"/>
          <p:cNvSpPr txBox="1"/>
          <p:nvPr>
            <p:ph type="title"/>
          </p:nvPr>
        </p:nvSpPr>
        <p:spPr>
          <a:xfrm>
            <a:off x="2817900" y="17698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Transparencia proactiva</a:t>
            </a:r>
            <a:endParaRPr/>
          </a:p>
        </p:txBody>
      </p:sp>
      <p:sp>
        <p:nvSpPr>
          <p:cNvPr id="985" name="Google Shape;985;p108"/>
          <p:cNvSpPr txBox="1"/>
          <p:nvPr>
            <p:ph idx="2" type="title"/>
          </p:nvPr>
        </p:nvSpPr>
        <p:spPr>
          <a:xfrm>
            <a:off x="3349500" y="5699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86" name="Google Shape;986;p108"/>
          <p:cNvSpPr txBox="1"/>
          <p:nvPr>
            <p:ph idx="1" type="subTitle"/>
          </p:nvPr>
        </p:nvSpPr>
        <p:spPr>
          <a:xfrm>
            <a:off x="1352700" y="2664975"/>
            <a:ext cx="6438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C</a:t>
            </a:r>
            <a:r>
              <a:rPr lang="en" sz="2000"/>
              <a:t>onjunto de actividades e iniciativas que promueven la </a:t>
            </a:r>
            <a:r>
              <a:rPr b="1" lang="en" sz="2000"/>
              <a:t>reutilización</a:t>
            </a:r>
            <a:r>
              <a:rPr lang="en" sz="2000"/>
              <a:t> de </a:t>
            </a:r>
            <a:r>
              <a:rPr b="1" lang="en" sz="2000"/>
              <a:t>información relevante</a:t>
            </a:r>
            <a:r>
              <a:rPr lang="en" sz="2000"/>
              <a:t> y </a:t>
            </a:r>
            <a:r>
              <a:rPr b="1" lang="en" sz="2000"/>
              <a:t>útil </a:t>
            </a:r>
            <a:r>
              <a:rPr lang="en" sz="2000"/>
              <a:t>para la ciudadanía,  </a:t>
            </a:r>
            <a:r>
              <a:rPr b="1" lang="en" sz="2000"/>
              <a:t>más allá </a:t>
            </a:r>
            <a:r>
              <a:rPr lang="en" sz="2000"/>
              <a:t>de las</a:t>
            </a:r>
            <a:r>
              <a:rPr b="1" lang="en" sz="2000"/>
              <a:t> </a:t>
            </a:r>
            <a:r>
              <a:rPr b="1" lang="en" sz="2000"/>
              <a:t>obligaciones</a:t>
            </a:r>
            <a:r>
              <a:rPr lang="en" sz="2000"/>
              <a:t> establecidas en la </a:t>
            </a:r>
            <a:r>
              <a:rPr b="1" lang="en" sz="2000"/>
              <a:t>ley</a:t>
            </a:r>
            <a:r>
              <a:rPr lang="en" sz="2000"/>
              <a:t>.</a:t>
            </a:r>
            <a:endParaRPr sz="2000"/>
          </a:p>
        </p:txBody>
      </p:sp>
      <p:grpSp>
        <p:nvGrpSpPr>
          <p:cNvPr id="987" name="Google Shape;987;p108"/>
          <p:cNvGrpSpPr/>
          <p:nvPr/>
        </p:nvGrpSpPr>
        <p:grpSpPr>
          <a:xfrm>
            <a:off x="3956550" y="-515750"/>
            <a:ext cx="1230900" cy="2085600"/>
            <a:chOff x="3956550" y="-58550"/>
            <a:chExt cx="1230900" cy="2085600"/>
          </a:xfrm>
        </p:grpSpPr>
        <p:sp>
          <p:nvSpPr>
            <p:cNvPr id="988" name="Google Shape;988;p108"/>
            <p:cNvSpPr/>
            <p:nvPr/>
          </p:nvSpPr>
          <p:spPr>
            <a:xfrm>
              <a:off x="3956550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08"/>
            <p:cNvSpPr/>
            <p:nvPr/>
          </p:nvSpPr>
          <p:spPr>
            <a:xfrm rot="-5400000">
              <a:off x="4120350" y="348850"/>
              <a:ext cx="9033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0" name="Google Shape;990;p108"/>
          <p:cNvSpPr txBox="1"/>
          <p:nvPr>
            <p:ph idx="1" type="subTitle"/>
          </p:nvPr>
        </p:nvSpPr>
        <p:spPr>
          <a:xfrm>
            <a:off x="34625" y="4681025"/>
            <a:ext cx="2783400" cy="4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/>
              <a:t>- </a:t>
            </a:r>
            <a:r>
              <a:rPr i="1" lang="en" sz="1200"/>
              <a:t>Artículo 3 Fracción LII LTAIPNL</a:t>
            </a:r>
            <a:endParaRPr i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09"/>
          <p:cNvSpPr txBox="1"/>
          <p:nvPr>
            <p:ph idx="4294967295" type="subTitle"/>
          </p:nvPr>
        </p:nvSpPr>
        <p:spPr>
          <a:xfrm>
            <a:off x="348650" y="3811550"/>
            <a:ext cx="2694600" cy="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57150" rtl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</a:rPr>
              <a:t>Hacer más </a:t>
            </a:r>
            <a:r>
              <a:rPr b="1" lang="en" sz="1700">
                <a:solidFill>
                  <a:schemeClr val="lt1"/>
                </a:solidFill>
              </a:rPr>
              <a:t>accesible </a:t>
            </a:r>
            <a:r>
              <a:rPr lang="en" sz="1700">
                <a:solidFill>
                  <a:schemeClr val="lt1"/>
                </a:solidFill>
              </a:rPr>
              <a:t>la información para todos.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996" name="Google Shape;996;p109"/>
          <p:cNvSpPr txBox="1"/>
          <p:nvPr>
            <p:ph type="title"/>
          </p:nvPr>
        </p:nvSpPr>
        <p:spPr>
          <a:xfrm>
            <a:off x="355125" y="478375"/>
            <a:ext cx="5080200" cy="4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Beneficios de la TP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97" name="Google Shape;997;p109"/>
          <p:cNvSpPr txBox="1"/>
          <p:nvPr>
            <p:ph idx="4294967295" type="subTitle"/>
          </p:nvPr>
        </p:nvSpPr>
        <p:spPr>
          <a:xfrm>
            <a:off x="3224703" y="3811550"/>
            <a:ext cx="2694600" cy="5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57150" rtl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ts val="1700"/>
              <a:buChar char="●"/>
            </a:pPr>
            <a:r>
              <a:rPr lang="en" sz="1700">
                <a:solidFill>
                  <a:schemeClr val="accent3"/>
                </a:solidFill>
              </a:rPr>
              <a:t>Hacer sencillo el </a:t>
            </a:r>
            <a:r>
              <a:rPr b="1" lang="en" sz="1700">
                <a:solidFill>
                  <a:schemeClr val="accent3"/>
                </a:solidFill>
              </a:rPr>
              <a:t>acceso</a:t>
            </a:r>
            <a:r>
              <a:rPr lang="en" sz="1700">
                <a:solidFill>
                  <a:schemeClr val="accent3"/>
                </a:solidFill>
              </a:rPr>
              <a:t> a trámites y/o servicios.</a:t>
            </a:r>
            <a:endParaRPr b="1" sz="1700">
              <a:solidFill>
                <a:schemeClr val="accent3"/>
              </a:solidFill>
            </a:endParaRPr>
          </a:p>
        </p:txBody>
      </p:sp>
      <p:sp>
        <p:nvSpPr>
          <p:cNvPr id="998" name="Google Shape;998;p109"/>
          <p:cNvSpPr txBox="1"/>
          <p:nvPr>
            <p:ph idx="4294967295" type="subTitle"/>
          </p:nvPr>
        </p:nvSpPr>
        <p:spPr>
          <a:xfrm>
            <a:off x="6024550" y="3811550"/>
            <a:ext cx="28185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57150" rtl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</a:rPr>
              <a:t>Brindar información para que las personas </a:t>
            </a:r>
            <a:r>
              <a:rPr b="1" lang="en" sz="1700">
                <a:solidFill>
                  <a:schemeClr val="lt1"/>
                </a:solidFill>
              </a:rPr>
              <a:t>tomen decisiones</a:t>
            </a:r>
            <a:r>
              <a:rPr lang="en" sz="1700">
                <a:solidFill>
                  <a:schemeClr val="lt1"/>
                </a:solidFill>
              </a:rPr>
              <a:t> con un </a:t>
            </a:r>
            <a:r>
              <a:rPr b="1" lang="en" sz="1700">
                <a:solidFill>
                  <a:schemeClr val="lt1"/>
                </a:solidFill>
              </a:rPr>
              <a:t>mayor conocimiento. </a:t>
            </a:r>
            <a:endParaRPr b="1" sz="1700">
              <a:solidFill>
                <a:schemeClr val="lt1"/>
              </a:solidFill>
            </a:endParaRPr>
          </a:p>
        </p:txBody>
      </p:sp>
      <p:pic>
        <p:nvPicPr>
          <p:cNvPr id="999" name="Google Shape;999;p109"/>
          <p:cNvPicPr preferRelativeResize="0"/>
          <p:nvPr/>
        </p:nvPicPr>
        <p:blipFill rotWithShape="1">
          <a:blip r:embed="rId3">
            <a:alphaModFix/>
          </a:blip>
          <a:srcRect b="0" l="38690" r="9073" t="0"/>
          <a:stretch/>
        </p:blipFill>
        <p:spPr>
          <a:xfrm>
            <a:off x="566125" y="1211475"/>
            <a:ext cx="2259658" cy="2467875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pic>
        <p:nvPicPr>
          <p:cNvPr id="1000" name="Google Shape;1000;p109"/>
          <p:cNvPicPr preferRelativeResize="0"/>
          <p:nvPr/>
        </p:nvPicPr>
        <p:blipFill rotWithShape="1">
          <a:blip r:embed="rId4">
            <a:alphaModFix/>
          </a:blip>
          <a:srcRect b="0" l="6891" r="41604" t="0"/>
          <a:stretch/>
        </p:blipFill>
        <p:spPr>
          <a:xfrm>
            <a:off x="3442175" y="1211475"/>
            <a:ext cx="2259658" cy="2467876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pic>
        <p:nvPicPr>
          <p:cNvPr id="1001" name="Google Shape;1001;p109"/>
          <p:cNvPicPr preferRelativeResize="0"/>
          <p:nvPr/>
        </p:nvPicPr>
        <p:blipFill rotWithShape="1">
          <a:blip r:embed="rId5">
            <a:alphaModFix/>
          </a:blip>
          <a:srcRect b="0" l="13833" r="34662" t="0"/>
          <a:stretch/>
        </p:blipFill>
        <p:spPr>
          <a:xfrm>
            <a:off x="6318225" y="1211475"/>
            <a:ext cx="2259658" cy="2467876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332C0"/>
            </a:gs>
            <a:gs pos="100000">
              <a:srgbClr val="04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0"/>
          <p:cNvSpPr txBox="1"/>
          <p:nvPr>
            <p:ph idx="2" type="title"/>
          </p:nvPr>
        </p:nvSpPr>
        <p:spPr>
          <a:xfrm>
            <a:off x="7534800" y="26876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Evaluar</a:t>
            </a:r>
            <a:endParaRPr/>
          </a:p>
        </p:txBody>
      </p:sp>
      <p:sp>
        <p:nvSpPr>
          <p:cNvPr id="1007" name="Google Shape;1007;p110"/>
          <p:cNvSpPr txBox="1"/>
          <p:nvPr>
            <p:ph idx="3" type="subTitle"/>
          </p:nvPr>
        </p:nvSpPr>
        <p:spPr>
          <a:xfrm>
            <a:off x="7534800" y="29085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el impacto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110">
            <a:hlinkClick/>
          </p:cNvPr>
          <p:cNvSpPr txBox="1"/>
          <p:nvPr>
            <p:ph idx="14" type="title"/>
          </p:nvPr>
        </p:nvSpPr>
        <p:spPr>
          <a:xfrm>
            <a:off x="7971750" y="21977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009" name="Google Shape;1009;p110">
            <a:hlinkClick action="ppaction://hlinksldjump" r:id="rId3"/>
          </p:cNvPr>
          <p:cNvSpPr txBox="1"/>
          <p:nvPr>
            <p:ph idx="17" type="title"/>
          </p:nvPr>
        </p:nvSpPr>
        <p:spPr>
          <a:xfrm>
            <a:off x="6759125" y="354891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cxnSp>
        <p:nvCxnSpPr>
          <p:cNvPr id="1010" name="Google Shape;1010;p110"/>
          <p:cNvCxnSpPr/>
          <p:nvPr/>
        </p:nvCxnSpPr>
        <p:spPr>
          <a:xfrm rot="10800000">
            <a:off x="8508150" y="1710616"/>
            <a:ext cx="0" cy="502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11" name="Google Shape;1011;p110"/>
          <p:cNvCxnSpPr/>
          <p:nvPr/>
        </p:nvCxnSpPr>
        <p:spPr>
          <a:xfrm rot="10800000">
            <a:off x="7295525" y="1710525"/>
            <a:ext cx="0" cy="1762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012" name="Google Shape;1012;p110"/>
          <p:cNvSpPr txBox="1"/>
          <p:nvPr>
            <p:ph type="title"/>
          </p:nvPr>
        </p:nvSpPr>
        <p:spPr>
          <a:xfrm>
            <a:off x="105425" y="291050"/>
            <a:ext cx="4681200" cy="4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Pasos para crear acciones de Transparencia Proactiva</a:t>
            </a:r>
            <a:endParaRPr sz="2200">
              <a:solidFill>
                <a:schemeClr val="lt1"/>
              </a:solidFill>
            </a:endParaRPr>
          </a:p>
        </p:txBody>
      </p:sp>
      <p:grpSp>
        <p:nvGrpSpPr>
          <p:cNvPr id="1013" name="Google Shape;1013;p110"/>
          <p:cNvGrpSpPr/>
          <p:nvPr/>
        </p:nvGrpSpPr>
        <p:grpSpPr>
          <a:xfrm>
            <a:off x="7067834" y="1178801"/>
            <a:ext cx="455382" cy="454769"/>
            <a:chOff x="5299413" y="2431313"/>
            <a:chExt cx="478896" cy="478251"/>
          </a:xfrm>
        </p:grpSpPr>
        <p:sp>
          <p:nvSpPr>
            <p:cNvPr id="1014" name="Google Shape;1014;p110"/>
            <p:cNvSpPr/>
            <p:nvPr/>
          </p:nvSpPr>
          <p:spPr>
            <a:xfrm>
              <a:off x="5299413" y="2449802"/>
              <a:ext cx="459532" cy="459762"/>
            </a:xfrm>
            <a:custGeom>
              <a:rect b="b" l="l" r="r" t="t"/>
              <a:pathLst>
                <a:path extrusionOk="0" h="17977" w="17968">
                  <a:moveTo>
                    <a:pt x="8975" y="7744"/>
                  </a:moveTo>
                  <a:cubicBezTo>
                    <a:pt x="9662" y="7744"/>
                    <a:pt x="10215" y="8306"/>
                    <a:pt x="10215" y="8984"/>
                  </a:cubicBezTo>
                  <a:cubicBezTo>
                    <a:pt x="10215" y="9671"/>
                    <a:pt x="9662" y="10233"/>
                    <a:pt x="8975" y="10233"/>
                  </a:cubicBezTo>
                  <a:cubicBezTo>
                    <a:pt x="8288" y="10233"/>
                    <a:pt x="7735" y="9671"/>
                    <a:pt x="7735" y="8984"/>
                  </a:cubicBezTo>
                  <a:cubicBezTo>
                    <a:pt x="7735" y="8306"/>
                    <a:pt x="8288" y="7744"/>
                    <a:pt x="8975" y="7744"/>
                  </a:cubicBezTo>
                  <a:close/>
                  <a:moveTo>
                    <a:pt x="8618" y="5425"/>
                  </a:moveTo>
                  <a:lnTo>
                    <a:pt x="8618" y="7048"/>
                  </a:lnTo>
                  <a:cubicBezTo>
                    <a:pt x="7672" y="7227"/>
                    <a:pt x="6959" y="8092"/>
                    <a:pt x="7012" y="9109"/>
                  </a:cubicBezTo>
                  <a:cubicBezTo>
                    <a:pt x="7075" y="10099"/>
                    <a:pt x="7878" y="10902"/>
                    <a:pt x="8868" y="10956"/>
                  </a:cubicBezTo>
                  <a:cubicBezTo>
                    <a:pt x="8909" y="10958"/>
                    <a:pt x="8951" y="10959"/>
                    <a:pt x="8992" y="10959"/>
                  </a:cubicBezTo>
                  <a:cubicBezTo>
                    <a:pt x="9954" y="10959"/>
                    <a:pt x="10749" y="10266"/>
                    <a:pt x="10920" y="9359"/>
                  </a:cubicBezTo>
                  <a:lnTo>
                    <a:pt x="12543" y="9359"/>
                  </a:lnTo>
                  <a:cubicBezTo>
                    <a:pt x="12361" y="11160"/>
                    <a:pt x="10834" y="12567"/>
                    <a:pt x="8984" y="12567"/>
                  </a:cubicBezTo>
                  <a:cubicBezTo>
                    <a:pt x="8846" y="12567"/>
                    <a:pt x="8706" y="12560"/>
                    <a:pt x="8565" y="12544"/>
                  </a:cubicBezTo>
                  <a:cubicBezTo>
                    <a:pt x="6923" y="12356"/>
                    <a:pt x="5621" y="11054"/>
                    <a:pt x="5433" y="9412"/>
                  </a:cubicBezTo>
                  <a:cubicBezTo>
                    <a:pt x="5201" y="7378"/>
                    <a:pt x="6682" y="5630"/>
                    <a:pt x="8618" y="5425"/>
                  </a:cubicBezTo>
                  <a:close/>
                  <a:moveTo>
                    <a:pt x="8618" y="741"/>
                  </a:moveTo>
                  <a:lnTo>
                    <a:pt x="8618" y="2356"/>
                  </a:lnTo>
                  <a:cubicBezTo>
                    <a:pt x="5121" y="2543"/>
                    <a:pt x="2338" y="5442"/>
                    <a:pt x="2338" y="8993"/>
                  </a:cubicBezTo>
                  <a:cubicBezTo>
                    <a:pt x="2338" y="11990"/>
                    <a:pt x="4354" y="14631"/>
                    <a:pt x="7244" y="15407"/>
                  </a:cubicBezTo>
                  <a:cubicBezTo>
                    <a:pt x="7280" y="15416"/>
                    <a:pt x="7307" y="15425"/>
                    <a:pt x="7342" y="15425"/>
                  </a:cubicBezTo>
                  <a:cubicBezTo>
                    <a:pt x="7503" y="15425"/>
                    <a:pt x="7655" y="15318"/>
                    <a:pt x="7690" y="15148"/>
                  </a:cubicBezTo>
                  <a:cubicBezTo>
                    <a:pt x="7744" y="14952"/>
                    <a:pt x="7628" y="14756"/>
                    <a:pt x="7440" y="14702"/>
                  </a:cubicBezTo>
                  <a:cubicBezTo>
                    <a:pt x="4862" y="14007"/>
                    <a:pt x="3069" y="11660"/>
                    <a:pt x="3069" y="8993"/>
                  </a:cubicBezTo>
                  <a:cubicBezTo>
                    <a:pt x="3069" y="5853"/>
                    <a:pt x="5522" y="3275"/>
                    <a:pt x="8618" y="3087"/>
                  </a:cubicBezTo>
                  <a:lnTo>
                    <a:pt x="8618" y="4693"/>
                  </a:lnTo>
                  <a:cubicBezTo>
                    <a:pt x="6388" y="4880"/>
                    <a:pt x="4639" y="6772"/>
                    <a:pt x="4675" y="9055"/>
                  </a:cubicBezTo>
                  <a:cubicBezTo>
                    <a:pt x="4711" y="11375"/>
                    <a:pt x="6602" y="13266"/>
                    <a:pt x="8912" y="13302"/>
                  </a:cubicBezTo>
                  <a:cubicBezTo>
                    <a:pt x="8935" y="13302"/>
                    <a:pt x="8958" y="13302"/>
                    <a:pt x="8981" y="13302"/>
                  </a:cubicBezTo>
                  <a:cubicBezTo>
                    <a:pt x="11243" y="13302"/>
                    <a:pt x="13098" y="11558"/>
                    <a:pt x="13284" y="9359"/>
                  </a:cubicBezTo>
                  <a:lnTo>
                    <a:pt x="14890" y="9359"/>
                  </a:lnTo>
                  <a:cubicBezTo>
                    <a:pt x="14738" y="11874"/>
                    <a:pt x="12980" y="14051"/>
                    <a:pt x="10518" y="14702"/>
                  </a:cubicBezTo>
                  <a:cubicBezTo>
                    <a:pt x="10322" y="14756"/>
                    <a:pt x="10206" y="14961"/>
                    <a:pt x="10260" y="15157"/>
                  </a:cubicBezTo>
                  <a:cubicBezTo>
                    <a:pt x="10304" y="15318"/>
                    <a:pt x="10456" y="15425"/>
                    <a:pt x="10616" y="15425"/>
                  </a:cubicBezTo>
                  <a:cubicBezTo>
                    <a:pt x="10643" y="15425"/>
                    <a:pt x="10679" y="15425"/>
                    <a:pt x="10706" y="15416"/>
                  </a:cubicBezTo>
                  <a:cubicBezTo>
                    <a:pt x="13489" y="14667"/>
                    <a:pt x="15469" y="12205"/>
                    <a:pt x="15621" y="9359"/>
                  </a:cubicBezTo>
                  <a:lnTo>
                    <a:pt x="17236" y="9359"/>
                  </a:lnTo>
                  <a:cubicBezTo>
                    <a:pt x="17043" y="13735"/>
                    <a:pt x="13414" y="17247"/>
                    <a:pt x="8982" y="17247"/>
                  </a:cubicBezTo>
                  <a:cubicBezTo>
                    <a:pt x="8689" y="17247"/>
                    <a:pt x="8392" y="17232"/>
                    <a:pt x="8092" y="17200"/>
                  </a:cubicBezTo>
                  <a:cubicBezTo>
                    <a:pt x="4247" y="16790"/>
                    <a:pt x="1187" y="13730"/>
                    <a:pt x="776" y="9876"/>
                  </a:cubicBezTo>
                  <a:cubicBezTo>
                    <a:pt x="268" y="5059"/>
                    <a:pt x="3943" y="946"/>
                    <a:pt x="8618" y="741"/>
                  </a:cubicBezTo>
                  <a:close/>
                  <a:moveTo>
                    <a:pt x="8984" y="1"/>
                  </a:moveTo>
                  <a:cubicBezTo>
                    <a:pt x="6584" y="1"/>
                    <a:pt x="4327" y="937"/>
                    <a:pt x="2632" y="2632"/>
                  </a:cubicBezTo>
                  <a:cubicBezTo>
                    <a:pt x="937" y="4336"/>
                    <a:pt x="0" y="6593"/>
                    <a:pt x="0" y="8993"/>
                  </a:cubicBezTo>
                  <a:cubicBezTo>
                    <a:pt x="0" y="11393"/>
                    <a:pt x="937" y="13650"/>
                    <a:pt x="2632" y="15345"/>
                  </a:cubicBezTo>
                  <a:cubicBezTo>
                    <a:pt x="4327" y="17040"/>
                    <a:pt x="6584" y="17976"/>
                    <a:pt x="8984" y="17976"/>
                  </a:cubicBezTo>
                  <a:cubicBezTo>
                    <a:pt x="11384" y="17976"/>
                    <a:pt x="13641" y="17040"/>
                    <a:pt x="15336" y="15345"/>
                  </a:cubicBezTo>
                  <a:cubicBezTo>
                    <a:pt x="17040" y="13650"/>
                    <a:pt x="17967" y="11393"/>
                    <a:pt x="17967" y="8993"/>
                  </a:cubicBezTo>
                  <a:cubicBezTo>
                    <a:pt x="17967" y="8788"/>
                    <a:pt x="17807" y="8627"/>
                    <a:pt x="17602" y="8627"/>
                  </a:cubicBezTo>
                  <a:lnTo>
                    <a:pt x="10920" y="8627"/>
                  </a:lnTo>
                  <a:cubicBezTo>
                    <a:pt x="10777" y="7833"/>
                    <a:pt x="10144" y="7200"/>
                    <a:pt x="9350" y="7048"/>
                  </a:cubicBezTo>
                  <a:lnTo>
                    <a:pt x="9350" y="366"/>
                  </a:lnTo>
                  <a:cubicBezTo>
                    <a:pt x="9350" y="170"/>
                    <a:pt x="9189" y="1"/>
                    <a:pt x="8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10"/>
            <p:cNvSpPr/>
            <p:nvPr/>
          </p:nvSpPr>
          <p:spPr>
            <a:xfrm>
              <a:off x="5579566" y="2513453"/>
              <a:ext cx="198053" cy="130765"/>
            </a:xfrm>
            <a:custGeom>
              <a:rect b="b" l="l" r="r" t="t"/>
              <a:pathLst>
                <a:path extrusionOk="0" h="5113" w="7744">
                  <a:moveTo>
                    <a:pt x="2338" y="3034"/>
                  </a:moveTo>
                  <a:lnTo>
                    <a:pt x="2338" y="4381"/>
                  </a:lnTo>
                  <a:lnTo>
                    <a:pt x="732" y="4381"/>
                  </a:lnTo>
                  <a:lnTo>
                    <a:pt x="732" y="3034"/>
                  </a:lnTo>
                  <a:close/>
                  <a:moveTo>
                    <a:pt x="4675" y="1678"/>
                  </a:moveTo>
                  <a:lnTo>
                    <a:pt x="4675" y="4381"/>
                  </a:lnTo>
                  <a:lnTo>
                    <a:pt x="3069" y="4381"/>
                  </a:lnTo>
                  <a:lnTo>
                    <a:pt x="3069" y="2659"/>
                  </a:lnTo>
                  <a:lnTo>
                    <a:pt x="3069" y="1678"/>
                  </a:lnTo>
                  <a:close/>
                  <a:moveTo>
                    <a:pt x="7012" y="732"/>
                  </a:moveTo>
                  <a:lnTo>
                    <a:pt x="7012" y="4381"/>
                  </a:lnTo>
                  <a:lnTo>
                    <a:pt x="5407" y="4381"/>
                  </a:lnTo>
                  <a:lnTo>
                    <a:pt x="5407" y="732"/>
                  </a:lnTo>
                  <a:close/>
                  <a:moveTo>
                    <a:pt x="5041" y="1"/>
                  </a:moveTo>
                  <a:cubicBezTo>
                    <a:pt x="4845" y="1"/>
                    <a:pt x="4675" y="161"/>
                    <a:pt x="4675" y="366"/>
                  </a:cubicBezTo>
                  <a:lnTo>
                    <a:pt x="4675" y="946"/>
                  </a:lnTo>
                  <a:lnTo>
                    <a:pt x="2703" y="946"/>
                  </a:lnTo>
                  <a:cubicBezTo>
                    <a:pt x="2507" y="946"/>
                    <a:pt x="2338" y="1116"/>
                    <a:pt x="2338" y="1312"/>
                  </a:cubicBezTo>
                  <a:lnTo>
                    <a:pt x="2338" y="2302"/>
                  </a:lnTo>
                  <a:lnTo>
                    <a:pt x="366" y="2302"/>
                  </a:lnTo>
                  <a:cubicBezTo>
                    <a:pt x="170" y="2302"/>
                    <a:pt x="0" y="2463"/>
                    <a:pt x="0" y="2668"/>
                  </a:cubicBezTo>
                  <a:lnTo>
                    <a:pt x="0" y="4747"/>
                  </a:lnTo>
                  <a:cubicBezTo>
                    <a:pt x="0" y="4952"/>
                    <a:pt x="170" y="5112"/>
                    <a:pt x="366" y="5112"/>
                  </a:cubicBezTo>
                  <a:lnTo>
                    <a:pt x="7378" y="5112"/>
                  </a:lnTo>
                  <a:cubicBezTo>
                    <a:pt x="7583" y="5112"/>
                    <a:pt x="7744" y="4952"/>
                    <a:pt x="7744" y="4747"/>
                  </a:cubicBezTo>
                  <a:lnTo>
                    <a:pt x="7744" y="366"/>
                  </a:lnTo>
                  <a:cubicBezTo>
                    <a:pt x="7744" y="161"/>
                    <a:pt x="7583" y="1"/>
                    <a:pt x="7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10"/>
            <p:cNvSpPr/>
            <p:nvPr/>
          </p:nvSpPr>
          <p:spPr>
            <a:xfrm>
              <a:off x="5577955" y="2431313"/>
              <a:ext cx="200355" cy="117543"/>
            </a:xfrm>
            <a:custGeom>
              <a:rect b="b" l="l" r="r" t="t"/>
              <a:pathLst>
                <a:path extrusionOk="0" h="4596" w="7834">
                  <a:moveTo>
                    <a:pt x="6442" y="1"/>
                  </a:moveTo>
                  <a:cubicBezTo>
                    <a:pt x="6299" y="1"/>
                    <a:pt x="6156" y="90"/>
                    <a:pt x="6103" y="233"/>
                  </a:cubicBezTo>
                  <a:cubicBezTo>
                    <a:pt x="6049" y="385"/>
                    <a:pt x="6094" y="536"/>
                    <a:pt x="6192" y="625"/>
                  </a:cubicBezTo>
                  <a:lnTo>
                    <a:pt x="242" y="3917"/>
                  </a:lnTo>
                  <a:cubicBezTo>
                    <a:pt x="63" y="4015"/>
                    <a:pt x="1" y="4230"/>
                    <a:pt x="99" y="4408"/>
                  </a:cubicBezTo>
                  <a:cubicBezTo>
                    <a:pt x="170" y="4533"/>
                    <a:pt x="295" y="4595"/>
                    <a:pt x="420" y="4595"/>
                  </a:cubicBezTo>
                  <a:cubicBezTo>
                    <a:pt x="483" y="4595"/>
                    <a:pt x="536" y="4586"/>
                    <a:pt x="599" y="4551"/>
                  </a:cubicBezTo>
                  <a:lnTo>
                    <a:pt x="6576" y="1250"/>
                  </a:lnTo>
                  <a:cubicBezTo>
                    <a:pt x="6585" y="1366"/>
                    <a:pt x="6647" y="1482"/>
                    <a:pt x="6754" y="1544"/>
                  </a:cubicBezTo>
                  <a:cubicBezTo>
                    <a:pt x="6817" y="1580"/>
                    <a:pt x="6879" y="1589"/>
                    <a:pt x="6942" y="1589"/>
                  </a:cubicBezTo>
                  <a:cubicBezTo>
                    <a:pt x="7066" y="1589"/>
                    <a:pt x="7191" y="1526"/>
                    <a:pt x="7254" y="1411"/>
                  </a:cubicBezTo>
                  <a:lnTo>
                    <a:pt x="7753" y="545"/>
                  </a:lnTo>
                  <a:cubicBezTo>
                    <a:pt x="7834" y="385"/>
                    <a:pt x="7807" y="188"/>
                    <a:pt x="7655" y="72"/>
                  </a:cubicBezTo>
                  <a:cubicBezTo>
                    <a:pt x="7584" y="19"/>
                    <a:pt x="7512" y="1"/>
                    <a:pt x="7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10"/>
            <p:cNvSpPr/>
            <p:nvPr/>
          </p:nvSpPr>
          <p:spPr>
            <a:xfrm>
              <a:off x="5519571" y="2831018"/>
              <a:ext cx="18721" cy="18746"/>
            </a:xfrm>
            <a:custGeom>
              <a:rect b="b" l="l" r="r" t="t"/>
              <a:pathLst>
                <a:path extrusionOk="0" h="733" w="732">
                  <a:moveTo>
                    <a:pt x="366" y="1"/>
                  </a:moveTo>
                  <a:cubicBezTo>
                    <a:pt x="268" y="1"/>
                    <a:pt x="179" y="36"/>
                    <a:pt x="107" y="108"/>
                  </a:cubicBezTo>
                  <a:cubicBezTo>
                    <a:pt x="36" y="170"/>
                    <a:pt x="0" y="268"/>
                    <a:pt x="0" y="366"/>
                  </a:cubicBezTo>
                  <a:cubicBezTo>
                    <a:pt x="0" y="456"/>
                    <a:pt x="36" y="554"/>
                    <a:pt x="107" y="625"/>
                  </a:cubicBezTo>
                  <a:cubicBezTo>
                    <a:pt x="179" y="687"/>
                    <a:pt x="268" y="732"/>
                    <a:pt x="366" y="732"/>
                  </a:cubicBezTo>
                  <a:cubicBezTo>
                    <a:pt x="464" y="732"/>
                    <a:pt x="553" y="687"/>
                    <a:pt x="625" y="625"/>
                  </a:cubicBezTo>
                  <a:cubicBezTo>
                    <a:pt x="687" y="554"/>
                    <a:pt x="732" y="456"/>
                    <a:pt x="732" y="366"/>
                  </a:cubicBezTo>
                  <a:cubicBezTo>
                    <a:pt x="732" y="268"/>
                    <a:pt x="687" y="170"/>
                    <a:pt x="625" y="108"/>
                  </a:cubicBezTo>
                  <a:cubicBezTo>
                    <a:pt x="553" y="36"/>
                    <a:pt x="46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8" name="Google Shape;1018;p110"/>
          <p:cNvGrpSpPr/>
          <p:nvPr/>
        </p:nvGrpSpPr>
        <p:grpSpPr>
          <a:xfrm>
            <a:off x="8258721" y="1178801"/>
            <a:ext cx="455150" cy="454770"/>
            <a:chOff x="7229229" y="4129560"/>
            <a:chExt cx="478651" cy="478253"/>
          </a:xfrm>
        </p:grpSpPr>
        <p:sp>
          <p:nvSpPr>
            <p:cNvPr id="1019" name="Google Shape;1019;p110"/>
            <p:cNvSpPr/>
            <p:nvPr/>
          </p:nvSpPr>
          <p:spPr>
            <a:xfrm>
              <a:off x="7229229" y="4129560"/>
              <a:ext cx="478457" cy="478253"/>
            </a:xfrm>
            <a:custGeom>
              <a:rect b="b" l="l" r="r" t="t"/>
              <a:pathLst>
                <a:path extrusionOk="0" h="18700" w="18708">
                  <a:moveTo>
                    <a:pt x="7887" y="5113"/>
                  </a:moveTo>
                  <a:cubicBezTo>
                    <a:pt x="8172" y="5113"/>
                    <a:pt x="8404" y="5345"/>
                    <a:pt x="8404" y="5630"/>
                  </a:cubicBezTo>
                  <a:lnTo>
                    <a:pt x="8404" y="6139"/>
                  </a:lnTo>
                  <a:lnTo>
                    <a:pt x="732" y="6139"/>
                  </a:lnTo>
                  <a:lnTo>
                    <a:pt x="732" y="5630"/>
                  </a:lnTo>
                  <a:cubicBezTo>
                    <a:pt x="732" y="5345"/>
                    <a:pt x="964" y="5113"/>
                    <a:pt x="1249" y="5113"/>
                  </a:cubicBezTo>
                  <a:close/>
                  <a:moveTo>
                    <a:pt x="13632" y="6469"/>
                  </a:moveTo>
                  <a:lnTo>
                    <a:pt x="13632" y="7637"/>
                  </a:lnTo>
                  <a:lnTo>
                    <a:pt x="13614" y="7628"/>
                  </a:lnTo>
                  <a:cubicBezTo>
                    <a:pt x="13543" y="7557"/>
                    <a:pt x="13449" y="7521"/>
                    <a:pt x="13355" y="7521"/>
                  </a:cubicBezTo>
                  <a:cubicBezTo>
                    <a:pt x="13262" y="7521"/>
                    <a:pt x="13168" y="7557"/>
                    <a:pt x="13097" y="7628"/>
                  </a:cubicBezTo>
                  <a:lnTo>
                    <a:pt x="8003" y="12731"/>
                  </a:lnTo>
                  <a:lnTo>
                    <a:pt x="6290" y="11009"/>
                  </a:lnTo>
                  <a:cubicBezTo>
                    <a:pt x="6218" y="10942"/>
                    <a:pt x="6125" y="10909"/>
                    <a:pt x="6031" y="10909"/>
                  </a:cubicBezTo>
                  <a:cubicBezTo>
                    <a:pt x="5937" y="10909"/>
                    <a:pt x="5844" y="10942"/>
                    <a:pt x="5772" y="11009"/>
                  </a:cubicBezTo>
                  <a:lnTo>
                    <a:pt x="3257" y="13525"/>
                  </a:lnTo>
                  <a:lnTo>
                    <a:pt x="2632" y="12910"/>
                  </a:lnTo>
                  <a:lnTo>
                    <a:pt x="6031" y="9520"/>
                  </a:lnTo>
                  <a:lnTo>
                    <a:pt x="7744" y="11232"/>
                  </a:lnTo>
                  <a:cubicBezTo>
                    <a:pt x="7815" y="11304"/>
                    <a:pt x="7909" y="11339"/>
                    <a:pt x="8003" y="11339"/>
                  </a:cubicBezTo>
                  <a:cubicBezTo>
                    <a:pt x="8096" y="11339"/>
                    <a:pt x="8190" y="11304"/>
                    <a:pt x="8261" y="11232"/>
                  </a:cubicBezTo>
                  <a:lnTo>
                    <a:pt x="12481" y="7013"/>
                  </a:lnTo>
                  <a:cubicBezTo>
                    <a:pt x="12588" y="6897"/>
                    <a:pt x="12624" y="6727"/>
                    <a:pt x="12543" y="6576"/>
                  </a:cubicBezTo>
                  <a:cubicBezTo>
                    <a:pt x="12526" y="6540"/>
                    <a:pt x="12508" y="6513"/>
                    <a:pt x="12481" y="6495"/>
                  </a:cubicBezTo>
                  <a:lnTo>
                    <a:pt x="12454" y="6469"/>
                  </a:lnTo>
                  <a:close/>
                  <a:moveTo>
                    <a:pt x="8404" y="6870"/>
                  </a:moveTo>
                  <a:lnTo>
                    <a:pt x="8404" y="10028"/>
                  </a:lnTo>
                  <a:lnTo>
                    <a:pt x="8003" y="10447"/>
                  </a:lnTo>
                  <a:lnTo>
                    <a:pt x="6290" y="8726"/>
                  </a:lnTo>
                  <a:cubicBezTo>
                    <a:pt x="6218" y="8654"/>
                    <a:pt x="6125" y="8619"/>
                    <a:pt x="6031" y="8619"/>
                  </a:cubicBezTo>
                  <a:cubicBezTo>
                    <a:pt x="5937" y="8619"/>
                    <a:pt x="5844" y="8654"/>
                    <a:pt x="5772" y="8726"/>
                  </a:cubicBezTo>
                  <a:lnTo>
                    <a:pt x="1865" y="12642"/>
                  </a:lnTo>
                  <a:cubicBezTo>
                    <a:pt x="1794" y="12704"/>
                    <a:pt x="1758" y="12803"/>
                    <a:pt x="1758" y="12892"/>
                  </a:cubicBezTo>
                  <a:cubicBezTo>
                    <a:pt x="1758" y="12990"/>
                    <a:pt x="1794" y="13088"/>
                    <a:pt x="1865" y="13150"/>
                  </a:cubicBezTo>
                  <a:lnTo>
                    <a:pt x="2998" y="14292"/>
                  </a:lnTo>
                  <a:cubicBezTo>
                    <a:pt x="3069" y="14364"/>
                    <a:pt x="3167" y="14399"/>
                    <a:pt x="3257" y="14399"/>
                  </a:cubicBezTo>
                  <a:cubicBezTo>
                    <a:pt x="3355" y="14399"/>
                    <a:pt x="3444" y="14364"/>
                    <a:pt x="3515" y="14292"/>
                  </a:cubicBezTo>
                  <a:lnTo>
                    <a:pt x="6031" y="11777"/>
                  </a:lnTo>
                  <a:lnTo>
                    <a:pt x="7744" y="13489"/>
                  </a:lnTo>
                  <a:cubicBezTo>
                    <a:pt x="7815" y="13561"/>
                    <a:pt x="7905" y="13596"/>
                    <a:pt x="8003" y="13596"/>
                  </a:cubicBezTo>
                  <a:cubicBezTo>
                    <a:pt x="8101" y="13596"/>
                    <a:pt x="8190" y="13561"/>
                    <a:pt x="8261" y="13489"/>
                  </a:cubicBezTo>
                  <a:lnTo>
                    <a:pt x="8440" y="13338"/>
                  </a:lnTo>
                  <a:lnTo>
                    <a:pt x="8440" y="15630"/>
                  </a:lnTo>
                  <a:lnTo>
                    <a:pt x="732" y="15630"/>
                  </a:lnTo>
                  <a:lnTo>
                    <a:pt x="732" y="6870"/>
                  </a:lnTo>
                  <a:close/>
                  <a:moveTo>
                    <a:pt x="16513" y="3650"/>
                  </a:moveTo>
                  <a:lnTo>
                    <a:pt x="16513" y="15630"/>
                  </a:lnTo>
                  <a:lnTo>
                    <a:pt x="9136" y="15630"/>
                  </a:lnTo>
                  <a:lnTo>
                    <a:pt x="9136" y="12615"/>
                  </a:lnTo>
                  <a:lnTo>
                    <a:pt x="13355" y="8404"/>
                  </a:lnTo>
                  <a:lnTo>
                    <a:pt x="13730" y="8779"/>
                  </a:lnTo>
                  <a:cubicBezTo>
                    <a:pt x="13801" y="8851"/>
                    <a:pt x="13896" y="8886"/>
                    <a:pt x="13992" y="8886"/>
                  </a:cubicBezTo>
                  <a:cubicBezTo>
                    <a:pt x="14039" y="8886"/>
                    <a:pt x="14087" y="8877"/>
                    <a:pt x="14131" y="8859"/>
                  </a:cubicBezTo>
                  <a:cubicBezTo>
                    <a:pt x="14265" y="8806"/>
                    <a:pt x="14354" y="8672"/>
                    <a:pt x="14354" y="8520"/>
                  </a:cubicBezTo>
                  <a:lnTo>
                    <a:pt x="14354" y="6103"/>
                  </a:lnTo>
                  <a:cubicBezTo>
                    <a:pt x="14354" y="5898"/>
                    <a:pt x="14194" y="5737"/>
                    <a:pt x="13998" y="5737"/>
                  </a:cubicBezTo>
                  <a:lnTo>
                    <a:pt x="11571" y="5737"/>
                  </a:lnTo>
                  <a:cubicBezTo>
                    <a:pt x="11464" y="5737"/>
                    <a:pt x="11357" y="5782"/>
                    <a:pt x="11295" y="5862"/>
                  </a:cubicBezTo>
                  <a:cubicBezTo>
                    <a:pt x="11161" y="6014"/>
                    <a:pt x="11179" y="6228"/>
                    <a:pt x="11303" y="6362"/>
                  </a:cubicBezTo>
                  <a:lnTo>
                    <a:pt x="11705" y="6754"/>
                  </a:lnTo>
                  <a:lnTo>
                    <a:pt x="9136" y="9314"/>
                  </a:lnTo>
                  <a:lnTo>
                    <a:pt x="9136" y="5630"/>
                  </a:lnTo>
                  <a:cubicBezTo>
                    <a:pt x="9136" y="4943"/>
                    <a:pt x="8574" y="4381"/>
                    <a:pt x="7887" y="4381"/>
                  </a:cubicBezTo>
                  <a:lnTo>
                    <a:pt x="6290" y="4381"/>
                  </a:lnTo>
                  <a:lnTo>
                    <a:pt x="6290" y="3650"/>
                  </a:lnTo>
                  <a:close/>
                  <a:moveTo>
                    <a:pt x="8404" y="16362"/>
                  </a:moveTo>
                  <a:lnTo>
                    <a:pt x="8404" y="17450"/>
                  </a:lnTo>
                  <a:cubicBezTo>
                    <a:pt x="8404" y="17736"/>
                    <a:pt x="8172" y="17968"/>
                    <a:pt x="7887" y="17968"/>
                  </a:cubicBezTo>
                  <a:lnTo>
                    <a:pt x="1249" y="17968"/>
                  </a:lnTo>
                  <a:cubicBezTo>
                    <a:pt x="964" y="17968"/>
                    <a:pt x="732" y="17736"/>
                    <a:pt x="732" y="17450"/>
                  </a:cubicBezTo>
                  <a:lnTo>
                    <a:pt x="732" y="16362"/>
                  </a:lnTo>
                  <a:close/>
                  <a:moveTo>
                    <a:pt x="5193" y="1"/>
                  </a:moveTo>
                  <a:cubicBezTo>
                    <a:pt x="4586" y="1"/>
                    <a:pt x="4095" y="492"/>
                    <a:pt x="4095" y="1098"/>
                  </a:cubicBezTo>
                  <a:lnTo>
                    <a:pt x="4095" y="4381"/>
                  </a:lnTo>
                  <a:lnTo>
                    <a:pt x="1249" y="4381"/>
                  </a:lnTo>
                  <a:cubicBezTo>
                    <a:pt x="562" y="4381"/>
                    <a:pt x="0" y="4943"/>
                    <a:pt x="0" y="5630"/>
                  </a:cubicBezTo>
                  <a:lnTo>
                    <a:pt x="0" y="17450"/>
                  </a:lnTo>
                  <a:cubicBezTo>
                    <a:pt x="0" y="18146"/>
                    <a:pt x="562" y="18699"/>
                    <a:pt x="1249" y="18699"/>
                  </a:cubicBezTo>
                  <a:lnTo>
                    <a:pt x="18324" y="18699"/>
                  </a:lnTo>
                  <a:cubicBezTo>
                    <a:pt x="18538" y="18699"/>
                    <a:pt x="18708" y="18530"/>
                    <a:pt x="18708" y="18325"/>
                  </a:cubicBezTo>
                  <a:lnTo>
                    <a:pt x="18708" y="10876"/>
                  </a:lnTo>
                  <a:cubicBezTo>
                    <a:pt x="18708" y="10840"/>
                    <a:pt x="18690" y="10804"/>
                    <a:pt x="18663" y="10777"/>
                  </a:cubicBezTo>
                  <a:cubicBezTo>
                    <a:pt x="18557" y="10674"/>
                    <a:pt x="18443" y="10631"/>
                    <a:pt x="18339" y="10631"/>
                  </a:cubicBezTo>
                  <a:cubicBezTo>
                    <a:pt x="18139" y="10631"/>
                    <a:pt x="17976" y="10792"/>
                    <a:pt x="17976" y="10992"/>
                  </a:cubicBezTo>
                  <a:lnTo>
                    <a:pt x="17976" y="17602"/>
                  </a:lnTo>
                  <a:cubicBezTo>
                    <a:pt x="17976" y="17807"/>
                    <a:pt x="17816" y="17968"/>
                    <a:pt x="17611" y="17968"/>
                  </a:cubicBezTo>
                  <a:lnTo>
                    <a:pt x="9020" y="17968"/>
                  </a:lnTo>
                  <a:cubicBezTo>
                    <a:pt x="9091" y="17816"/>
                    <a:pt x="9136" y="17638"/>
                    <a:pt x="9136" y="17450"/>
                  </a:cubicBezTo>
                  <a:lnTo>
                    <a:pt x="9136" y="16362"/>
                  </a:lnTo>
                  <a:lnTo>
                    <a:pt x="16879" y="16362"/>
                  </a:lnTo>
                  <a:cubicBezTo>
                    <a:pt x="17084" y="16362"/>
                    <a:pt x="17245" y="16201"/>
                    <a:pt x="17245" y="15996"/>
                  </a:cubicBezTo>
                  <a:lnTo>
                    <a:pt x="17245" y="3284"/>
                  </a:lnTo>
                  <a:cubicBezTo>
                    <a:pt x="17245" y="3088"/>
                    <a:pt x="17084" y="2918"/>
                    <a:pt x="16879" y="2918"/>
                  </a:cubicBezTo>
                  <a:lnTo>
                    <a:pt x="5924" y="2918"/>
                  </a:lnTo>
                  <a:cubicBezTo>
                    <a:pt x="5719" y="2918"/>
                    <a:pt x="5558" y="3088"/>
                    <a:pt x="5558" y="3284"/>
                  </a:cubicBezTo>
                  <a:lnTo>
                    <a:pt x="5558" y="4381"/>
                  </a:lnTo>
                  <a:lnTo>
                    <a:pt x="4827" y="4381"/>
                  </a:lnTo>
                  <a:lnTo>
                    <a:pt x="4827" y="1098"/>
                  </a:lnTo>
                  <a:cubicBezTo>
                    <a:pt x="4827" y="893"/>
                    <a:pt x="4987" y="732"/>
                    <a:pt x="5193" y="732"/>
                  </a:cubicBezTo>
                  <a:lnTo>
                    <a:pt x="17851" y="732"/>
                  </a:lnTo>
                  <a:cubicBezTo>
                    <a:pt x="17914" y="732"/>
                    <a:pt x="17976" y="786"/>
                    <a:pt x="17976" y="857"/>
                  </a:cubicBezTo>
                  <a:lnTo>
                    <a:pt x="17976" y="7834"/>
                  </a:lnTo>
                  <a:cubicBezTo>
                    <a:pt x="17976" y="7869"/>
                    <a:pt x="17985" y="7896"/>
                    <a:pt x="18012" y="7923"/>
                  </a:cubicBezTo>
                  <a:cubicBezTo>
                    <a:pt x="18122" y="8029"/>
                    <a:pt x="18237" y="8073"/>
                    <a:pt x="18342" y="8073"/>
                  </a:cubicBezTo>
                  <a:cubicBezTo>
                    <a:pt x="18545" y="8073"/>
                    <a:pt x="18708" y="7908"/>
                    <a:pt x="18708" y="7709"/>
                  </a:cubicBezTo>
                  <a:lnTo>
                    <a:pt x="18708" y="384"/>
                  </a:lnTo>
                  <a:cubicBezTo>
                    <a:pt x="18708" y="170"/>
                    <a:pt x="18538" y="1"/>
                    <a:pt x="18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10"/>
            <p:cNvSpPr/>
            <p:nvPr/>
          </p:nvSpPr>
          <p:spPr>
            <a:xfrm>
              <a:off x="7511888" y="4558930"/>
              <a:ext cx="18516" cy="18721"/>
            </a:xfrm>
            <a:custGeom>
              <a:rect b="b" l="l" r="r" t="t"/>
              <a:pathLst>
                <a:path extrusionOk="0" h="732" w="724">
                  <a:moveTo>
                    <a:pt x="357" y="0"/>
                  </a:moveTo>
                  <a:cubicBezTo>
                    <a:pt x="268" y="0"/>
                    <a:pt x="170" y="45"/>
                    <a:pt x="108" y="107"/>
                  </a:cubicBezTo>
                  <a:cubicBezTo>
                    <a:pt x="36" y="179"/>
                    <a:pt x="1" y="268"/>
                    <a:pt x="1" y="366"/>
                  </a:cubicBezTo>
                  <a:cubicBezTo>
                    <a:pt x="1" y="464"/>
                    <a:pt x="36" y="553"/>
                    <a:pt x="108" y="625"/>
                  </a:cubicBezTo>
                  <a:cubicBezTo>
                    <a:pt x="170" y="696"/>
                    <a:pt x="268" y="732"/>
                    <a:pt x="357" y="732"/>
                  </a:cubicBezTo>
                  <a:cubicBezTo>
                    <a:pt x="456" y="732"/>
                    <a:pt x="554" y="696"/>
                    <a:pt x="616" y="625"/>
                  </a:cubicBezTo>
                  <a:cubicBezTo>
                    <a:pt x="688" y="553"/>
                    <a:pt x="723" y="464"/>
                    <a:pt x="723" y="366"/>
                  </a:cubicBezTo>
                  <a:cubicBezTo>
                    <a:pt x="723" y="268"/>
                    <a:pt x="688" y="179"/>
                    <a:pt x="616" y="107"/>
                  </a:cubicBezTo>
                  <a:cubicBezTo>
                    <a:pt x="554" y="45"/>
                    <a:pt x="456" y="0"/>
                    <a:pt x="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10"/>
            <p:cNvSpPr/>
            <p:nvPr/>
          </p:nvSpPr>
          <p:spPr>
            <a:xfrm>
              <a:off x="7458747" y="4166973"/>
              <a:ext cx="124806" cy="18746"/>
            </a:xfrm>
            <a:custGeom>
              <a:rect b="b" l="l" r="r" t="t"/>
              <a:pathLst>
                <a:path extrusionOk="0" h="733" w="4880">
                  <a:moveTo>
                    <a:pt x="393" y="1"/>
                  </a:moveTo>
                  <a:cubicBezTo>
                    <a:pt x="178" y="1"/>
                    <a:pt x="0" y="188"/>
                    <a:pt x="36" y="420"/>
                  </a:cubicBezTo>
                  <a:cubicBezTo>
                    <a:pt x="62" y="599"/>
                    <a:pt x="223" y="732"/>
                    <a:pt x="401" y="732"/>
                  </a:cubicBezTo>
                  <a:lnTo>
                    <a:pt x="4469" y="732"/>
                  </a:lnTo>
                  <a:cubicBezTo>
                    <a:pt x="4657" y="732"/>
                    <a:pt x="4817" y="599"/>
                    <a:pt x="4844" y="420"/>
                  </a:cubicBezTo>
                  <a:cubicBezTo>
                    <a:pt x="4880" y="188"/>
                    <a:pt x="4701" y="1"/>
                    <a:pt x="4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10"/>
            <p:cNvSpPr/>
            <p:nvPr/>
          </p:nvSpPr>
          <p:spPr>
            <a:xfrm>
              <a:off x="7337147" y="4558930"/>
              <a:ext cx="18721" cy="18721"/>
            </a:xfrm>
            <a:custGeom>
              <a:rect b="b" l="l" r="r" t="t"/>
              <a:pathLst>
                <a:path extrusionOk="0" h="732" w="732">
                  <a:moveTo>
                    <a:pt x="366" y="0"/>
                  </a:moveTo>
                  <a:cubicBezTo>
                    <a:pt x="268" y="0"/>
                    <a:pt x="170" y="45"/>
                    <a:pt x="107" y="107"/>
                  </a:cubicBezTo>
                  <a:cubicBezTo>
                    <a:pt x="36" y="179"/>
                    <a:pt x="0" y="268"/>
                    <a:pt x="0" y="366"/>
                  </a:cubicBezTo>
                  <a:cubicBezTo>
                    <a:pt x="0" y="464"/>
                    <a:pt x="36" y="553"/>
                    <a:pt x="107" y="625"/>
                  </a:cubicBezTo>
                  <a:cubicBezTo>
                    <a:pt x="170" y="696"/>
                    <a:pt x="268" y="732"/>
                    <a:pt x="366" y="732"/>
                  </a:cubicBezTo>
                  <a:cubicBezTo>
                    <a:pt x="455" y="732"/>
                    <a:pt x="553" y="696"/>
                    <a:pt x="625" y="625"/>
                  </a:cubicBezTo>
                  <a:cubicBezTo>
                    <a:pt x="687" y="553"/>
                    <a:pt x="732" y="464"/>
                    <a:pt x="732" y="366"/>
                  </a:cubicBezTo>
                  <a:cubicBezTo>
                    <a:pt x="732" y="268"/>
                    <a:pt x="687" y="179"/>
                    <a:pt x="625" y="107"/>
                  </a:cubicBezTo>
                  <a:cubicBezTo>
                    <a:pt x="553" y="45"/>
                    <a:pt x="455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10"/>
            <p:cNvSpPr/>
            <p:nvPr/>
          </p:nvSpPr>
          <p:spPr>
            <a:xfrm>
              <a:off x="7585589" y="4447125"/>
              <a:ext cx="47928" cy="18746"/>
            </a:xfrm>
            <a:custGeom>
              <a:rect b="b" l="l" r="r" t="t"/>
              <a:pathLst>
                <a:path extrusionOk="0" h="733" w="1874">
                  <a:moveTo>
                    <a:pt x="393" y="1"/>
                  </a:moveTo>
                  <a:cubicBezTo>
                    <a:pt x="170" y="1"/>
                    <a:pt x="0" y="197"/>
                    <a:pt x="27" y="420"/>
                  </a:cubicBezTo>
                  <a:cubicBezTo>
                    <a:pt x="54" y="599"/>
                    <a:pt x="223" y="732"/>
                    <a:pt x="402" y="732"/>
                  </a:cubicBezTo>
                  <a:lnTo>
                    <a:pt x="1472" y="732"/>
                  </a:lnTo>
                  <a:cubicBezTo>
                    <a:pt x="1651" y="732"/>
                    <a:pt x="1811" y="599"/>
                    <a:pt x="1838" y="420"/>
                  </a:cubicBezTo>
                  <a:cubicBezTo>
                    <a:pt x="1874" y="197"/>
                    <a:pt x="1695" y="1"/>
                    <a:pt x="14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10"/>
            <p:cNvSpPr/>
            <p:nvPr/>
          </p:nvSpPr>
          <p:spPr>
            <a:xfrm>
              <a:off x="7501403" y="4484538"/>
              <a:ext cx="132120" cy="18746"/>
            </a:xfrm>
            <a:custGeom>
              <a:rect b="b" l="l" r="r" t="t"/>
              <a:pathLst>
                <a:path extrusionOk="0" h="733" w="5166">
                  <a:moveTo>
                    <a:pt x="411" y="1"/>
                  </a:moveTo>
                  <a:cubicBezTo>
                    <a:pt x="223" y="1"/>
                    <a:pt x="63" y="126"/>
                    <a:pt x="36" y="313"/>
                  </a:cubicBezTo>
                  <a:cubicBezTo>
                    <a:pt x="0" y="536"/>
                    <a:pt x="179" y="732"/>
                    <a:pt x="393" y="732"/>
                  </a:cubicBezTo>
                  <a:lnTo>
                    <a:pt x="4764" y="732"/>
                  </a:lnTo>
                  <a:cubicBezTo>
                    <a:pt x="4943" y="732"/>
                    <a:pt x="5103" y="599"/>
                    <a:pt x="5130" y="420"/>
                  </a:cubicBezTo>
                  <a:cubicBezTo>
                    <a:pt x="5166" y="188"/>
                    <a:pt x="4987" y="1"/>
                    <a:pt x="47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10"/>
            <p:cNvSpPr/>
            <p:nvPr/>
          </p:nvSpPr>
          <p:spPr>
            <a:xfrm>
              <a:off x="7544289" y="4446895"/>
              <a:ext cx="18721" cy="18746"/>
            </a:xfrm>
            <a:custGeom>
              <a:rect b="b" l="l" r="r" t="t"/>
              <a:pathLst>
                <a:path extrusionOk="0" h="733" w="732">
                  <a:moveTo>
                    <a:pt x="366" y="1"/>
                  </a:moveTo>
                  <a:cubicBezTo>
                    <a:pt x="268" y="1"/>
                    <a:pt x="170" y="37"/>
                    <a:pt x="107" y="108"/>
                  </a:cubicBezTo>
                  <a:cubicBezTo>
                    <a:pt x="36" y="170"/>
                    <a:pt x="0" y="269"/>
                    <a:pt x="0" y="367"/>
                  </a:cubicBezTo>
                  <a:cubicBezTo>
                    <a:pt x="0" y="465"/>
                    <a:pt x="36" y="554"/>
                    <a:pt x="107" y="625"/>
                  </a:cubicBezTo>
                  <a:cubicBezTo>
                    <a:pt x="170" y="688"/>
                    <a:pt x="268" y="733"/>
                    <a:pt x="366" y="733"/>
                  </a:cubicBezTo>
                  <a:cubicBezTo>
                    <a:pt x="455" y="733"/>
                    <a:pt x="554" y="688"/>
                    <a:pt x="625" y="625"/>
                  </a:cubicBezTo>
                  <a:cubicBezTo>
                    <a:pt x="687" y="554"/>
                    <a:pt x="732" y="465"/>
                    <a:pt x="732" y="367"/>
                  </a:cubicBezTo>
                  <a:cubicBezTo>
                    <a:pt x="732" y="269"/>
                    <a:pt x="687" y="170"/>
                    <a:pt x="625" y="108"/>
                  </a:cubicBezTo>
                  <a:cubicBezTo>
                    <a:pt x="554" y="37"/>
                    <a:pt x="455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10"/>
            <p:cNvSpPr/>
            <p:nvPr/>
          </p:nvSpPr>
          <p:spPr>
            <a:xfrm>
              <a:off x="7502093" y="4446895"/>
              <a:ext cx="18721" cy="18746"/>
            </a:xfrm>
            <a:custGeom>
              <a:rect b="b" l="l" r="r" t="t"/>
              <a:pathLst>
                <a:path extrusionOk="0" h="733" w="732">
                  <a:moveTo>
                    <a:pt x="366" y="1"/>
                  </a:moveTo>
                  <a:cubicBezTo>
                    <a:pt x="277" y="1"/>
                    <a:pt x="178" y="37"/>
                    <a:pt x="107" y="108"/>
                  </a:cubicBezTo>
                  <a:cubicBezTo>
                    <a:pt x="45" y="170"/>
                    <a:pt x="0" y="269"/>
                    <a:pt x="0" y="367"/>
                  </a:cubicBezTo>
                  <a:cubicBezTo>
                    <a:pt x="0" y="465"/>
                    <a:pt x="45" y="554"/>
                    <a:pt x="107" y="625"/>
                  </a:cubicBezTo>
                  <a:cubicBezTo>
                    <a:pt x="178" y="688"/>
                    <a:pt x="277" y="733"/>
                    <a:pt x="366" y="733"/>
                  </a:cubicBezTo>
                  <a:cubicBezTo>
                    <a:pt x="464" y="733"/>
                    <a:pt x="562" y="688"/>
                    <a:pt x="625" y="625"/>
                  </a:cubicBezTo>
                  <a:cubicBezTo>
                    <a:pt x="696" y="554"/>
                    <a:pt x="732" y="465"/>
                    <a:pt x="732" y="367"/>
                  </a:cubicBezTo>
                  <a:cubicBezTo>
                    <a:pt x="732" y="269"/>
                    <a:pt x="696" y="170"/>
                    <a:pt x="625" y="108"/>
                  </a:cubicBezTo>
                  <a:cubicBezTo>
                    <a:pt x="562" y="37"/>
                    <a:pt x="46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10"/>
            <p:cNvSpPr/>
            <p:nvPr/>
          </p:nvSpPr>
          <p:spPr>
            <a:xfrm>
              <a:off x="7266642" y="4361123"/>
              <a:ext cx="53861" cy="18746"/>
            </a:xfrm>
            <a:custGeom>
              <a:rect b="b" l="l" r="r" t="t"/>
              <a:pathLst>
                <a:path extrusionOk="0" h="733" w="2106">
                  <a:moveTo>
                    <a:pt x="402" y="1"/>
                  </a:moveTo>
                  <a:cubicBezTo>
                    <a:pt x="224" y="1"/>
                    <a:pt x="63" y="135"/>
                    <a:pt x="36" y="313"/>
                  </a:cubicBezTo>
                  <a:cubicBezTo>
                    <a:pt x="1" y="545"/>
                    <a:pt x="179" y="732"/>
                    <a:pt x="393" y="732"/>
                  </a:cubicBezTo>
                  <a:lnTo>
                    <a:pt x="1696" y="732"/>
                  </a:lnTo>
                  <a:cubicBezTo>
                    <a:pt x="1883" y="732"/>
                    <a:pt x="2043" y="607"/>
                    <a:pt x="2070" y="420"/>
                  </a:cubicBezTo>
                  <a:cubicBezTo>
                    <a:pt x="2106" y="197"/>
                    <a:pt x="1927" y="1"/>
                    <a:pt x="17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10"/>
            <p:cNvSpPr/>
            <p:nvPr/>
          </p:nvSpPr>
          <p:spPr>
            <a:xfrm>
              <a:off x="7266642" y="4323940"/>
              <a:ext cx="91507" cy="18516"/>
            </a:xfrm>
            <a:custGeom>
              <a:rect b="b" l="l" r="r" t="t"/>
              <a:pathLst>
                <a:path extrusionOk="0" h="724" w="3578">
                  <a:moveTo>
                    <a:pt x="402" y="1"/>
                  </a:moveTo>
                  <a:cubicBezTo>
                    <a:pt x="224" y="1"/>
                    <a:pt x="63" y="125"/>
                    <a:pt x="36" y="304"/>
                  </a:cubicBezTo>
                  <a:cubicBezTo>
                    <a:pt x="1" y="536"/>
                    <a:pt x="179" y="723"/>
                    <a:pt x="393" y="723"/>
                  </a:cubicBezTo>
                  <a:lnTo>
                    <a:pt x="3167" y="723"/>
                  </a:lnTo>
                  <a:cubicBezTo>
                    <a:pt x="3355" y="723"/>
                    <a:pt x="3515" y="598"/>
                    <a:pt x="3542" y="420"/>
                  </a:cubicBezTo>
                  <a:cubicBezTo>
                    <a:pt x="3578" y="188"/>
                    <a:pt x="3399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10"/>
            <p:cNvSpPr/>
            <p:nvPr/>
          </p:nvSpPr>
          <p:spPr>
            <a:xfrm>
              <a:off x="7689160" y="4359077"/>
              <a:ext cx="18721" cy="18721"/>
            </a:xfrm>
            <a:custGeom>
              <a:rect b="b" l="l" r="r" t="t"/>
              <a:pathLst>
                <a:path extrusionOk="0" h="732" w="732">
                  <a:moveTo>
                    <a:pt x="366" y="0"/>
                  </a:moveTo>
                  <a:cubicBezTo>
                    <a:pt x="277" y="0"/>
                    <a:pt x="179" y="36"/>
                    <a:pt x="107" y="107"/>
                  </a:cubicBezTo>
                  <a:cubicBezTo>
                    <a:pt x="45" y="179"/>
                    <a:pt x="0" y="268"/>
                    <a:pt x="0" y="366"/>
                  </a:cubicBezTo>
                  <a:cubicBezTo>
                    <a:pt x="0" y="464"/>
                    <a:pt x="45" y="554"/>
                    <a:pt x="107" y="625"/>
                  </a:cubicBezTo>
                  <a:cubicBezTo>
                    <a:pt x="179" y="687"/>
                    <a:pt x="277" y="732"/>
                    <a:pt x="366" y="732"/>
                  </a:cubicBezTo>
                  <a:cubicBezTo>
                    <a:pt x="464" y="732"/>
                    <a:pt x="562" y="687"/>
                    <a:pt x="625" y="625"/>
                  </a:cubicBezTo>
                  <a:cubicBezTo>
                    <a:pt x="696" y="554"/>
                    <a:pt x="732" y="464"/>
                    <a:pt x="732" y="366"/>
                  </a:cubicBezTo>
                  <a:cubicBezTo>
                    <a:pt x="732" y="268"/>
                    <a:pt x="696" y="179"/>
                    <a:pt x="625" y="107"/>
                  </a:cubicBezTo>
                  <a:cubicBezTo>
                    <a:pt x="562" y="36"/>
                    <a:pt x="46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0" name="Google Shape;1030;p110">
            <a:hlinkClick action="ppaction://hlinksldjump" r:id="rId4"/>
          </p:cNvPr>
          <p:cNvSpPr txBox="1"/>
          <p:nvPr>
            <p:ph idx="13" type="title"/>
          </p:nvPr>
        </p:nvSpPr>
        <p:spPr>
          <a:xfrm>
            <a:off x="453600" y="21977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31" name="Google Shape;1031;p110"/>
          <p:cNvSpPr txBox="1"/>
          <p:nvPr>
            <p:ph type="title"/>
          </p:nvPr>
        </p:nvSpPr>
        <p:spPr>
          <a:xfrm>
            <a:off x="16650" y="26876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Establecer</a:t>
            </a:r>
            <a:endParaRPr/>
          </a:p>
        </p:txBody>
      </p:sp>
      <p:sp>
        <p:nvSpPr>
          <p:cNvPr id="1032" name="Google Shape;1032;p110"/>
          <p:cNvSpPr txBox="1"/>
          <p:nvPr>
            <p:ph idx="2" type="title"/>
          </p:nvPr>
        </p:nvSpPr>
        <p:spPr>
          <a:xfrm>
            <a:off x="2684250" y="26876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Identificar</a:t>
            </a:r>
            <a:endParaRPr/>
          </a:p>
        </p:txBody>
      </p:sp>
      <p:sp>
        <p:nvSpPr>
          <p:cNvPr id="1033" name="Google Shape;1033;p110"/>
          <p:cNvSpPr txBox="1"/>
          <p:nvPr>
            <p:ph idx="3" type="subTitle"/>
          </p:nvPr>
        </p:nvSpPr>
        <p:spPr>
          <a:xfrm>
            <a:off x="2684250" y="29085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 información a generar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110"/>
          <p:cNvSpPr txBox="1"/>
          <p:nvPr>
            <p:ph idx="4" type="title"/>
          </p:nvPr>
        </p:nvSpPr>
        <p:spPr>
          <a:xfrm>
            <a:off x="5123250" y="2687625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Difundir</a:t>
            </a:r>
            <a:endParaRPr/>
          </a:p>
        </p:txBody>
      </p:sp>
      <p:sp>
        <p:nvSpPr>
          <p:cNvPr id="1035" name="Google Shape;1035;p110"/>
          <p:cNvSpPr txBox="1"/>
          <p:nvPr>
            <p:ph idx="5" type="subTitle"/>
          </p:nvPr>
        </p:nvSpPr>
        <p:spPr>
          <a:xfrm>
            <a:off x="5123250" y="29085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 información generada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10"/>
          <p:cNvSpPr txBox="1"/>
          <p:nvPr>
            <p:ph idx="6" type="title"/>
          </p:nvPr>
        </p:nvSpPr>
        <p:spPr>
          <a:xfrm>
            <a:off x="3896900" y="40346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Generar</a:t>
            </a:r>
            <a:endParaRPr/>
          </a:p>
        </p:txBody>
      </p:sp>
      <p:sp>
        <p:nvSpPr>
          <p:cNvPr id="1037" name="Google Shape;1037;p110"/>
          <p:cNvSpPr txBox="1"/>
          <p:nvPr>
            <p:ph idx="7" type="subTitle"/>
          </p:nvPr>
        </p:nvSpPr>
        <p:spPr>
          <a:xfrm>
            <a:off x="3896888" y="42554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y/o publicar </a:t>
            </a:r>
            <a:r>
              <a:rPr lang="en">
                <a:solidFill>
                  <a:schemeClr val="lt1"/>
                </a:solidFill>
              </a:rPr>
              <a:t>la información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110"/>
          <p:cNvSpPr txBox="1"/>
          <p:nvPr>
            <p:ph idx="8" type="title"/>
          </p:nvPr>
        </p:nvSpPr>
        <p:spPr>
          <a:xfrm>
            <a:off x="1471625" y="40346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Detectar</a:t>
            </a:r>
            <a:endParaRPr/>
          </a:p>
        </p:txBody>
      </p:sp>
      <p:sp>
        <p:nvSpPr>
          <p:cNvPr id="1039" name="Google Shape;1039;p110"/>
          <p:cNvSpPr txBox="1"/>
          <p:nvPr>
            <p:ph idx="9" type="subTitle"/>
          </p:nvPr>
        </p:nvSpPr>
        <p:spPr>
          <a:xfrm>
            <a:off x="1227125" y="4255425"/>
            <a:ext cx="2435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 población objetivo o potencial así como la construcción de su perfil.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110">
            <a:hlinkClick/>
          </p:cNvPr>
          <p:cNvSpPr txBox="1"/>
          <p:nvPr>
            <p:ph idx="14" type="title"/>
          </p:nvPr>
        </p:nvSpPr>
        <p:spPr>
          <a:xfrm>
            <a:off x="3121200" y="21977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41" name="Google Shape;1041;p110">
            <a:hlinkClick action="ppaction://hlinksldjump" r:id="rId5"/>
          </p:cNvPr>
          <p:cNvSpPr txBox="1"/>
          <p:nvPr>
            <p:ph idx="15" type="title"/>
          </p:nvPr>
        </p:nvSpPr>
        <p:spPr>
          <a:xfrm>
            <a:off x="5560200" y="219772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42" name="Google Shape;1042;p110">
            <a:hlinkClick action="ppaction://hlinksldjump" r:id="rId6"/>
          </p:cNvPr>
          <p:cNvSpPr txBox="1"/>
          <p:nvPr>
            <p:ph idx="16" type="title"/>
          </p:nvPr>
        </p:nvSpPr>
        <p:spPr>
          <a:xfrm>
            <a:off x="4333850" y="3541178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43" name="Google Shape;1043;p110">
            <a:hlinkClick action="ppaction://hlinksldjump" r:id="rId7"/>
          </p:cNvPr>
          <p:cNvSpPr txBox="1"/>
          <p:nvPr>
            <p:ph idx="17" type="title"/>
          </p:nvPr>
        </p:nvSpPr>
        <p:spPr>
          <a:xfrm>
            <a:off x="1908575" y="3548915"/>
            <a:ext cx="10728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1044" name="Google Shape;1044;p110"/>
          <p:cNvCxnSpPr/>
          <p:nvPr/>
        </p:nvCxnSpPr>
        <p:spPr>
          <a:xfrm rot="10800000">
            <a:off x="990000" y="1704916"/>
            <a:ext cx="0" cy="508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45" name="Google Shape;1045;p110"/>
          <p:cNvCxnSpPr/>
          <p:nvPr/>
        </p:nvCxnSpPr>
        <p:spPr>
          <a:xfrm rot="10800000">
            <a:off x="3657600" y="1710616"/>
            <a:ext cx="0" cy="502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46" name="Google Shape;1046;p110"/>
          <p:cNvCxnSpPr/>
          <p:nvPr/>
        </p:nvCxnSpPr>
        <p:spPr>
          <a:xfrm rot="10800000">
            <a:off x="6096600" y="1710616"/>
            <a:ext cx="0" cy="502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47" name="Google Shape;1047;p110"/>
          <p:cNvCxnSpPr/>
          <p:nvPr/>
        </p:nvCxnSpPr>
        <p:spPr>
          <a:xfrm rot="10800000">
            <a:off x="2444975" y="1710525"/>
            <a:ext cx="0" cy="1762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48" name="Google Shape;1048;p110"/>
          <p:cNvCxnSpPr/>
          <p:nvPr/>
        </p:nvCxnSpPr>
        <p:spPr>
          <a:xfrm rot="10800000">
            <a:off x="4870250" y="1734908"/>
            <a:ext cx="0" cy="17334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049" name="Google Shape;1049;p110"/>
          <p:cNvSpPr txBox="1"/>
          <p:nvPr>
            <p:ph idx="8" type="title"/>
          </p:nvPr>
        </p:nvSpPr>
        <p:spPr>
          <a:xfrm>
            <a:off x="6322175" y="4034680"/>
            <a:ext cx="19467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Medir</a:t>
            </a:r>
            <a:endParaRPr/>
          </a:p>
        </p:txBody>
      </p:sp>
      <p:sp>
        <p:nvSpPr>
          <p:cNvPr id="1050" name="Google Shape;1050;p110"/>
          <p:cNvSpPr txBox="1"/>
          <p:nvPr>
            <p:ph idx="9" type="subTitle"/>
          </p:nvPr>
        </p:nvSpPr>
        <p:spPr>
          <a:xfrm>
            <a:off x="6322163" y="425543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 la información pública se reutiliza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110"/>
          <p:cNvSpPr txBox="1"/>
          <p:nvPr>
            <p:ph idx="1" type="subTitle"/>
          </p:nvPr>
        </p:nvSpPr>
        <p:spPr>
          <a:xfrm>
            <a:off x="16650" y="2908500"/>
            <a:ext cx="19467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objetivo de la práctica</a:t>
            </a:r>
            <a:endParaRPr/>
          </a:p>
        </p:txBody>
      </p:sp>
      <p:grpSp>
        <p:nvGrpSpPr>
          <p:cNvPr id="1052" name="Google Shape;1052;p110"/>
          <p:cNvGrpSpPr/>
          <p:nvPr/>
        </p:nvGrpSpPr>
        <p:grpSpPr>
          <a:xfrm>
            <a:off x="2139857" y="1161872"/>
            <a:ext cx="610234" cy="488622"/>
            <a:chOff x="2171474" y="3369229"/>
            <a:chExt cx="408156" cy="343737"/>
          </a:xfrm>
        </p:grpSpPr>
        <p:sp>
          <p:nvSpPr>
            <p:cNvPr id="1053" name="Google Shape;1053;p110"/>
            <p:cNvSpPr/>
            <p:nvPr/>
          </p:nvSpPr>
          <p:spPr>
            <a:xfrm>
              <a:off x="2171474" y="3369229"/>
              <a:ext cx="408156" cy="343737"/>
            </a:xfrm>
            <a:custGeom>
              <a:rect b="b" l="l" r="r" t="t"/>
              <a:pathLst>
                <a:path extrusionOk="0" h="10800" w="12824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0"/>
            <p:cNvSpPr/>
            <p:nvPr/>
          </p:nvSpPr>
          <p:spPr>
            <a:xfrm>
              <a:off x="2292737" y="3477220"/>
              <a:ext cx="164898" cy="164866"/>
            </a:xfrm>
            <a:custGeom>
              <a:rect b="b" l="l" r="r" t="t"/>
              <a:pathLst>
                <a:path extrusionOk="0" h="5180" w="5181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10"/>
            <p:cNvSpPr/>
            <p:nvPr/>
          </p:nvSpPr>
          <p:spPr>
            <a:xfrm>
              <a:off x="2256358" y="3451503"/>
              <a:ext cx="188769" cy="177311"/>
            </a:xfrm>
            <a:custGeom>
              <a:rect b="b" l="l" r="r" t="t"/>
              <a:pathLst>
                <a:path extrusionOk="0" h="5571" w="5931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10"/>
            <p:cNvSpPr/>
            <p:nvPr/>
          </p:nvSpPr>
          <p:spPr>
            <a:xfrm>
              <a:off x="2305245" y="3491160"/>
              <a:ext cx="189151" cy="176706"/>
            </a:xfrm>
            <a:custGeom>
              <a:rect b="b" l="l" r="r" t="t"/>
              <a:pathLst>
                <a:path extrusionOk="0" h="5552" w="5943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7" name="Google Shape;1057;p110"/>
          <p:cNvGrpSpPr/>
          <p:nvPr/>
        </p:nvGrpSpPr>
        <p:grpSpPr>
          <a:xfrm>
            <a:off x="4551540" y="1169951"/>
            <a:ext cx="637405" cy="472470"/>
            <a:chOff x="2611458" y="3816374"/>
            <a:chExt cx="426329" cy="332375"/>
          </a:xfrm>
        </p:grpSpPr>
        <p:sp>
          <p:nvSpPr>
            <p:cNvPr id="1058" name="Google Shape;1058;p110"/>
            <p:cNvSpPr/>
            <p:nvPr/>
          </p:nvSpPr>
          <p:spPr>
            <a:xfrm>
              <a:off x="2611458" y="3816374"/>
              <a:ext cx="426329" cy="332375"/>
            </a:xfrm>
            <a:custGeom>
              <a:rect b="b" l="l" r="r" t="t"/>
              <a:pathLst>
                <a:path extrusionOk="0" h="10443" w="13395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0"/>
            <p:cNvSpPr/>
            <p:nvPr/>
          </p:nvSpPr>
          <p:spPr>
            <a:xfrm>
              <a:off x="2803568" y="3950909"/>
              <a:ext cx="40198" cy="85648"/>
            </a:xfrm>
            <a:custGeom>
              <a:rect b="b" l="l" r="r" t="t"/>
              <a:pathLst>
                <a:path extrusionOk="0" h="2691" w="1263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10"/>
            <p:cNvSpPr/>
            <p:nvPr/>
          </p:nvSpPr>
          <p:spPr>
            <a:xfrm>
              <a:off x="2851691" y="3917935"/>
              <a:ext cx="40580" cy="118621"/>
            </a:xfrm>
            <a:custGeom>
              <a:rect b="b" l="l" r="r" t="t"/>
              <a:pathLst>
                <a:path extrusionOk="0" h="3727" w="1275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10"/>
            <p:cNvSpPr/>
            <p:nvPr/>
          </p:nvSpPr>
          <p:spPr>
            <a:xfrm>
              <a:off x="2900197" y="3934995"/>
              <a:ext cx="40198" cy="101562"/>
            </a:xfrm>
            <a:custGeom>
              <a:rect b="b" l="l" r="r" t="t"/>
              <a:pathLst>
                <a:path extrusionOk="0" h="3191" w="1263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10"/>
            <p:cNvSpPr/>
            <p:nvPr/>
          </p:nvSpPr>
          <p:spPr>
            <a:xfrm>
              <a:off x="2948320" y="3879265"/>
              <a:ext cx="40580" cy="156941"/>
            </a:xfrm>
            <a:custGeom>
              <a:rect b="b" l="l" r="r" t="t"/>
              <a:pathLst>
                <a:path extrusionOk="0" h="4931" w="1275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10"/>
            <p:cNvSpPr/>
            <p:nvPr/>
          </p:nvSpPr>
          <p:spPr>
            <a:xfrm>
              <a:off x="2716807" y="3896325"/>
              <a:ext cx="49269" cy="13304"/>
            </a:xfrm>
            <a:custGeom>
              <a:rect b="b" l="l" r="r" t="t"/>
              <a:pathLst>
                <a:path extrusionOk="0" h="418" w="1548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10"/>
            <p:cNvSpPr/>
            <p:nvPr/>
          </p:nvSpPr>
          <p:spPr>
            <a:xfrm>
              <a:off x="2717157" y="3917553"/>
              <a:ext cx="69002" cy="13304"/>
            </a:xfrm>
            <a:custGeom>
              <a:rect b="b" l="l" r="r" t="t"/>
              <a:pathLst>
                <a:path extrusionOk="0" h="418" w="2168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10"/>
            <p:cNvSpPr/>
            <p:nvPr/>
          </p:nvSpPr>
          <p:spPr>
            <a:xfrm>
              <a:off x="2717157" y="3938782"/>
              <a:ext cx="69002" cy="13272"/>
            </a:xfrm>
            <a:custGeom>
              <a:rect b="b" l="l" r="r" t="t"/>
              <a:pathLst>
                <a:path extrusionOk="0" h="417" w="2168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10"/>
            <p:cNvSpPr/>
            <p:nvPr/>
          </p:nvSpPr>
          <p:spPr>
            <a:xfrm>
              <a:off x="2717157" y="3960361"/>
              <a:ext cx="69002" cy="13304"/>
            </a:xfrm>
            <a:custGeom>
              <a:rect b="b" l="l" r="r" t="t"/>
              <a:pathLst>
                <a:path extrusionOk="0" h="418" w="2168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10"/>
            <p:cNvSpPr/>
            <p:nvPr/>
          </p:nvSpPr>
          <p:spPr>
            <a:xfrm>
              <a:off x="2655793" y="4020993"/>
              <a:ext cx="84152" cy="82656"/>
            </a:xfrm>
            <a:custGeom>
              <a:rect b="b" l="l" r="r" t="t"/>
              <a:pathLst>
                <a:path extrusionOk="0" h="2597" w="2644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110"/>
          <p:cNvGrpSpPr/>
          <p:nvPr/>
        </p:nvGrpSpPr>
        <p:grpSpPr>
          <a:xfrm>
            <a:off x="3390487" y="1160116"/>
            <a:ext cx="520679" cy="492124"/>
            <a:chOff x="4797581" y="2848752"/>
            <a:chExt cx="364979" cy="364590"/>
          </a:xfrm>
        </p:grpSpPr>
        <p:sp>
          <p:nvSpPr>
            <p:cNvPr id="1069" name="Google Shape;1069;p110"/>
            <p:cNvSpPr/>
            <p:nvPr/>
          </p:nvSpPr>
          <p:spPr>
            <a:xfrm>
              <a:off x="4851836" y="2930929"/>
              <a:ext cx="139776" cy="136842"/>
            </a:xfrm>
            <a:custGeom>
              <a:rect b="b" l="l" r="r" t="t"/>
              <a:pathLst>
                <a:path extrusionOk="0" h="3965" w="4050">
                  <a:moveTo>
                    <a:pt x="2025" y="1"/>
                  </a:moveTo>
                  <a:cubicBezTo>
                    <a:pt x="1501" y="1"/>
                    <a:pt x="977" y="215"/>
                    <a:pt x="596" y="596"/>
                  </a:cubicBezTo>
                  <a:cubicBezTo>
                    <a:pt x="215" y="977"/>
                    <a:pt x="1" y="1501"/>
                    <a:pt x="1" y="2025"/>
                  </a:cubicBezTo>
                  <a:cubicBezTo>
                    <a:pt x="1" y="2478"/>
                    <a:pt x="144" y="2882"/>
                    <a:pt x="382" y="3216"/>
                  </a:cubicBezTo>
                  <a:cubicBezTo>
                    <a:pt x="667" y="3573"/>
                    <a:pt x="1025" y="3811"/>
                    <a:pt x="1406" y="3954"/>
                  </a:cubicBezTo>
                  <a:cubicBezTo>
                    <a:pt x="1423" y="3961"/>
                    <a:pt x="1439" y="3965"/>
                    <a:pt x="1455" y="3965"/>
                  </a:cubicBezTo>
                  <a:cubicBezTo>
                    <a:pt x="1594" y="3965"/>
                    <a:pt x="1672" y="3711"/>
                    <a:pt x="1501" y="3668"/>
                  </a:cubicBezTo>
                  <a:cubicBezTo>
                    <a:pt x="1144" y="3549"/>
                    <a:pt x="834" y="3335"/>
                    <a:pt x="620" y="3025"/>
                  </a:cubicBezTo>
                  <a:cubicBezTo>
                    <a:pt x="429" y="2739"/>
                    <a:pt x="310" y="2382"/>
                    <a:pt x="310" y="2025"/>
                  </a:cubicBezTo>
                  <a:cubicBezTo>
                    <a:pt x="310" y="1573"/>
                    <a:pt x="477" y="1144"/>
                    <a:pt x="810" y="810"/>
                  </a:cubicBezTo>
                  <a:cubicBezTo>
                    <a:pt x="1144" y="477"/>
                    <a:pt x="1572" y="310"/>
                    <a:pt x="2025" y="310"/>
                  </a:cubicBezTo>
                  <a:cubicBezTo>
                    <a:pt x="2477" y="310"/>
                    <a:pt x="2930" y="477"/>
                    <a:pt x="3239" y="810"/>
                  </a:cubicBezTo>
                  <a:cubicBezTo>
                    <a:pt x="3573" y="1144"/>
                    <a:pt x="3763" y="1573"/>
                    <a:pt x="3763" y="2025"/>
                  </a:cubicBezTo>
                  <a:cubicBezTo>
                    <a:pt x="3763" y="2120"/>
                    <a:pt x="3811" y="2168"/>
                    <a:pt x="3906" y="2168"/>
                  </a:cubicBezTo>
                  <a:cubicBezTo>
                    <a:pt x="4001" y="2168"/>
                    <a:pt x="4049" y="2120"/>
                    <a:pt x="4049" y="2025"/>
                  </a:cubicBezTo>
                  <a:cubicBezTo>
                    <a:pt x="4049" y="1501"/>
                    <a:pt x="3835" y="977"/>
                    <a:pt x="3454" y="596"/>
                  </a:cubicBezTo>
                  <a:cubicBezTo>
                    <a:pt x="3073" y="215"/>
                    <a:pt x="2573" y="1"/>
                    <a:pt x="20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10"/>
            <p:cNvSpPr/>
            <p:nvPr/>
          </p:nvSpPr>
          <p:spPr>
            <a:xfrm>
              <a:off x="4875685" y="2955606"/>
              <a:ext cx="91458" cy="83348"/>
            </a:xfrm>
            <a:custGeom>
              <a:rect b="b" l="l" r="r" t="t"/>
              <a:pathLst>
                <a:path extrusionOk="0" h="2415" w="2650">
                  <a:moveTo>
                    <a:pt x="1334" y="0"/>
                  </a:moveTo>
                  <a:cubicBezTo>
                    <a:pt x="596" y="0"/>
                    <a:pt x="0" y="596"/>
                    <a:pt x="0" y="1334"/>
                  </a:cubicBezTo>
                  <a:cubicBezTo>
                    <a:pt x="0" y="1763"/>
                    <a:pt x="167" y="2144"/>
                    <a:pt x="500" y="2382"/>
                  </a:cubicBezTo>
                  <a:cubicBezTo>
                    <a:pt x="528" y="2404"/>
                    <a:pt x="558" y="2414"/>
                    <a:pt x="587" y="2414"/>
                  </a:cubicBezTo>
                  <a:cubicBezTo>
                    <a:pt x="711" y="2414"/>
                    <a:pt x="826" y="2240"/>
                    <a:pt x="691" y="2144"/>
                  </a:cubicBezTo>
                  <a:cubicBezTo>
                    <a:pt x="429" y="1953"/>
                    <a:pt x="286" y="1643"/>
                    <a:pt x="286" y="1334"/>
                  </a:cubicBezTo>
                  <a:cubicBezTo>
                    <a:pt x="334" y="738"/>
                    <a:pt x="762" y="310"/>
                    <a:pt x="1334" y="310"/>
                  </a:cubicBezTo>
                  <a:cubicBezTo>
                    <a:pt x="1786" y="310"/>
                    <a:pt x="2167" y="596"/>
                    <a:pt x="2310" y="1024"/>
                  </a:cubicBezTo>
                  <a:cubicBezTo>
                    <a:pt x="2336" y="1085"/>
                    <a:pt x="2392" y="1111"/>
                    <a:pt x="2449" y="1111"/>
                  </a:cubicBezTo>
                  <a:cubicBezTo>
                    <a:pt x="2547" y="1111"/>
                    <a:pt x="2650" y="1034"/>
                    <a:pt x="2620" y="929"/>
                  </a:cubicBezTo>
                  <a:cubicBezTo>
                    <a:pt x="2429" y="357"/>
                    <a:pt x="1929" y="0"/>
                    <a:pt x="1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10"/>
            <p:cNvSpPr/>
            <p:nvPr/>
          </p:nvSpPr>
          <p:spPr>
            <a:xfrm>
              <a:off x="4797581" y="2848752"/>
              <a:ext cx="242278" cy="364590"/>
            </a:xfrm>
            <a:custGeom>
              <a:rect b="b" l="l" r="r" t="t"/>
              <a:pathLst>
                <a:path extrusionOk="0" h="10564" w="7020">
                  <a:moveTo>
                    <a:pt x="715" y="0"/>
                  </a:moveTo>
                  <a:cubicBezTo>
                    <a:pt x="310" y="0"/>
                    <a:pt x="1" y="334"/>
                    <a:pt x="1" y="715"/>
                  </a:cubicBezTo>
                  <a:lnTo>
                    <a:pt x="1" y="8050"/>
                  </a:lnTo>
                  <a:cubicBezTo>
                    <a:pt x="1" y="8431"/>
                    <a:pt x="334" y="8740"/>
                    <a:pt x="715" y="8740"/>
                  </a:cubicBezTo>
                  <a:lnTo>
                    <a:pt x="3359" y="8740"/>
                  </a:lnTo>
                  <a:lnTo>
                    <a:pt x="4764" y="9574"/>
                  </a:lnTo>
                  <a:lnTo>
                    <a:pt x="5192" y="9860"/>
                  </a:lnTo>
                  <a:cubicBezTo>
                    <a:pt x="5414" y="9970"/>
                    <a:pt x="5652" y="10033"/>
                    <a:pt x="5887" y="10033"/>
                  </a:cubicBezTo>
                  <a:cubicBezTo>
                    <a:pt x="6056" y="10033"/>
                    <a:pt x="6224" y="10001"/>
                    <a:pt x="6383" y="9931"/>
                  </a:cubicBezTo>
                  <a:lnTo>
                    <a:pt x="6693" y="10479"/>
                  </a:lnTo>
                  <a:cubicBezTo>
                    <a:pt x="6723" y="10539"/>
                    <a:pt x="6770" y="10564"/>
                    <a:pt x="6817" y="10564"/>
                  </a:cubicBezTo>
                  <a:cubicBezTo>
                    <a:pt x="6918" y="10564"/>
                    <a:pt x="7020" y="10450"/>
                    <a:pt x="6955" y="10336"/>
                  </a:cubicBezTo>
                  <a:lnTo>
                    <a:pt x="6574" y="9717"/>
                  </a:lnTo>
                  <a:lnTo>
                    <a:pt x="6550" y="9669"/>
                  </a:lnTo>
                  <a:cubicBezTo>
                    <a:pt x="6508" y="9641"/>
                    <a:pt x="6474" y="9630"/>
                    <a:pt x="6439" y="9630"/>
                  </a:cubicBezTo>
                  <a:cubicBezTo>
                    <a:pt x="6414" y="9630"/>
                    <a:pt x="6389" y="9635"/>
                    <a:pt x="6359" y="9645"/>
                  </a:cubicBezTo>
                  <a:cubicBezTo>
                    <a:pt x="6198" y="9738"/>
                    <a:pt x="6025" y="9785"/>
                    <a:pt x="5857" y="9785"/>
                  </a:cubicBezTo>
                  <a:cubicBezTo>
                    <a:pt x="5679" y="9785"/>
                    <a:pt x="5506" y="9732"/>
                    <a:pt x="5359" y="9621"/>
                  </a:cubicBezTo>
                  <a:lnTo>
                    <a:pt x="4907" y="9336"/>
                  </a:lnTo>
                  <a:lnTo>
                    <a:pt x="3573" y="8550"/>
                  </a:lnTo>
                  <a:cubicBezTo>
                    <a:pt x="3525" y="8502"/>
                    <a:pt x="3502" y="8478"/>
                    <a:pt x="3478" y="8478"/>
                  </a:cubicBezTo>
                  <a:lnTo>
                    <a:pt x="3478" y="8454"/>
                  </a:lnTo>
                  <a:lnTo>
                    <a:pt x="3478" y="8383"/>
                  </a:lnTo>
                  <a:cubicBezTo>
                    <a:pt x="3553" y="8278"/>
                    <a:pt x="3684" y="8211"/>
                    <a:pt x="3818" y="8211"/>
                  </a:cubicBezTo>
                  <a:cubicBezTo>
                    <a:pt x="3898" y="8211"/>
                    <a:pt x="3979" y="8235"/>
                    <a:pt x="4049" y="8288"/>
                  </a:cubicBezTo>
                  <a:lnTo>
                    <a:pt x="5026" y="8907"/>
                  </a:lnTo>
                  <a:cubicBezTo>
                    <a:pt x="5095" y="8948"/>
                    <a:pt x="5166" y="8967"/>
                    <a:pt x="5233" y="8967"/>
                  </a:cubicBezTo>
                  <a:cubicBezTo>
                    <a:pt x="5517" y="8967"/>
                    <a:pt x="5751" y="8647"/>
                    <a:pt x="5597" y="8359"/>
                  </a:cubicBezTo>
                  <a:lnTo>
                    <a:pt x="5050" y="7383"/>
                  </a:lnTo>
                  <a:cubicBezTo>
                    <a:pt x="5027" y="7322"/>
                    <a:pt x="4983" y="7298"/>
                    <a:pt x="4936" y="7298"/>
                  </a:cubicBezTo>
                  <a:cubicBezTo>
                    <a:pt x="4835" y="7298"/>
                    <a:pt x="4723" y="7412"/>
                    <a:pt x="4788" y="7526"/>
                  </a:cubicBezTo>
                  <a:lnTo>
                    <a:pt x="5311" y="8526"/>
                  </a:lnTo>
                  <a:cubicBezTo>
                    <a:pt x="5370" y="8584"/>
                    <a:pt x="5302" y="8658"/>
                    <a:pt x="5223" y="8658"/>
                  </a:cubicBezTo>
                  <a:cubicBezTo>
                    <a:pt x="5205" y="8658"/>
                    <a:pt x="5186" y="8654"/>
                    <a:pt x="5169" y="8645"/>
                  </a:cubicBezTo>
                  <a:lnTo>
                    <a:pt x="4192" y="8002"/>
                  </a:lnTo>
                  <a:cubicBezTo>
                    <a:pt x="4072" y="7925"/>
                    <a:pt x="3936" y="7888"/>
                    <a:pt x="3802" y="7888"/>
                  </a:cubicBezTo>
                  <a:cubicBezTo>
                    <a:pt x="3566" y="7888"/>
                    <a:pt x="3338" y="8003"/>
                    <a:pt x="3216" y="8216"/>
                  </a:cubicBezTo>
                  <a:cubicBezTo>
                    <a:pt x="3144" y="8264"/>
                    <a:pt x="3144" y="8359"/>
                    <a:pt x="3144" y="8454"/>
                  </a:cubicBezTo>
                  <a:lnTo>
                    <a:pt x="715" y="8454"/>
                  </a:lnTo>
                  <a:cubicBezTo>
                    <a:pt x="501" y="8454"/>
                    <a:pt x="287" y="8264"/>
                    <a:pt x="287" y="8050"/>
                  </a:cubicBezTo>
                  <a:lnTo>
                    <a:pt x="287" y="715"/>
                  </a:lnTo>
                  <a:cubicBezTo>
                    <a:pt x="287" y="500"/>
                    <a:pt x="477" y="286"/>
                    <a:pt x="715" y="286"/>
                  </a:cubicBezTo>
                  <a:lnTo>
                    <a:pt x="1454" y="286"/>
                  </a:lnTo>
                  <a:cubicBezTo>
                    <a:pt x="1668" y="286"/>
                    <a:pt x="1668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10"/>
            <p:cNvSpPr/>
            <p:nvPr/>
          </p:nvSpPr>
          <p:spPr>
            <a:xfrm>
              <a:off x="4874857" y="2849580"/>
              <a:ext cx="287696" cy="324487"/>
            </a:xfrm>
            <a:custGeom>
              <a:rect b="b" l="l" r="r" t="t"/>
              <a:pathLst>
                <a:path extrusionOk="0" h="9402" w="8336">
                  <a:moveTo>
                    <a:pt x="191" y="0"/>
                  </a:moveTo>
                  <a:cubicBezTo>
                    <a:pt x="0" y="0"/>
                    <a:pt x="0" y="310"/>
                    <a:pt x="191" y="310"/>
                  </a:cubicBezTo>
                  <a:lnTo>
                    <a:pt x="4239" y="310"/>
                  </a:lnTo>
                  <a:cubicBezTo>
                    <a:pt x="4454" y="310"/>
                    <a:pt x="4668" y="476"/>
                    <a:pt x="4668" y="715"/>
                  </a:cubicBezTo>
                  <a:lnTo>
                    <a:pt x="4668" y="2286"/>
                  </a:lnTo>
                  <a:lnTo>
                    <a:pt x="3692" y="3001"/>
                  </a:lnTo>
                  <a:cubicBezTo>
                    <a:pt x="3552" y="3101"/>
                    <a:pt x="3647" y="3285"/>
                    <a:pt x="3780" y="3285"/>
                  </a:cubicBezTo>
                  <a:cubicBezTo>
                    <a:pt x="3805" y="3285"/>
                    <a:pt x="3832" y="3278"/>
                    <a:pt x="3858" y="3263"/>
                  </a:cubicBezTo>
                  <a:lnTo>
                    <a:pt x="4668" y="2691"/>
                  </a:lnTo>
                  <a:lnTo>
                    <a:pt x="4668" y="5192"/>
                  </a:lnTo>
                  <a:cubicBezTo>
                    <a:pt x="4573" y="5216"/>
                    <a:pt x="4478" y="5311"/>
                    <a:pt x="4430" y="5382"/>
                  </a:cubicBezTo>
                  <a:cubicBezTo>
                    <a:pt x="4331" y="5292"/>
                    <a:pt x="4205" y="5250"/>
                    <a:pt x="4079" y="5250"/>
                  </a:cubicBezTo>
                  <a:cubicBezTo>
                    <a:pt x="3870" y="5250"/>
                    <a:pt x="3662" y="5365"/>
                    <a:pt x="3573" y="5573"/>
                  </a:cubicBezTo>
                  <a:cubicBezTo>
                    <a:pt x="3493" y="5533"/>
                    <a:pt x="3406" y="5515"/>
                    <a:pt x="3319" y="5515"/>
                  </a:cubicBezTo>
                  <a:cubicBezTo>
                    <a:pt x="3144" y="5515"/>
                    <a:pt x="2969" y="5589"/>
                    <a:pt x="2858" y="5716"/>
                  </a:cubicBezTo>
                  <a:lnTo>
                    <a:pt x="2096" y="4334"/>
                  </a:lnTo>
                  <a:cubicBezTo>
                    <a:pt x="2001" y="4144"/>
                    <a:pt x="1821" y="4049"/>
                    <a:pt x="1634" y="4049"/>
                  </a:cubicBezTo>
                  <a:cubicBezTo>
                    <a:pt x="1540" y="4049"/>
                    <a:pt x="1445" y="4072"/>
                    <a:pt x="1358" y="4120"/>
                  </a:cubicBezTo>
                  <a:cubicBezTo>
                    <a:pt x="1096" y="4263"/>
                    <a:pt x="1001" y="4596"/>
                    <a:pt x="1144" y="4858"/>
                  </a:cubicBezTo>
                  <a:lnTo>
                    <a:pt x="2191" y="6787"/>
                  </a:lnTo>
                  <a:cubicBezTo>
                    <a:pt x="2223" y="6851"/>
                    <a:pt x="2273" y="6877"/>
                    <a:pt x="2323" y="6877"/>
                  </a:cubicBezTo>
                  <a:cubicBezTo>
                    <a:pt x="2422" y="6877"/>
                    <a:pt x="2517" y="6771"/>
                    <a:pt x="2453" y="6644"/>
                  </a:cubicBezTo>
                  <a:lnTo>
                    <a:pt x="1429" y="4715"/>
                  </a:lnTo>
                  <a:cubicBezTo>
                    <a:pt x="1313" y="4533"/>
                    <a:pt x="1485" y="4374"/>
                    <a:pt x="1649" y="4374"/>
                  </a:cubicBezTo>
                  <a:cubicBezTo>
                    <a:pt x="1721" y="4374"/>
                    <a:pt x="1791" y="4405"/>
                    <a:pt x="1834" y="4477"/>
                  </a:cubicBezTo>
                  <a:lnTo>
                    <a:pt x="3358" y="7311"/>
                  </a:lnTo>
                  <a:cubicBezTo>
                    <a:pt x="3388" y="7363"/>
                    <a:pt x="3433" y="7385"/>
                    <a:pt x="3479" y="7385"/>
                  </a:cubicBezTo>
                  <a:cubicBezTo>
                    <a:pt x="3582" y="7385"/>
                    <a:pt x="3686" y="7276"/>
                    <a:pt x="3620" y="7144"/>
                  </a:cubicBezTo>
                  <a:lnTo>
                    <a:pt x="3096" y="6168"/>
                  </a:lnTo>
                  <a:cubicBezTo>
                    <a:pt x="2980" y="5986"/>
                    <a:pt x="3152" y="5827"/>
                    <a:pt x="3316" y="5827"/>
                  </a:cubicBezTo>
                  <a:cubicBezTo>
                    <a:pt x="3388" y="5827"/>
                    <a:pt x="3458" y="5857"/>
                    <a:pt x="3501" y="5930"/>
                  </a:cubicBezTo>
                  <a:lnTo>
                    <a:pt x="3573" y="6049"/>
                  </a:lnTo>
                  <a:lnTo>
                    <a:pt x="4049" y="6906"/>
                  </a:lnTo>
                  <a:cubicBezTo>
                    <a:pt x="4072" y="6967"/>
                    <a:pt x="4116" y="6991"/>
                    <a:pt x="4162" y="6991"/>
                  </a:cubicBezTo>
                  <a:cubicBezTo>
                    <a:pt x="4263" y="6991"/>
                    <a:pt x="4376" y="6877"/>
                    <a:pt x="4311" y="6763"/>
                  </a:cubicBezTo>
                  <a:lnTo>
                    <a:pt x="3835" y="5906"/>
                  </a:lnTo>
                  <a:cubicBezTo>
                    <a:pt x="3735" y="5724"/>
                    <a:pt x="3901" y="5565"/>
                    <a:pt x="4059" y="5565"/>
                  </a:cubicBezTo>
                  <a:cubicBezTo>
                    <a:pt x="4128" y="5565"/>
                    <a:pt x="4196" y="5595"/>
                    <a:pt x="4239" y="5668"/>
                  </a:cubicBezTo>
                  <a:lnTo>
                    <a:pt x="4716" y="6525"/>
                  </a:lnTo>
                  <a:cubicBezTo>
                    <a:pt x="4746" y="6578"/>
                    <a:pt x="4792" y="6600"/>
                    <a:pt x="4840" y="6600"/>
                  </a:cubicBezTo>
                  <a:cubicBezTo>
                    <a:pt x="4943" y="6600"/>
                    <a:pt x="5050" y="6497"/>
                    <a:pt x="5001" y="6382"/>
                  </a:cubicBezTo>
                  <a:lnTo>
                    <a:pt x="4668" y="5787"/>
                  </a:lnTo>
                  <a:cubicBezTo>
                    <a:pt x="4597" y="5668"/>
                    <a:pt x="4668" y="5477"/>
                    <a:pt x="4811" y="5454"/>
                  </a:cubicBezTo>
                  <a:lnTo>
                    <a:pt x="4882" y="5454"/>
                  </a:lnTo>
                  <a:cubicBezTo>
                    <a:pt x="4954" y="5454"/>
                    <a:pt x="5049" y="5501"/>
                    <a:pt x="5073" y="5573"/>
                  </a:cubicBezTo>
                  <a:lnTo>
                    <a:pt x="5621" y="6549"/>
                  </a:lnTo>
                  <a:lnTo>
                    <a:pt x="6002" y="7287"/>
                  </a:lnTo>
                  <a:cubicBezTo>
                    <a:pt x="6216" y="7645"/>
                    <a:pt x="6264" y="8097"/>
                    <a:pt x="6216" y="8526"/>
                  </a:cubicBezTo>
                  <a:cubicBezTo>
                    <a:pt x="6216" y="8550"/>
                    <a:pt x="6216" y="8573"/>
                    <a:pt x="6240" y="8597"/>
                  </a:cubicBezTo>
                  <a:lnTo>
                    <a:pt x="6621" y="9312"/>
                  </a:lnTo>
                  <a:cubicBezTo>
                    <a:pt x="6653" y="9375"/>
                    <a:pt x="6703" y="9402"/>
                    <a:pt x="6753" y="9402"/>
                  </a:cubicBezTo>
                  <a:cubicBezTo>
                    <a:pt x="6854" y="9402"/>
                    <a:pt x="6954" y="9296"/>
                    <a:pt x="6907" y="9169"/>
                  </a:cubicBezTo>
                  <a:lnTo>
                    <a:pt x="6502" y="8502"/>
                  </a:lnTo>
                  <a:cubicBezTo>
                    <a:pt x="6573" y="8026"/>
                    <a:pt x="6478" y="7549"/>
                    <a:pt x="6240" y="7121"/>
                  </a:cubicBezTo>
                  <a:lnTo>
                    <a:pt x="5859" y="6382"/>
                  </a:lnTo>
                  <a:lnTo>
                    <a:pt x="5311" y="5382"/>
                  </a:lnTo>
                  <a:cubicBezTo>
                    <a:pt x="5240" y="5239"/>
                    <a:pt x="5121" y="5144"/>
                    <a:pt x="4930" y="5120"/>
                  </a:cubicBezTo>
                  <a:lnTo>
                    <a:pt x="4930" y="2405"/>
                  </a:lnTo>
                  <a:lnTo>
                    <a:pt x="6335" y="1429"/>
                  </a:lnTo>
                  <a:lnTo>
                    <a:pt x="8121" y="1429"/>
                  </a:lnTo>
                  <a:cubicBezTo>
                    <a:pt x="8335" y="1429"/>
                    <a:pt x="8335" y="1143"/>
                    <a:pt x="8121" y="1143"/>
                  </a:cubicBezTo>
                  <a:lnTo>
                    <a:pt x="6335" y="1143"/>
                  </a:lnTo>
                  <a:cubicBezTo>
                    <a:pt x="6311" y="1143"/>
                    <a:pt x="6264" y="1143"/>
                    <a:pt x="6240" y="1167"/>
                  </a:cubicBezTo>
                  <a:cubicBezTo>
                    <a:pt x="6216" y="1167"/>
                    <a:pt x="6192" y="1167"/>
                    <a:pt x="6192" y="1191"/>
                  </a:cubicBezTo>
                  <a:lnTo>
                    <a:pt x="4954" y="2048"/>
                  </a:lnTo>
                  <a:lnTo>
                    <a:pt x="4954" y="715"/>
                  </a:lnTo>
                  <a:cubicBezTo>
                    <a:pt x="4954" y="334"/>
                    <a:pt x="4644" y="0"/>
                    <a:pt x="4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10"/>
            <p:cNvSpPr/>
            <p:nvPr/>
          </p:nvSpPr>
          <p:spPr>
            <a:xfrm>
              <a:off x="5094294" y="2913672"/>
              <a:ext cx="68266" cy="9905"/>
            </a:xfrm>
            <a:custGeom>
              <a:rect b="b" l="l" r="r" t="t"/>
              <a:pathLst>
                <a:path extrusionOk="0" h="287" w="1978">
                  <a:moveTo>
                    <a:pt x="215" y="1"/>
                  </a:moveTo>
                  <a:cubicBezTo>
                    <a:pt x="1" y="1"/>
                    <a:pt x="1" y="286"/>
                    <a:pt x="215" y="286"/>
                  </a:cubicBezTo>
                  <a:lnTo>
                    <a:pt x="1787" y="286"/>
                  </a:lnTo>
                  <a:cubicBezTo>
                    <a:pt x="1977" y="286"/>
                    <a:pt x="1977" y="1"/>
                    <a:pt x="1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10"/>
            <p:cNvSpPr/>
            <p:nvPr/>
          </p:nvSpPr>
          <p:spPr>
            <a:xfrm>
              <a:off x="5094294" y="2937521"/>
              <a:ext cx="68266" cy="9940"/>
            </a:xfrm>
            <a:custGeom>
              <a:rect b="b" l="l" r="r" t="t"/>
              <a:pathLst>
                <a:path extrusionOk="0" h="288" w="1978">
                  <a:moveTo>
                    <a:pt x="215" y="0"/>
                  </a:moveTo>
                  <a:cubicBezTo>
                    <a:pt x="1" y="0"/>
                    <a:pt x="1" y="286"/>
                    <a:pt x="215" y="286"/>
                  </a:cubicBezTo>
                  <a:lnTo>
                    <a:pt x="1787" y="286"/>
                  </a:lnTo>
                  <a:cubicBezTo>
                    <a:pt x="1794" y="287"/>
                    <a:pt x="1801" y="287"/>
                    <a:pt x="1807" y="287"/>
                  </a:cubicBezTo>
                  <a:cubicBezTo>
                    <a:pt x="1977" y="287"/>
                    <a:pt x="1970" y="0"/>
                    <a:pt x="1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10"/>
            <p:cNvSpPr/>
            <p:nvPr/>
          </p:nvSpPr>
          <p:spPr>
            <a:xfrm>
              <a:off x="5094294" y="2962164"/>
              <a:ext cx="37032" cy="9905"/>
            </a:xfrm>
            <a:custGeom>
              <a:rect b="b" l="l" r="r" t="t"/>
              <a:pathLst>
                <a:path extrusionOk="0" h="287" w="1073">
                  <a:moveTo>
                    <a:pt x="215" y="1"/>
                  </a:moveTo>
                  <a:cubicBezTo>
                    <a:pt x="1" y="1"/>
                    <a:pt x="1" y="287"/>
                    <a:pt x="215" y="287"/>
                  </a:cubicBezTo>
                  <a:lnTo>
                    <a:pt x="858" y="287"/>
                  </a:lnTo>
                  <a:cubicBezTo>
                    <a:pt x="1073" y="287"/>
                    <a:pt x="1073" y="1"/>
                    <a:pt x="8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6" name="Google Shape;1076;p110"/>
          <p:cNvGrpSpPr/>
          <p:nvPr/>
        </p:nvGrpSpPr>
        <p:grpSpPr>
          <a:xfrm>
            <a:off x="729640" y="1160135"/>
            <a:ext cx="520723" cy="492127"/>
            <a:chOff x="2711860" y="2997344"/>
            <a:chExt cx="492363" cy="478304"/>
          </a:xfrm>
        </p:grpSpPr>
        <p:sp>
          <p:nvSpPr>
            <p:cNvPr id="1077" name="Google Shape;1077;p110"/>
            <p:cNvSpPr/>
            <p:nvPr/>
          </p:nvSpPr>
          <p:spPr>
            <a:xfrm>
              <a:off x="2711860" y="2997344"/>
              <a:ext cx="304624" cy="478304"/>
            </a:xfrm>
            <a:custGeom>
              <a:rect b="b" l="l" r="r" t="t"/>
              <a:pathLst>
                <a:path extrusionOk="0" h="18702" w="11911">
                  <a:moveTo>
                    <a:pt x="6977" y="11178"/>
                  </a:moveTo>
                  <a:lnTo>
                    <a:pt x="6977" y="12347"/>
                  </a:lnTo>
                  <a:lnTo>
                    <a:pt x="5371" y="12347"/>
                  </a:lnTo>
                  <a:lnTo>
                    <a:pt x="5371" y="11178"/>
                  </a:lnTo>
                  <a:cubicBezTo>
                    <a:pt x="5639" y="11214"/>
                    <a:pt x="5907" y="11240"/>
                    <a:pt x="6174" y="11240"/>
                  </a:cubicBezTo>
                  <a:cubicBezTo>
                    <a:pt x="6442" y="11240"/>
                    <a:pt x="6709" y="11214"/>
                    <a:pt x="6977" y="11178"/>
                  </a:cubicBezTo>
                  <a:close/>
                  <a:moveTo>
                    <a:pt x="6977" y="13078"/>
                  </a:moveTo>
                  <a:lnTo>
                    <a:pt x="6977" y="17155"/>
                  </a:lnTo>
                  <a:cubicBezTo>
                    <a:pt x="6977" y="17602"/>
                    <a:pt x="6618" y="17962"/>
                    <a:pt x="6179" y="17962"/>
                  </a:cubicBezTo>
                  <a:cubicBezTo>
                    <a:pt x="6154" y="17962"/>
                    <a:pt x="6129" y="17960"/>
                    <a:pt x="6103" y="17958"/>
                  </a:cubicBezTo>
                  <a:cubicBezTo>
                    <a:pt x="5684" y="17922"/>
                    <a:pt x="5371" y="17557"/>
                    <a:pt x="5371" y="17137"/>
                  </a:cubicBezTo>
                  <a:lnTo>
                    <a:pt x="5371" y="13078"/>
                  </a:lnTo>
                  <a:close/>
                  <a:moveTo>
                    <a:pt x="6173" y="1"/>
                  </a:moveTo>
                  <a:cubicBezTo>
                    <a:pt x="4716" y="1"/>
                    <a:pt x="3278" y="568"/>
                    <a:pt x="2195" y="1650"/>
                  </a:cubicBezTo>
                  <a:cubicBezTo>
                    <a:pt x="1" y="3845"/>
                    <a:pt x="1" y="7413"/>
                    <a:pt x="2195" y="9608"/>
                  </a:cubicBezTo>
                  <a:cubicBezTo>
                    <a:pt x="2900" y="10304"/>
                    <a:pt x="3748" y="10785"/>
                    <a:pt x="4640" y="11035"/>
                  </a:cubicBezTo>
                  <a:lnTo>
                    <a:pt x="4640" y="17146"/>
                  </a:lnTo>
                  <a:cubicBezTo>
                    <a:pt x="4640" y="17940"/>
                    <a:pt x="5291" y="18654"/>
                    <a:pt x="6094" y="18698"/>
                  </a:cubicBezTo>
                  <a:cubicBezTo>
                    <a:pt x="6126" y="18700"/>
                    <a:pt x="6157" y="18701"/>
                    <a:pt x="6188" y="18701"/>
                  </a:cubicBezTo>
                  <a:cubicBezTo>
                    <a:pt x="7029" y="18701"/>
                    <a:pt x="7709" y="18016"/>
                    <a:pt x="7709" y="17173"/>
                  </a:cubicBezTo>
                  <a:lnTo>
                    <a:pt x="7709" y="11035"/>
                  </a:lnTo>
                  <a:cubicBezTo>
                    <a:pt x="8601" y="10785"/>
                    <a:pt x="9448" y="10304"/>
                    <a:pt x="10153" y="9608"/>
                  </a:cubicBezTo>
                  <a:cubicBezTo>
                    <a:pt x="11009" y="8743"/>
                    <a:pt x="11554" y="7663"/>
                    <a:pt x="11741" y="6468"/>
                  </a:cubicBezTo>
                  <a:cubicBezTo>
                    <a:pt x="11910" y="5299"/>
                    <a:pt x="11723" y="4121"/>
                    <a:pt x="11188" y="3069"/>
                  </a:cubicBezTo>
                  <a:cubicBezTo>
                    <a:pt x="11125" y="2942"/>
                    <a:pt x="10994" y="2870"/>
                    <a:pt x="10860" y="2870"/>
                  </a:cubicBezTo>
                  <a:cubicBezTo>
                    <a:pt x="10805" y="2870"/>
                    <a:pt x="10749" y="2882"/>
                    <a:pt x="10697" y="2908"/>
                  </a:cubicBezTo>
                  <a:cubicBezTo>
                    <a:pt x="10519" y="3006"/>
                    <a:pt x="10447" y="3220"/>
                    <a:pt x="10537" y="3399"/>
                  </a:cubicBezTo>
                  <a:cubicBezTo>
                    <a:pt x="11714" y="5709"/>
                    <a:pt x="10920" y="8591"/>
                    <a:pt x="8503" y="9947"/>
                  </a:cubicBezTo>
                  <a:cubicBezTo>
                    <a:pt x="7783" y="10348"/>
                    <a:pt x="6984" y="10546"/>
                    <a:pt x="6186" y="10546"/>
                  </a:cubicBezTo>
                  <a:cubicBezTo>
                    <a:pt x="5332" y="10546"/>
                    <a:pt x="4477" y="10319"/>
                    <a:pt x="3721" y="9867"/>
                  </a:cubicBezTo>
                  <a:cubicBezTo>
                    <a:pt x="848" y="8154"/>
                    <a:pt x="518" y="4362"/>
                    <a:pt x="2713" y="2168"/>
                  </a:cubicBezTo>
                  <a:cubicBezTo>
                    <a:pt x="3655" y="1225"/>
                    <a:pt x="4904" y="731"/>
                    <a:pt x="6172" y="731"/>
                  </a:cubicBezTo>
                  <a:cubicBezTo>
                    <a:pt x="6921" y="731"/>
                    <a:pt x="7676" y="903"/>
                    <a:pt x="8378" y="1258"/>
                  </a:cubicBezTo>
                  <a:cubicBezTo>
                    <a:pt x="8432" y="1284"/>
                    <a:pt x="8489" y="1296"/>
                    <a:pt x="8545" y="1296"/>
                  </a:cubicBezTo>
                  <a:cubicBezTo>
                    <a:pt x="8679" y="1296"/>
                    <a:pt x="8805" y="1224"/>
                    <a:pt x="8868" y="1097"/>
                  </a:cubicBezTo>
                  <a:cubicBezTo>
                    <a:pt x="8966" y="919"/>
                    <a:pt x="8895" y="696"/>
                    <a:pt x="8708" y="607"/>
                  </a:cubicBezTo>
                  <a:cubicBezTo>
                    <a:pt x="7902" y="199"/>
                    <a:pt x="7034" y="1"/>
                    <a:pt x="6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10"/>
            <p:cNvSpPr/>
            <p:nvPr/>
          </p:nvSpPr>
          <p:spPr>
            <a:xfrm>
              <a:off x="2766842" y="3038619"/>
              <a:ext cx="205597" cy="205367"/>
            </a:xfrm>
            <a:custGeom>
              <a:rect b="b" l="l" r="r" t="t"/>
              <a:pathLst>
                <a:path extrusionOk="0" h="8030" w="8039">
                  <a:moveTo>
                    <a:pt x="4024" y="723"/>
                  </a:moveTo>
                  <a:cubicBezTo>
                    <a:pt x="5835" y="723"/>
                    <a:pt x="7307" y="2204"/>
                    <a:pt x="7307" y="4015"/>
                  </a:cubicBezTo>
                  <a:cubicBezTo>
                    <a:pt x="7307" y="5826"/>
                    <a:pt x="5835" y="7298"/>
                    <a:pt x="4024" y="7298"/>
                  </a:cubicBezTo>
                  <a:cubicBezTo>
                    <a:pt x="2204" y="7298"/>
                    <a:pt x="732" y="5826"/>
                    <a:pt x="732" y="4015"/>
                  </a:cubicBezTo>
                  <a:cubicBezTo>
                    <a:pt x="732" y="2204"/>
                    <a:pt x="2204" y="723"/>
                    <a:pt x="4024" y="723"/>
                  </a:cubicBezTo>
                  <a:close/>
                  <a:moveTo>
                    <a:pt x="4024" y="1"/>
                  </a:moveTo>
                  <a:cubicBezTo>
                    <a:pt x="1803" y="1"/>
                    <a:pt x="1" y="1803"/>
                    <a:pt x="1" y="4015"/>
                  </a:cubicBezTo>
                  <a:cubicBezTo>
                    <a:pt x="1" y="6228"/>
                    <a:pt x="1803" y="8030"/>
                    <a:pt x="4024" y="8030"/>
                  </a:cubicBezTo>
                  <a:cubicBezTo>
                    <a:pt x="6237" y="8030"/>
                    <a:pt x="8039" y="6228"/>
                    <a:pt x="8039" y="4015"/>
                  </a:cubicBezTo>
                  <a:cubicBezTo>
                    <a:pt x="8039" y="1803"/>
                    <a:pt x="6237" y="1"/>
                    <a:pt x="4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10"/>
            <p:cNvSpPr/>
            <p:nvPr/>
          </p:nvSpPr>
          <p:spPr>
            <a:xfrm>
              <a:off x="3125708" y="2997549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24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24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7"/>
                  </a:cubicBezTo>
                  <a:lnTo>
                    <a:pt x="1" y="2704"/>
                  </a:lnTo>
                  <a:cubicBezTo>
                    <a:pt x="1" y="2900"/>
                    <a:pt x="161" y="3070"/>
                    <a:pt x="366" y="3070"/>
                  </a:cubicBezTo>
                  <a:lnTo>
                    <a:pt x="2704" y="3070"/>
                  </a:lnTo>
                  <a:cubicBezTo>
                    <a:pt x="2900" y="3070"/>
                    <a:pt x="3069" y="2900"/>
                    <a:pt x="3069" y="2704"/>
                  </a:cubicBezTo>
                  <a:lnTo>
                    <a:pt x="3069" y="367"/>
                  </a:lnTo>
                  <a:cubicBezTo>
                    <a:pt x="3069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10"/>
            <p:cNvSpPr/>
            <p:nvPr/>
          </p:nvSpPr>
          <p:spPr>
            <a:xfrm>
              <a:off x="3065944" y="3117102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61" y="3069"/>
                    <a:pt x="366" y="3069"/>
                  </a:cubicBezTo>
                  <a:lnTo>
                    <a:pt x="2703" y="3069"/>
                  </a:lnTo>
                  <a:cubicBezTo>
                    <a:pt x="2900" y="3069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0" y="1"/>
                    <a:pt x="2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10"/>
            <p:cNvSpPr/>
            <p:nvPr/>
          </p:nvSpPr>
          <p:spPr>
            <a:xfrm>
              <a:off x="2821159" y="3092680"/>
              <a:ext cx="97211" cy="97236"/>
            </a:xfrm>
            <a:custGeom>
              <a:rect b="b" l="l" r="r" t="t"/>
              <a:pathLst>
                <a:path extrusionOk="0" h="3802" w="3801">
                  <a:moveTo>
                    <a:pt x="3069" y="732"/>
                  </a:moveTo>
                  <a:lnTo>
                    <a:pt x="3069" y="3070"/>
                  </a:lnTo>
                  <a:lnTo>
                    <a:pt x="732" y="3070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70"/>
                    <a:pt x="0" y="367"/>
                  </a:cubicBezTo>
                  <a:lnTo>
                    <a:pt x="0" y="3436"/>
                  </a:lnTo>
                  <a:cubicBezTo>
                    <a:pt x="0" y="3641"/>
                    <a:pt x="161" y="3801"/>
                    <a:pt x="366" y="3801"/>
                  </a:cubicBezTo>
                  <a:lnTo>
                    <a:pt x="3435" y="3801"/>
                  </a:lnTo>
                  <a:cubicBezTo>
                    <a:pt x="3640" y="3801"/>
                    <a:pt x="3800" y="3641"/>
                    <a:pt x="3800" y="3436"/>
                  </a:cubicBezTo>
                  <a:lnTo>
                    <a:pt x="3800" y="367"/>
                  </a:lnTo>
                  <a:cubicBezTo>
                    <a:pt x="3800" y="170"/>
                    <a:pt x="3640" y="1"/>
                    <a:pt x="3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10"/>
            <p:cNvSpPr/>
            <p:nvPr/>
          </p:nvSpPr>
          <p:spPr>
            <a:xfrm>
              <a:off x="3006154" y="2997549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24"/>
                  </a:moveTo>
                  <a:lnTo>
                    <a:pt x="2338" y="2338"/>
                  </a:lnTo>
                  <a:lnTo>
                    <a:pt x="733" y="2338"/>
                  </a:lnTo>
                  <a:lnTo>
                    <a:pt x="733" y="724"/>
                  </a:lnTo>
                  <a:close/>
                  <a:moveTo>
                    <a:pt x="367" y="1"/>
                  </a:moveTo>
                  <a:cubicBezTo>
                    <a:pt x="162" y="1"/>
                    <a:pt x="1" y="161"/>
                    <a:pt x="1" y="367"/>
                  </a:cubicBezTo>
                  <a:lnTo>
                    <a:pt x="1" y="2704"/>
                  </a:lnTo>
                  <a:cubicBezTo>
                    <a:pt x="1" y="2900"/>
                    <a:pt x="162" y="3070"/>
                    <a:pt x="367" y="3070"/>
                  </a:cubicBezTo>
                  <a:lnTo>
                    <a:pt x="2704" y="3070"/>
                  </a:lnTo>
                  <a:cubicBezTo>
                    <a:pt x="2900" y="3070"/>
                    <a:pt x="3070" y="2900"/>
                    <a:pt x="3070" y="2704"/>
                  </a:cubicBezTo>
                  <a:lnTo>
                    <a:pt x="3070" y="367"/>
                  </a:lnTo>
                  <a:cubicBezTo>
                    <a:pt x="3070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10"/>
            <p:cNvSpPr/>
            <p:nvPr/>
          </p:nvSpPr>
          <p:spPr>
            <a:xfrm>
              <a:off x="3125708" y="3236656"/>
              <a:ext cx="78515" cy="78490"/>
            </a:xfrm>
            <a:custGeom>
              <a:rect b="b" l="l" r="r" t="t"/>
              <a:pathLst>
                <a:path extrusionOk="0" h="3069" w="3070">
                  <a:moveTo>
                    <a:pt x="2338" y="732"/>
                  </a:moveTo>
                  <a:lnTo>
                    <a:pt x="2338" y="2337"/>
                  </a:lnTo>
                  <a:lnTo>
                    <a:pt x="732" y="2337"/>
                  </a:lnTo>
                  <a:lnTo>
                    <a:pt x="732" y="732"/>
                  </a:lnTo>
                  <a:close/>
                  <a:moveTo>
                    <a:pt x="366" y="0"/>
                  </a:moveTo>
                  <a:cubicBezTo>
                    <a:pt x="161" y="0"/>
                    <a:pt x="1" y="161"/>
                    <a:pt x="1" y="366"/>
                  </a:cubicBezTo>
                  <a:lnTo>
                    <a:pt x="1" y="2703"/>
                  </a:lnTo>
                  <a:cubicBezTo>
                    <a:pt x="1" y="2899"/>
                    <a:pt x="161" y="3069"/>
                    <a:pt x="366" y="3069"/>
                  </a:cubicBezTo>
                  <a:lnTo>
                    <a:pt x="2704" y="3069"/>
                  </a:lnTo>
                  <a:cubicBezTo>
                    <a:pt x="2900" y="3069"/>
                    <a:pt x="3069" y="2899"/>
                    <a:pt x="3069" y="2703"/>
                  </a:cubicBezTo>
                  <a:lnTo>
                    <a:pt x="3069" y="366"/>
                  </a:lnTo>
                  <a:cubicBezTo>
                    <a:pt x="3069" y="161"/>
                    <a:pt x="2900" y="0"/>
                    <a:pt x="2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10"/>
            <p:cNvSpPr/>
            <p:nvPr/>
          </p:nvSpPr>
          <p:spPr>
            <a:xfrm>
              <a:off x="3065944" y="335618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61" y="3070"/>
                    <a:pt x="366" y="3070"/>
                  </a:cubicBezTo>
                  <a:lnTo>
                    <a:pt x="2703" y="3070"/>
                  </a:lnTo>
                  <a:cubicBezTo>
                    <a:pt x="2900" y="3070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0" y="1"/>
                    <a:pt x="2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10"/>
            <p:cNvSpPr/>
            <p:nvPr/>
          </p:nvSpPr>
          <p:spPr>
            <a:xfrm>
              <a:off x="3006154" y="3236656"/>
              <a:ext cx="78515" cy="78490"/>
            </a:xfrm>
            <a:custGeom>
              <a:rect b="b" l="l" r="r" t="t"/>
              <a:pathLst>
                <a:path extrusionOk="0" h="3069" w="3070">
                  <a:moveTo>
                    <a:pt x="2338" y="732"/>
                  </a:moveTo>
                  <a:lnTo>
                    <a:pt x="2338" y="2337"/>
                  </a:lnTo>
                  <a:lnTo>
                    <a:pt x="733" y="2337"/>
                  </a:lnTo>
                  <a:lnTo>
                    <a:pt x="733" y="732"/>
                  </a:lnTo>
                  <a:close/>
                  <a:moveTo>
                    <a:pt x="367" y="0"/>
                  </a:moveTo>
                  <a:cubicBezTo>
                    <a:pt x="162" y="0"/>
                    <a:pt x="1" y="161"/>
                    <a:pt x="1" y="366"/>
                  </a:cubicBezTo>
                  <a:lnTo>
                    <a:pt x="1" y="2703"/>
                  </a:lnTo>
                  <a:cubicBezTo>
                    <a:pt x="1" y="2899"/>
                    <a:pt x="162" y="3069"/>
                    <a:pt x="367" y="3069"/>
                  </a:cubicBezTo>
                  <a:lnTo>
                    <a:pt x="2704" y="3069"/>
                  </a:lnTo>
                  <a:cubicBezTo>
                    <a:pt x="2900" y="3069"/>
                    <a:pt x="3070" y="2899"/>
                    <a:pt x="3070" y="2703"/>
                  </a:cubicBezTo>
                  <a:lnTo>
                    <a:pt x="3070" y="366"/>
                  </a:lnTo>
                  <a:cubicBezTo>
                    <a:pt x="3070" y="161"/>
                    <a:pt x="2900" y="0"/>
                    <a:pt x="2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10"/>
            <p:cNvSpPr/>
            <p:nvPr/>
          </p:nvSpPr>
          <p:spPr>
            <a:xfrm>
              <a:off x="2946390" y="335618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2704"/>
                  </a:lnTo>
                  <a:cubicBezTo>
                    <a:pt x="1" y="2900"/>
                    <a:pt x="161" y="3070"/>
                    <a:pt x="366" y="3070"/>
                  </a:cubicBezTo>
                  <a:lnTo>
                    <a:pt x="2704" y="3070"/>
                  </a:lnTo>
                  <a:cubicBezTo>
                    <a:pt x="2900" y="3070"/>
                    <a:pt x="3070" y="2900"/>
                    <a:pt x="3070" y="2704"/>
                  </a:cubicBezTo>
                  <a:lnTo>
                    <a:pt x="3070" y="366"/>
                  </a:lnTo>
                  <a:cubicBezTo>
                    <a:pt x="3070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10"/>
            <p:cNvSpPr/>
            <p:nvPr/>
          </p:nvSpPr>
          <p:spPr>
            <a:xfrm>
              <a:off x="2955289" y="3036803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6" y="0"/>
                  </a:moveTo>
                  <a:cubicBezTo>
                    <a:pt x="277" y="0"/>
                    <a:pt x="179" y="36"/>
                    <a:pt x="108" y="107"/>
                  </a:cubicBezTo>
                  <a:cubicBezTo>
                    <a:pt x="45" y="179"/>
                    <a:pt x="1" y="268"/>
                    <a:pt x="1" y="366"/>
                  </a:cubicBezTo>
                  <a:cubicBezTo>
                    <a:pt x="1" y="464"/>
                    <a:pt x="45" y="553"/>
                    <a:pt x="108" y="625"/>
                  </a:cubicBezTo>
                  <a:cubicBezTo>
                    <a:pt x="179" y="696"/>
                    <a:pt x="277" y="732"/>
                    <a:pt x="366" y="732"/>
                  </a:cubicBezTo>
                  <a:cubicBezTo>
                    <a:pt x="464" y="732"/>
                    <a:pt x="563" y="696"/>
                    <a:pt x="625" y="625"/>
                  </a:cubicBezTo>
                  <a:cubicBezTo>
                    <a:pt x="696" y="553"/>
                    <a:pt x="732" y="464"/>
                    <a:pt x="732" y="366"/>
                  </a:cubicBezTo>
                  <a:cubicBezTo>
                    <a:pt x="732" y="268"/>
                    <a:pt x="696" y="179"/>
                    <a:pt x="625" y="107"/>
                  </a:cubicBezTo>
                  <a:cubicBezTo>
                    <a:pt x="563" y="36"/>
                    <a:pt x="46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8" name="Google Shape;1088;p110"/>
          <p:cNvGrpSpPr/>
          <p:nvPr/>
        </p:nvGrpSpPr>
        <p:grpSpPr>
          <a:xfrm>
            <a:off x="5924438" y="1178815"/>
            <a:ext cx="407883" cy="454752"/>
            <a:chOff x="4681160" y="2997319"/>
            <a:chExt cx="428944" cy="478233"/>
          </a:xfrm>
        </p:grpSpPr>
        <p:sp>
          <p:nvSpPr>
            <p:cNvPr id="1089" name="Google Shape;1089;p110"/>
            <p:cNvSpPr/>
            <p:nvPr/>
          </p:nvSpPr>
          <p:spPr>
            <a:xfrm>
              <a:off x="4830814" y="3421676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6" y="0"/>
                  </a:moveTo>
                  <a:cubicBezTo>
                    <a:pt x="277" y="0"/>
                    <a:pt x="179" y="45"/>
                    <a:pt x="108" y="107"/>
                  </a:cubicBezTo>
                  <a:cubicBezTo>
                    <a:pt x="45" y="178"/>
                    <a:pt x="1" y="268"/>
                    <a:pt x="1" y="366"/>
                  </a:cubicBezTo>
                  <a:cubicBezTo>
                    <a:pt x="1" y="464"/>
                    <a:pt x="45" y="553"/>
                    <a:pt x="108" y="625"/>
                  </a:cubicBezTo>
                  <a:cubicBezTo>
                    <a:pt x="179" y="696"/>
                    <a:pt x="277" y="732"/>
                    <a:pt x="366" y="732"/>
                  </a:cubicBezTo>
                  <a:cubicBezTo>
                    <a:pt x="464" y="732"/>
                    <a:pt x="563" y="696"/>
                    <a:pt x="625" y="625"/>
                  </a:cubicBezTo>
                  <a:cubicBezTo>
                    <a:pt x="696" y="553"/>
                    <a:pt x="732" y="464"/>
                    <a:pt x="732" y="366"/>
                  </a:cubicBezTo>
                  <a:cubicBezTo>
                    <a:pt x="732" y="268"/>
                    <a:pt x="696" y="178"/>
                    <a:pt x="625" y="107"/>
                  </a:cubicBezTo>
                  <a:cubicBezTo>
                    <a:pt x="563" y="45"/>
                    <a:pt x="46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10"/>
            <p:cNvSpPr/>
            <p:nvPr/>
          </p:nvSpPr>
          <p:spPr>
            <a:xfrm>
              <a:off x="4803220" y="3027213"/>
              <a:ext cx="79871" cy="18746"/>
            </a:xfrm>
            <a:custGeom>
              <a:rect b="b" l="l" r="r" t="t"/>
              <a:pathLst>
                <a:path extrusionOk="0" h="733" w="3123">
                  <a:moveTo>
                    <a:pt x="402" y="1"/>
                  </a:moveTo>
                  <a:cubicBezTo>
                    <a:pt x="223" y="1"/>
                    <a:pt x="54" y="134"/>
                    <a:pt x="27" y="313"/>
                  </a:cubicBezTo>
                  <a:cubicBezTo>
                    <a:pt x="0" y="536"/>
                    <a:pt x="170" y="732"/>
                    <a:pt x="393" y="732"/>
                  </a:cubicBezTo>
                  <a:lnTo>
                    <a:pt x="2721" y="732"/>
                  </a:lnTo>
                  <a:cubicBezTo>
                    <a:pt x="2899" y="732"/>
                    <a:pt x="3069" y="598"/>
                    <a:pt x="3087" y="420"/>
                  </a:cubicBezTo>
                  <a:cubicBezTo>
                    <a:pt x="3122" y="197"/>
                    <a:pt x="2953" y="1"/>
                    <a:pt x="2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10"/>
            <p:cNvSpPr/>
            <p:nvPr/>
          </p:nvSpPr>
          <p:spPr>
            <a:xfrm>
              <a:off x="4681391" y="3226836"/>
              <a:ext cx="18721" cy="18746"/>
            </a:xfrm>
            <a:custGeom>
              <a:rect b="b" l="l" r="r" t="t"/>
              <a:pathLst>
                <a:path extrusionOk="0" h="733" w="732">
                  <a:moveTo>
                    <a:pt x="366" y="1"/>
                  </a:moveTo>
                  <a:cubicBezTo>
                    <a:pt x="268" y="1"/>
                    <a:pt x="179" y="45"/>
                    <a:pt x="107" y="108"/>
                  </a:cubicBezTo>
                  <a:cubicBezTo>
                    <a:pt x="45" y="179"/>
                    <a:pt x="0" y="277"/>
                    <a:pt x="0" y="366"/>
                  </a:cubicBezTo>
                  <a:cubicBezTo>
                    <a:pt x="0" y="464"/>
                    <a:pt x="45" y="563"/>
                    <a:pt x="107" y="625"/>
                  </a:cubicBezTo>
                  <a:cubicBezTo>
                    <a:pt x="179" y="696"/>
                    <a:pt x="268" y="732"/>
                    <a:pt x="366" y="732"/>
                  </a:cubicBezTo>
                  <a:cubicBezTo>
                    <a:pt x="464" y="732"/>
                    <a:pt x="562" y="696"/>
                    <a:pt x="625" y="625"/>
                  </a:cubicBezTo>
                  <a:cubicBezTo>
                    <a:pt x="696" y="563"/>
                    <a:pt x="732" y="464"/>
                    <a:pt x="732" y="366"/>
                  </a:cubicBezTo>
                  <a:cubicBezTo>
                    <a:pt x="732" y="277"/>
                    <a:pt x="696" y="179"/>
                    <a:pt x="625" y="108"/>
                  </a:cubicBezTo>
                  <a:cubicBezTo>
                    <a:pt x="562" y="45"/>
                    <a:pt x="46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10"/>
            <p:cNvSpPr/>
            <p:nvPr/>
          </p:nvSpPr>
          <p:spPr>
            <a:xfrm>
              <a:off x="4681160" y="2997319"/>
              <a:ext cx="428944" cy="232528"/>
            </a:xfrm>
            <a:custGeom>
              <a:rect b="b" l="l" r="r" t="t"/>
              <a:pathLst>
                <a:path extrusionOk="0" h="9092" w="16772">
                  <a:moveTo>
                    <a:pt x="11330" y="733"/>
                  </a:moveTo>
                  <a:cubicBezTo>
                    <a:pt x="11526" y="733"/>
                    <a:pt x="11696" y="893"/>
                    <a:pt x="11696" y="1098"/>
                  </a:cubicBezTo>
                  <a:lnTo>
                    <a:pt x="11696" y="2374"/>
                  </a:lnTo>
                  <a:lnTo>
                    <a:pt x="732" y="2374"/>
                  </a:lnTo>
                  <a:lnTo>
                    <a:pt x="732" y="1098"/>
                  </a:lnTo>
                  <a:cubicBezTo>
                    <a:pt x="732" y="893"/>
                    <a:pt x="901" y="733"/>
                    <a:pt x="1098" y="733"/>
                  </a:cubicBezTo>
                  <a:close/>
                  <a:moveTo>
                    <a:pt x="6655" y="4560"/>
                  </a:moveTo>
                  <a:cubicBezTo>
                    <a:pt x="6861" y="4560"/>
                    <a:pt x="7021" y="4720"/>
                    <a:pt x="7021" y="4925"/>
                  </a:cubicBezTo>
                  <a:cubicBezTo>
                    <a:pt x="7021" y="5131"/>
                    <a:pt x="6861" y="5291"/>
                    <a:pt x="6655" y="5291"/>
                  </a:cubicBezTo>
                  <a:cubicBezTo>
                    <a:pt x="6459" y="5291"/>
                    <a:pt x="6290" y="5131"/>
                    <a:pt x="6290" y="4925"/>
                  </a:cubicBezTo>
                  <a:cubicBezTo>
                    <a:pt x="6290" y="4720"/>
                    <a:pt x="6459" y="4560"/>
                    <a:pt x="6655" y="4560"/>
                  </a:cubicBezTo>
                  <a:close/>
                  <a:moveTo>
                    <a:pt x="8377" y="7334"/>
                  </a:moveTo>
                  <a:cubicBezTo>
                    <a:pt x="8663" y="7334"/>
                    <a:pt x="8895" y="7566"/>
                    <a:pt x="8895" y="7843"/>
                  </a:cubicBezTo>
                  <a:cubicBezTo>
                    <a:pt x="8895" y="8128"/>
                    <a:pt x="8663" y="8360"/>
                    <a:pt x="8377" y="8360"/>
                  </a:cubicBezTo>
                  <a:cubicBezTo>
                    <a:pt x="8101" y="8360"/>
                    <a:pt x="7869" y="8128"/>
                    <a:pt x="7869" y="7843"/>
                  </a:cubicBezTo>
                  <a:cubicBezTo>
                    <a:pt x="7869" y="7566"/>
                    <a:pt x="8101" y="7334"/>
                    <a:pt x="8377" y="7334"/>
                  </a:cubicBezTo>
                  <a:close/>
                  <a:moveTo>
                    <a:pt x="384" y="1"/>
                  </a:moveTo>
                  <a:cubicBezTo>
                    <a:pt x="179" y="1"/>
                    <a:pt x="0" y="170"/>
                    <a:pt x="0" y="385"/>
                  </a:cubicBezTo>
                  <a:lnTo>
                    <a:pt x="0" y="7834"/>
                  </a:lnTo>
                  <a:cubicBezTo>
                    <a:pt x="0" y="7869"/>
                    <a:pt x="18" y="7905"/>
                    <a:pt x="45" y="7923"/>
                  </a:cubicBezTo>
                  <a:cubicBezTo>
                    <a:pt x="151" y="8029"/>
                    <a:pt x="265" y="8074"/>
                    <a:pt x="369" y="8074"/>
                  </a:cubicBezTo>
                  <a:cubicBezTo>
                    <a:pt x="569" y="8074"/>
                    <a:pt x="732" y="7909"/>
                    <a:pt x="732" y="7709"/>
                  </a:cubicBezTo>
                  <a:lnTo>
                    <a:pt x="732" y="3070"/>
                  </a:lnTo>
                  <a:lnTo>
                    <a:pt x="11696" y="3070"/>
                  </a:lnTo>
                  <a:lnTo>
                    <a:pt x="11696" y="4569"/>
                  </a:lnTo>
                  <a:lnTo>
                    <a:pt x="7681" y="4569"/>
                  </a:lnTo>
                  <a:cubicBezTo>
                    <a:pt x="7529" y="4137"/>
                    <a:pt x="7128" y="3834"/>
                    <a:pt x="6646" y="3834"/>
                  </a:cubicBezTo>
                  <a:cubicBezTo>
                    <a:pt x="6620" y="3834"/>
                    <a:pt x="6593" y="3835"/>
                    <a:pt x="6566" y="3837"/>
                  </a:cubicBezTo>
                  <a:cubicBezTo>
                    <a:pt x="6031" y="3882"/>
                    <a:pt x="5594" y="4319"/>
                    <a:pt x="5558" y="4854"/>
                  </a:cubicBezTo>
                  <a:cubicBezTo>
                    <a:pt x="5514" y="5496"/>
                    <a:pt x="6022" y="6032"/>
                    <a:pt x="6655" y="6032"/>
                  </a:cubicBezTo>
                  <a:cubicBezTo>
                    <a:pt x="7128" y="6032"/>
                    <a:pt x="7539" y="5719"/>
                    <a:pt x="7681" y="5300"/>
                  </a:cubicBezTo>
                  <a:lnTo>
                    <a:pt x="14042" y="5300"/>
                  </a:lnTo>
                  <a:cubicBezTo>
                    <a:pt x="14238" y="5300"/>
                    <a:pt x="14399" y="5139"/>
                    <a:pt x="14399" y="4934"/>
                  </a:cubicBezTo>
                  <a:lnTo>
                    <a:pt x="15862" y="6397"/>
                  </a:lnTo>
                  <a:lnTo>
                    <a:pt x="14399" y="7851"/>
                  </a:lnTo>
                  <a:cubicBezTo>
                    <a:pt x="14399" y="7646"/>
                    <a:pt x="14238" y="7486"/>
                    <a:pt x="14042" y="7486"/>
                  </a:cubicBezTo>
                  <a:lnTo>
                    <a:pt x="9555" y="7486"/>
                  </a:lnTo>
                  <a:cubicBezTo>
                    <a:pt x="9401" y="6982"/>
                    <a:pt x="8929" y="6609"/>
                    <a:pt x="8373" y="6609"/>
                  </a:cubicBezTo>
                  <a:cubicBezTo>
                    <a:pt x="8348" y="6609"/>
                    <a:pt x="8322" y="6610"/>
                    <a:pt x="8297" y="6611"/>
                  </a:cubicBezTo>
                  <a:cubicBezTo>
                    <a:pt x="7663" y="6656"/>
                    <a:pt x="7146" y="7182"/>
                    <a:pt x="7128" y="7816"/>
                  </a:cubicBezTo>
                  <a:cubicBezTo>
                    <a:pt x="7110" y="8521"/>
                    <a:pt x="7672" y="9091"/>
                    <a:pt x="8368" y="9091"/>
                  </a:cubicBezTo>
                  <a:cubicBezTo>
                    <a:pt x="8930" y="9091"/>
                    <a:pt x="9403" y="8726"/>
                    <a:pt x="9555" y="8217"/>
                  </a:cubicBezTo>
                  <a:lnTo>
                    <a:pt x="13667" y="8217"/>
                  </a:lnTo>
                  <a:lnTo>
                    <a:pt x="13667" y="8726"/>
                  </a:lnTo>
                  <a:cubicBezTo>
                    <a:pt x="13667" y="8833"/>
                    <a:pt x="13712" y="8940"/>
                    <a:pt x="13801" y="9011"/>
                  </a:cubicBezTo>
                  <a:cubicBezTo>
                    <a:pt x="13864" y="9065"/>
                    <a:pt x="13953" y="9091"/>
                    <a:pt x="14033" y="9091"/>
                  </a:cubicBezTo>
                  <a:cubicBezTo>
                    <a:pt x="14122" y="9091"/>
                    <a:pt x="14220" y="9056"/>
                    <a:pt x="14292" y="8984"/>
                  </a:cubicBezTo>
                  <a:lnTo>
                    <a:pt x="16629" y="6647"/>
                  </a:lnTo>
                  <a:cubicBezTo>
                    <a:pt x="16772" y="6504"/>
                    <a:pt x="16772" y="6281"/>
                    <a:pt x="16629" y="6139"/>
                  </a:cubicBezTo>
                  <a:lnTo>
                    <a:pt x="14292" y="3801"/>
                  </a:lnTo>
                  <a:cubicBezTo>
                    <a:pt x="14220" y="3730"/>
                    <a:pt x="14126" y="3692"/>
                    <a:pt x="14031" y="3692"/>
                  </a:cubicBezTo>
                  <a:cubicBezTo>
                    <a:pt x="13947" y="3692"/>
                    <a:pt x="13863" y="3721"/>
                    <a:pt x="13792" y="3783"/>
                  </a:cubicBezTo>
                  <a:cubicBezTo>
                    <a:pt x="13712" y="3846"/>
                    <a:pt x="13667" y="3953"/>
                    <a:pt x="13667" y="4060"/>
                  </a:cubicBezTo>
                  <a:lnTo>
                    <a:pt x="13667" y="4569"/>
                  </a:lnTo>
                  <a:lnTo>
                    <a:pt x="12427" y="4569"/>
                  </a:lnTo>
                  <a:lnTo>
                    <a:pt x="12427" y="1098"/>
                  </a:lnTo>
                  <a:cubicBezTo>
                    <a:pt x="12427" y="492"/>
                    <a:pt x="11937" y="1"/>
                    <a:pt x="11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10"/>
            <p:cNvSpPr/>
            <p:nvPr/>
          </p:nvSpPr>
          <p:spPr>
            <a:xfrm>
              <a:off x="4681160" y="3233587"/>
              <a:ext cx="378536" cy="241965"/>
            </a:xfrm>
            <a:custGeom>
              <a:rect b="b" l="l" r="r" t="t"/>
              <a:pathLst>
                <a:path extrusionOk="0" h="9461" w="14801">
                  <a:moveTo>
                    <a:pt x="4541" y="727"/>
                  </a:moveTo>
                  <a:cubicBezTo>
                    <a:pt x="4827" y="727"/>
                    <a:pt x="5050" y="959"/>
                    <a:pt x="5050" y="1244"/>
                  </a:cubicBezTo>
                  <a:cubicBezTo>
                    <a:pt x="5050" y="1521"/>
                    <a:pt x="4827" y="1753"/>
                    <a:pt x="4541" y="1753"/>
                  </a:cubicBezTo>
                  <a:cubicBezTo>
                    <a:pt x="4256" y="1753"/>
                    <a:pt x="4033" y="1521"/>
                    <a:pt x="4033" y="1244"/>
                  </a:cubicBezTo>
                  <a:cubicBezTo>
                    <a:pt x="4033" y="959"/>
                    <a:pt x="4256" y="727"/>
                    <a:pt x="4541" y="727"/>
                  </a:cubicBezTo>
                  <a:close/>
                  <a:moveTo>
                    <a:pt x="6147" y="3796"/>
                  </a:moveTo>
                  <a:cubicBezTo>
                    <a:pt x="6352" y="3796"/>
                    <a:pt x="6513" y="3956"/>
                    <a:pt x="6513" y="4161"/>
                  </a:cubicBezTo>
                  <a:cubicBezTo>
                    <a:pt x="6513" y="4367"/>
                    <a:pt x="6352" y="4527"/>
                    <a:pt x="6147" y="4527"/>
                  </a:cubicBezTo>
                  <a:cubicBezTo>
                    <a:pt x="5951" y="4527"/>
                    <a:pt x="5781" y="4367"/>
                    <a:pt x="5781" y="4161"/>
                  </a:cubicBezTo>
                  <a:cubicBezTo>
                    <a:pt x="5781" y="3956"/>
                    <a:pt x="5951" y="3796"/>
                    <a:pt x="6147" y="3796"/>
                  </a:cubicBezTo>
                  <a:close/>
                  <a:moveTo>
                    <a:pt x="11696" y="6722"/>
                  </a:moveTo>
                  <a:lnTo>
                    <a:pt x="11696" y="8363"/>
                  </a:lnTo>
                  <a:cubicBezTo>
                    <a:pt x="11696" y="8568"/>
                    <a:pt x="11526" y="8729"/>
                    <a:pt x="11330" y="8729"/>
                  </a:cubicBezTo>
                  <a:lnTo>
                    <a:pt x="1098" y="8729"/>
                  </a:lnTo>
                  <a:cubicBezTo>
                    <a:pt x="901" y="8729"/>
                    <a:pt x="732" y="8568"/>
                    <a:pt x="732" y="8363"/>
                  </a:cubicBezTo>
                  <a:lnTo>
                    <a:pt x="732" y="6722"/>
                  </a:lnTo>
                  <a:close/>
                  <a:moveTo>
                    <a:pt x="12059" y="0"/>
                  </a:moveTo>
                  <a:cubicBezTo>
                    <a:pt x="12042" y="0"/>
                    <a:pt x="12025" y="2"/>
                    <a:pt x="12008" y="4"/>
                  </a:cubicBezTo>
                  <a:cubicBezTo>
                    <a:pt x="11821" y="40"/>
                    <a:pt x="11696" y="191"/>
                    <a:pt x="11696" y="370"/>
                  </a:cubicBezTo>
                  <a:lnTo>
                    <a:pt x="11696" y="878"/>
                  </a:lnTo>
                  <a:lnTo>
                    <a:pt x="5719" y="878"/>
                  </a:lnTo>
                  <a:cubicBezTo>
                    <a:pt x="5565" y="375"/>
                    <a:pt x="5093" y="2"/>
                    <a:pt x="4529" y="2"/>
                  </a:cubicBezTo>
                  <a:cubicBezTo>
                    <a:pt x="4503" y="2"/>
                    <a:pt x="4478" y="3"/>
                    <a:pt x="4452" y="4"/>
                  </a:cubicBezTo>
                  <a:cubicBezTo>
                    <a:pt x="3819" y="49"/>
                    <a:pt x="3310" y="575"/>
                    <a:pt x="3292" y="1208"/>
                  </a:cubicBezTo>
                  <a:cubicBezTo>
                    <a:pt x="3274" y="1913"/>
                    <a:pt x="3836" y="2484"/>
                    <a:pt x="4532" y="2484"/>
                  </a:cubicBezTo>
                  <a:cubicBezTo>
                    <a:pt x="5094" y="2484"/>
                    <a:pt x="5567" y="2118"/>
                    <a:pt x="5719" y="1610"/>
                  </a:cubicBezTo>
                  <a:lnTo>
                    <a:pt x="12062" y="1610"/>
                  </a:lnTo>
                  <a:cubicBezTo>
                    <a:pt x="12267" y="1610"/>
                    <a:pt x="12427" y="1449"/>
                    <a:pt x="12427" y="1253"/>
                  </a:cubicBezTo>
                  <a:lnTo>
                    <a:pt x="13890" y="2707"/>
                  </a:lnTo>
                  <a:lnTo>
                    <a:pt x="12427" y="4161"/>
                  </a:lnTo>
                  <a:cubicBezTo>
                    <a:pt x="12427" y="3965"/>
                    <a:pt x="12267" y="3804"/>
                    <a:pt x="12062" y="3804"/>
                  </a:cubicBezTo>
                  <a:lnTo>
                    <a:pt x="7182" y="3804"/>
                  </a:lnTo>
                  <a:cubicBezTo>
                    <a:pt x="7035" y="3379"/>
                    <a:pt x="6625" y="3074"/>
                    <a:pt x="6153" y="3074"/>
                  </a:cubicBezTo>
                  <a:cubicBezTo>
                    <a:pt x="6110" y="3074"/>
                    <a:pt x="6066" y="3077"/>
                    <a:pt x="6022" y="3082"/>
                  </a:cubicBezTo>
                  <a:cubicBezTo>
                    <a:pt x="5514" y="3135"/>
                    <a:pt x="5112" y="3537"/>
                    <a:pt x="5059" y="4036"/>
                  </a:cubicBezTo>
                  <a:cubicBezTo>
                    <a:pt x="4987" y="4697"/>
                    <a:pt x="5505" y="5259"/>
                    <a:pt x="6147" y="5259"/>
                  </a:cubicBezTo>
                  <a:cubicBezTo>
                    <a:pt x="6620" y="5259"/>
                    <a:pt x="7030" y="4955"/>
                    <a:pt x="7182" y="4536"/>
                  </a:cubicBezTo>
                  <a:lnTo>
                    <a:pt x="11696" y="4536"/>
                  </a:lnTo>
                  <a:lnTo>
                    <a:pt x="11696" y="5990"/>
                  </a:lnTo>
                  <a:lnTo>
                    <a:pt x="732" y="5990"/>
                  </a:lnTo>
                  <a:lnTo>
                    <a:pt x="732" y="1762"/>
                  </a:lnTo>
                  <a:cubicBezTo>
                    <a:pt x="732" y="1583"/>
                    <a:pt x="607" y="1423"/>
                    <a:pt x="420" y="1396"/>
                  </a:cubicBezTo>
                  <a:cubicBezTo>
                    <a:pt x="400" y="1393"/>
                    <a:pt x="381" y="1391"/>
                    <a:pt x="362" y="1391"/>
                  </a:cubicBezTo>
                  <a:cubicBezTo>
                    <a:pt x="164" y="1391"/>
                    <a:pt x="0" y="1557"/>
                    <a:pt x="0" y="1753"/>
                  </a:cubicBezTo>
                  <a:lnTo>
                    <a:pt x="0" y="8363"/>
                  </a:lnTo>
                  <a:cubicBezTo>
                    <a:pt x="0" y="8970"/>
                    <a:pt x="491" y="9460"/>
                    <a:pt x="1098" y="9460"/>
                  </a:cubicBezTo>
                  <a:lnTo>
                    <a:pt x="11330" y="9460"/>
                  </a:lnTo>
                  <a:cubicBezTo>
                    <a:pt x="11937" y="9460"/>
                    <a:pt x="12427" y="8970"/>
                    <a:pt x="12427" y="8363"/>
                  </a:cubicBezTo>
                  <a:lnTo>
                    <a:pt x="12427" y="5196"/>
                  </a:lnTo>
                  <a:lnTo>
                    <a:pt x="14658" y="2966"/>
                  </a:lnTo>
                  <a:cubicBezTo>
                    <a:pt x="14800" y="2823"/>
                    <a:pt x="14800" y="2591"/>
                    <a:pt x="14658" y="2448"/>
                  </a:cubicBezTo>
                  <a:lnTo>
                    <a:pt x="12320" y="120"/>
                  </a:lnTo>
                  <a:cubicBezTo>
                    <a:pt x="12252" y="44"/>
                    <a:pt x="12157" y="0"/>
                    <a:pt x="12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11"/>
          <p:cNvSpPr txBox="1"/>
          <p:nvPr>
            <p:ph idx="1" type="subTitle"/>
          </p:nvPr>
        </p:nvSpPr>
        <p:spPr>
          <a:xfrm>
            <a:off x="586325" y="2985075"/>
            <a:ext cx="2936400" cy="5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Identificar </a:t>
            </a:r>
            <a:r>
              <a:rPr lang="en" sz="1500"/>
              <a:t>la </a:t>
            </a:r>
            <a:r>
              <a:rPr b="1" lang="en" sz="1500"/>
              <a:t>información </a:t>
            </a:r>
            <a:r>
              <a:rPr lang="en" sz="1500"/>
              <a:t>útil y relevante que existe en mi </a:t>
            </a:r>
            <a:r>
              <a:rPr lang="en" sz="1500"/>
              <a:t>área</a:t>
            </a:r>
            <a:r>
              <a:rPr lang="en" sz="1500"/>
              <a:t> de trabajo</a:t>
            </a:r>
            <a:endParaRPr sz="1500"/>
          </a:p>
        </p:txBody>
      </p:sp>
      <p:sp>
        <p:nvSpPr>
          <p:cNvPr id="1099" name="Google Shape;1099;p111"/>
          <p:cNvSpPr txBox="1"/>
          <p:nvPr>
            <p:ph type="title"/>
          </p:nvPr>
        </p:nvSpPr>
        <p:spPr>
          <a:xfrm>
            <a:off x="3992975" y="546925"/>
            <a:ext cx="4521000" cy="12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¿Qué puedo hacer desde mi área de trabajo?</a:t>
            </a:r>
            <a:endParaRPr sz="3500"/>
          </a:p>
        </p:txBody>
      </p:sp>
      <p:sp>
        <p:nvSpPr>
          <p:cNvPr id="1100" name="Google Shape;1100;p111"/>
          <p:cNvSpPr txBox="1"/>
          <p:nvPr>
            <p:ph idx="1" type="subTitle"/>
          </p:nvPr>
        </p:nvSpPr>
        <p:spPr>
          <a:xfrm>
            <a:off x="4528475" y="4068925"/>
            <a:ext cx="3071400" cy="5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Publicar </a:t>
            </a:r>
            <a:r>
              <a:rPr lang="en" sz="1500"/>
              <a:t>de manera periódica </a:t>
            </a:r>
            <a:r>
              <a:rPr b="1" lang="en" sz="1500"/>
              <a:t>información </a:t>
            </a:r>
            <a:r>
              <a:rPr lang="en" sz="1500"/>
              <a:t>de utilidad que </a:t>
            </a:r>
            <a:r>
              <a:rPr b="1" lang="en" sz="1500"/>
              <a:t>ya se genera</a:t>
            </a:r>
            <a:endParaRPr b="1" sz="1500"/>
          </a:p>
        </p:txBody>
      </p:sp>
      <p:pic>
        <p:nvPicPr>
          <p:cNvPr id="1101" name="Google Shape;1101;p111"/>
          <p:cNvPicPr preferRelativeResize="0"/>
          <p:nvPr/>
        </p:nvPicPr>
        <p:blipFill rotWithShape="1">
          <a:blip r:embed="rId3">
            <a:alphaModFix/>
          </a:blip>
          <a:srcRect b="288" l="0" r="0" t="288"/>
          <a:stretch/>
        </p:blipFill>
        <p:spPr>
          <a:xfrm>
            <a:off x="4595969" y="2163290"/>
            <a:ext cx="2936406" cy="1905635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pic>
        <p:nvPicPr>
          <p:cNvPr id="1102" name="Google Shape;1102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84" y="799554"/>
            <a:ext cx="3276475" cy="2185520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332C0"/>
            </a:gs>
            <a:gs pos="100000">
              <a:srgbClr val="04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12"/>
          <p:cNvSpPr txBox="1"/>
          <p:nvPr>
            <p:ph type="title"/>
          </p:nvPr>
        </p:nvSpPr>
        <p:spPr>
          <a:xfrm>
            <a:off x="257825" y="443450"/>
            <a:ext cx="7381500" cy="4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Convocatoria</a:t>
            </a:r>
            <a:r>
              <a:rPr lang="en" sz="2600">
                <a:solidFill>
                  <a:schemeClr val="lt1"/>
                </a:solidFill>
              </a:rPr>
              <a:t> de </a:t>
            </a:r>
            <a:r>
              <a:rPr lang="en" sz="2600">
                <a:solidFill>
                  <a:schemeClr val="lt1"/>
                </a:solidFill>
              </a:rPr>
              <a:t>Reconocimientos</a:t>
            </a:r>
            <a:br>
              <a:rPr lang="en" sz="2600">
                <a:solidFill>
                  <a:schemeClr val="lt1"/>
                </a:solidFill>
              </a:rPr>
            </a:br>
            <a:r>
              <a:rPr lang="en" sz="2600">
                <a:solidFill>
                  <a:schemeClr val="lt1"/>
                </a:solidFill>
              </a:rPr>
              <a:t>de Prácticas de T</a:t>
            </a:r>
            <a:r>
              <a:rPr lang="en" sz="2600">
                <a:solidFill>
                  <a:schemeClr val="lt1"/>
                </a:solidFill>
              </a:rPr>
              <a:t>ransparencia Proactiva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1108" name="Google Shape;1108;p112"/>
          <p:cNvPicPr preferRelativeResize="0"/>
          <p:nvPr/>
        </p:nvPicPr>
        <p:blipFill rotWithShape="1">
          <a:blip r:embed="rId3">
            <a:alphaModFix/>
          </a:blip>
          <a:srcRect b="0" l="63678" r="4084" t="8500"/>
          <a:stretch/>
        </p:blipFill>
        <p:spPr>
          <a:xfrm>
            <a:off x="468750" y="1551826"/>
            <a:ext cx="2177700" cy="309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sp>
        <p:nvSpPr>
          <p:cNvPr id="1109" name="Google Shape;1109;p112"/>
          <p:cNvSpPr txBox="1"/>
          <p:nvPr>
            <p:ph idx="1" type="subTitle"/>
          </p:nvPr>
        </p:nvSpPr>
        <p:spPr>
          <a:xfrm>
            <a:off x="3039200" y="1253625"/>
            <a:ext cx="5499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Anualmente e</a:t>
            </a: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 INFONL promueve el reconocimiento de las acciones de transparencia proactiva.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Convocatoria 2024</a:t>
            </a:r>
            <a:endParaRPr b="1"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Fecha de cierre:</a:t>
            </a: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20 de diciembre</a:t>
            </a:r>
            <a:endParaRPr/>
          </a:p>
        </p:txBody>
      </p:sp>
      <p:sp>
        <p:nvSpPr>
          <p:cNvPr id="1110" name="Google Shape;1110;p112"/>
          <p:cNvSpPr txBox="1"/>
          <p:nvPr>
            <p:ph idx="1" type="subTitle"/>
          </p:nvPr>
        </p:nvSpPr>
        <p:spPr>
          <a:xfrm>
            <a:off x="3039200" y="2597075"/>
            <a:ext cx="5689500" cy="22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Criterios a evaluar: </a:t>
            </a:r>
            <a:endParaRPr b="1"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Identificación de información proactiva.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Calidad de la información publicada.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La difusión de la información proactiva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Contabilización y/o reutilización de la información.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</a:t>
            </a: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articipación ciudadana efectiva e informada.</a:t>
            </a:r>
            <a:endParaRPr sz="1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T Sans"/>
              <a:buAutoNum type="arabicPeriod"/>
            </a:pPr>
            <a:r>
              <a:rPr lang="en" sz="1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Beneficios generados. 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13"/>
          <p:cNvSpPr txBox="1"/>
          <p:nvPr>
            <p:ph type="title"/>
          </p:nvPr>
        </p:nvSpPr>
        <p:spPr>
          <a:xfrm>
            <a:off x="5112425" y="2227050"/>
            <a:ext cx="2876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Datos Abiertos</a:t>
            </a:r>
            <a:endParaRPr/>
          </a:p>
        </p:txBody>
      </p:sp>
      <p:sp>
        <p:nvSpPr>
          <p:cNvPr id="1116" name="Google Shape;1116;p113"/>
          <p:cNvSpPr txBox="1"/>
          <p:nvPr>
            <p:ph idx="2" type="title"/>
          </p:nvPr>
        </p:nvSpPr>
        <p:spPr>
          <a:xfrm>
            <a:off x="5112425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17" name="Google Shape;1117;p113"/>
          <p:cNvSpPr txBox="1"/>
          <p:nvPr>
            <p:ph idx="1" type="subTitle"/>
          </p:nvPr>
        </p:nvSpPr>
        <p:spPr>
          <a:xfrm>
            <a:off x="4902475" y="3194925"/>
            <a:ext cx="4008600" cy="15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 datos </a:t>
            </a:r>
            <a:r>
              <a:rPr b="1" lang="en"/>
              <a:t>digitales </a:t>
            </a:r>
            <a:r>
              <a:rPr lang="en"/>
              <a:t>de carácter </a:t>
            </a:r>
            <a:r>
              <a:rPr b="1" lang="en"/>
              <a:t>público </a:t>
            </a:r>
            <a:r>
              <a:rPr lang="en"/>
              <a:t>que son </a:t>
            </a:r>
            <a:r>
              <a:rPr b="1" lang="en"/>
              <a:t>accesibles </a:t>
            </a:r>
            <a:r>
              <a:rPr lang="en"/>
              <a:t>en línea, pueden ser </a:t>
            </a:r>
            <a:r>
              <a:rPr b="1" lang="en"/>
              <a:t>usados</a:t>
            </a:r>
            <a:r>
              <a:rPr lang="en"/>
              <a:t>, </a:t>
            </a:r>
            <a:r>
              <a:rPr b="1" lang="en"/>
              <a:t>reutilizados </a:t>
            </a:r>
            <a:r>
              <a:rPr lang="en"/>
              <a:t>y </a:t>
            </a:r>
            <a:r>
              <a:rPr b="1" lang="en"/>
              <a:t>redistribuidos </a:t>
            </a:r>
            <a:r>
              <a:rPr lang="en"/>
              <a:t>por </a:t>
            </a:r>
            <a:r>
              <a:rPr b="1" lang="en"/>
              <a:t>cualquier </a:t>
            </a:r>
            <a:r>
              <a:rPr lang="en"/>
              <a:t>persona </a:t>
            </a:r>
            <a:r>
              <a:rPr lang="en"/>
              <a:t>interesada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8" name="Google Shape;1118;p113"/>
          <p:cNvGrpSpPr/>
          <p:nvPr/>
        </p:nvGrpSpPr>
        <p:grpSpPr>
          <a:xfrm>
            <a:off x="5017125" y="796150"/>
            <a:ext cx="4246000" cy="1230900"/>
            <a:chOff x="5017125" y="796150"/>
            <a:chExt cx="4246000" cy="1230900"/>
          </a:xfrm>
        </p:grpSpPr>
        <p:sp>
          <p:nvSpPr>
            <p:cNvPr id="1119" name="Google Shape;1119;p113"/>
            <p:cNvSpPr/>
            <p:nvPr/>
          </p:nvSpPr>
          <p:spPr>
            <a:xfrm>
              <a:off x="5017125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13"/>
            <p:cNvSpPr/>
            <p:nvPr/>
          </p:nvSpPr>
          <p:spPr>
            <a:xfrm>
              <a:off x="6192625" y="1403775"/>
              <a:ext cx="30705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1" name="Google Shape;1121;p113"/>
          <p:cNvGrpSpPr/>
          <p:nvPr/>
        </p:nvGrpSpPr>
        <p:grpSpPr>
          <a:xfrm>
            <a:off x="1138925" y="106067"/>
            <a:ext cx="2531725" cy="4961233"/>
            <a:chOff x="1138925" y="106067"/>
            <a:chExt cx="2531725" cy="4961233"/>
          </a:xfrm>
        </p:grpSpPr>
        <p:pic>
          <p:nvPicPr>
            <p:cNvPr id="1122" name="Google Shape;1122;p1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8925" y="106067"/>
              <a:ext cx="2531715" cy="1686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3" name="Google Shape;1123;p1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38925" y="1786424"/>
              <a:ext cx="844125" cy="149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4" name="Google Shape;1124;p113"/>
            <p:cNvPicPr preferRelativeResize="0"/>
            <p:nvPr/>
          </p:nvPicPr>
          <p:blipFill rotWithShape="1">
            <a:blip r:embed="rId5">
              <a:alphaModFix/>
            </a:blip>
            <a:srcRect b="0" l="0" r="52185" t="0"/>
            <a:stretch/>
          </p:blipFill>
          <p:spPr>
            <a:xfrm>
              <a:off x="1983050" y="1786425"/>
              <a:ext cx="955000" cy="149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5" name="Google Shape;1125;p113"/>
            <p:cNvPicPr preferRelativeResize="0"/>
            <p:nvPr/>
          </p:nvPicPr>
          <p:blipFill rotWithShape="1">
            <a:blip r:embed="rId6">
              <a:alphaModFix/>
            </a:blip>
            <a:srcRect b="0" l="0" r="67327" t="0"/>
            <a:stretch/>
          </p:blipFill>
          <p:spPr>
            <a:xfrm>
              <a:off x="2920425" y="1792725"/>
              <a:ext cx="750223" cy="1499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" name="Google Shape;1126;p1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38925" y="3222763"/>
              <a:ext cx="2531725" cy="1844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1" name="Google Shape;1131;p114"/>
          <p:cNvCxnSpPr>
            <a:stCxn id="1132" idx="0"/>
            <a:endCxn id="1133" idx="2"/>
          </p:cNvCxnSpPr>
          <p:nvPr/>
        </p:nvCxnSpPr>
        <p:spPr>
          <a:xfrm rot="-5400000">
            <a:off x="2344350" y="-463000"/>
            <a:ext cx="981600" cy="34734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oval"/>
            <a:tailEnd len="sm" w="sm" type="none"/>
          </a:ln>
        </p:spPr>
      </p:cxnSp>
      <p:cxnSp>
        <p:nvCxnSpPr>
          <p:cNvPr id="1134" name="Google Shape;1134;p114"/>
          <p:cNvCxnSpPr>
            <a:stCxn id="1133" idx="2"/>
            <a:endCxn id="1135" idx="0"/>
          </p:cNvCxnSpPr>
          <p:nvPr/>
        </p:nvCxnSpPr>
        <p:spPr>
          <a:xfrm flipH="1" rot="-5400000">
            <a:off x="5817375" y="-462550"/>
            <a:ext cx="981600" cy="3472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sp>
        <p:nvSpPr>
          <p:cNvPr id="1133" name="Google Shape;1133;p114"/>
          <p:cNvSpPr txBox="1"/>
          <p:nvPr/>
        </p:nvSpPr>
        <p:spPr>
          <a:xfrm>
            <a:off x="2672325" y="390800"/>
            <a:ext cx="37992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 de los DA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5" name="Google Shape;1135;p114"/>
          <p:cNvSpPr txBox="1"/>
          <p:nvPr/>
        </p:nvSpPr>
        <p:spPr>
          <a:xfrm>
            <a:off x="7354096" y="1764500"/>
            <a:ext cx="13809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Oportunos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6" name="Google Shape;1136;p114"/>
          <p:cNvSpPr txBox="1"/>
          <p:nvPr/>
        </p:nvSpPr>
        <p:spPr>
          <a:xfrm>
            <a:off x="5455375" y="1764500"/>
            <a:ext cx="16935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 discriminatorios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7" name="Google Shape;1137;p114"/>
          <p:cNvSpPr txBox="1"/>
          <p:nvPr/>
        </p:nvSpPr>
        <p:spPr>
          <a:xfrm>
            <a:off x="2153048" y="1764500"/>
            <a:ext cx="1379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Integrales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2" name="Google Shape;1132;p114"/>
          <p:cNvSpPr txBox="1"/>
          <p:nvPr/>
        </p:nvSpPr>
        <p:spPr>
          <a:xfrm>
            <a:off x="408900" y="1764500"/>
            <a:ext cx="1379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Accesibles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38" name="Google Shape;1138;p114"/>
          <p:cNvCxnSpPr>
            <a:stCxn id="1139" idx="2"/>
            <a:endCxn id="1140" idx="0"/>
          </p:cNvCxnSpPr>
          <p:nvPr/>
        </p:nvCxnSpPr>
        <p:spPr>
          <a:xfrm flipH="1" rot="-5400000">
            <a:off x="4281746" y="1473050"/>
            <a:ext cx="5817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sp>
        <p:nvSpPr>
          <p:cNvPr id="1140" name="Google Shape;1140;p114"/>
          <p:cNvSpPr txBox="1"/>
          <p:nvPr/>
        </p:nvSpPr>
        <p:spPr>
          <a:xfrm>
            <a:off x="3883646" y="1764500"/>
            <a:ext cx="1379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Gratuitos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41" name="Google Shape;1141;p114"/>
          <p:cNvCxnSpPr>
            <a:stCxn id="1137" idx="0"/>
            <a:endCxn id="1133" idx="2"/>
          </p:cNvCxnSpPr>
          <p:nvPr/>
        </p:nvCxnSpPr>
        <p:spPr>
          <a:xfrm rot="-5400000">
            <a:off x="3216398" y="409100"/>
            <a:ext cx="981600" cy="1729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oval"/>
            <a:tailEnd len="sm" w="sm" type="none"/>
          </a:ln>
        </p:spPr>
      </p:cxnSp>
      <p:cxnSp>
        <p:nvCxnSpPr>
          <p:cNvPr id="1142" name="Google Shape;1142;p114"/>
          <p:cNvCxnSpPr>
            <a:stCxn id="1133" idx="2"/>
            <a:endCxn id="1136" idx="0"/>
          </p:cNvCxnSpPr>
          <p:nvPr/>
        </p:nvCxnSpPr>
        <p:spPr>
          <a:xfrm flipH="1" rot="-5400000">
            <a:off x="4946175" y="408650"/>
            <a:ext cx="981600" cy="1730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sp>
        <p:nvSpPr>
          <p:cNvPr id="1143" name="Google Shape;1143;p114"/>
          <p:cNvSpPr txBox="1"/>
          <p:nvPr/>
        </p:nvSpPr>
        <p:spPr>
          <a:xfrm>
            <a:off x="7354096" y="3440900"/>
            <a:ext cx="13809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libre uso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4" name="Google Shape;1144;p114"/>
          <p:cNvSpPr txBox="1"/>
          <p:nvPr/>
        </p:nvSpPr>
        <p:spPr>
          <a:xfrm>
            <a:off x="5455375" y="3440900"/>
            <a:ext cx="16935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 formatos abiertos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5" name="Google Shape;1145;p114"/>
          <p:cNvSpPr txBox="1"/>
          <p:nvPr/>
        </p:nvSpPr>
        <p:spPr>
          <a:xfrm>
            <a:off x="2153048" y="3440900"/>
            <a:ext cx="1379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Primarios	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6" name="Google Shape;1146;p114"/>
          <p:cNvSpPr txBox="1"/>
          <p:nvPr/>
        </p:nvSpPr>
        <p:spPr>
          <a:xfrm>
            <a:off x="437150" y="3440900"/>
            <a:ext cx="1427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Permanentes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7" name="Google Shape;1147;p114"/>
          <p:cNvSpPr txBox="1"/>
          <p:nvPr/>
        </p:nvSpPr>
        <p:spPr>
          <a:xfrm>
            <a:off x="3883646" y="3440900"/>
            <a:ext cx="1379100" cy="39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Legibles por máquinas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48" name="Google Shape;1148;p114"/>
          <p:cNvCxnSpPr/>
          <p:nvPr/>
        </p:nvCxnSpPr>
        <p:spPr>
          <a:xfrm flipH="1" rot="-5400000">
            <a:off x="4410150" y="3277775"/>
            <a:ext cx="3249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cxnSp>
        <p:nvCxnSpPr>
          <p:cNvPr id="1149" name="Google Shape;1149;p114"/>
          <p:cNvCxnSpPr/>
          <p:nvPr/>
        </p:nvCxnSpPr>
        <p:spPr>
          <a:xfrm flipH="1" rot="-5400000">
            <a:off x="2657550" y="3277775"/>
            <a:ext cx="3249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cxnSp>
        <p:nvCxnSpPr>
          <p:cNvPr id="1150" name="Google Shape;1150;p114"/>
          <p:cNvCxnSpPr/>
          <p:nvPr/>
        </p:nvCxnSpPr>
        <p:spPr>
          <a:xfrm flipH="1" rot="-5400000">
            <a:off x="981150" y="3277775"/>
            <a:ext cx="3249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cxnSp>
        <p:nvCxnSpPr>
          <p:cNvPr id="1151" name="Google Shape;1151;p114"/>
          <p:cNvCxnSpPr/>
          <p:nvPr/>
        </p:nvCxnSpPr>
        <p:spPr>
          <a:xfrm flipH="1" rot="-5400000">
            <a:off x="6162750" y="3277775"/>
            <a:ext cx="3249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cxnSp>
        <p:nvCxnSpPr>
          <p:cNvPr id="1152" name="Google Shape;1152;p114"/>
          <p:cNvCxnSpPr/>
          <p:nvPr/>
        </p:nvCxnSpPr>
        <p:spPr>
          <a:xfrm flipH="1" rot="-5400000">
            <a:off x="7839150" y="3277775"/>
            <a:ext cx="324900" cy="1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"/>
            <a:headEnd len="sm" w="sm" type="none"/>
            <a:tailEnd len="sm" w="sm" type="oval"/>
          </a:ln>
        </p:spPr>
      </p:cxnSp>
      <p:grpSp>
        <p:nvGrpSpPr>
          <p:cNvPr id="1153" name="Google Shape;1153;p114"/>
          <p:cNvGrpSpPr/>
          <p:nvPr/>
        </p:nvGrpSpPr>
        <p:grpSpPr>
          <a:xfrm>
            <a:off x="2588855" y="2332114"/>
            <a:ext cx="507473" cy="492857"/>
            <a:chOff x="791557" y="2849580"/>
            <a:chExt cx="366592" cy="367420"/>
          </a:xfrm>
        </p:grpSpPr>
        <p:sp>
          <p:nvSpPr>
            <p:cNvPr id="1154" name="Google Shape;1154;p114"/>
            <p:cNvSpPr/>
            <p:nvPr/>
          </p:nvSpPr>
          <p:spPr>
            <a:xfrm>
              <a:off x="821135" y="3048482"/>
              <a:ext cx="27161" cy="9905"/>
            </a:xfrm>
            <a:custGeom>
              <a:rect b="b" l="l" r="r" t="t"/>
              <a:pathLst>
                <a:path extrusionOk="0" h="287" w="787">
                  <a:moveTo>
                    <a:pt x="215" y="0"/>
                  </a:moveTo>
                  <a:cubicBezTo>
                    <a:pt x="0" y="0"/>
                    <a:pt x="0" y="286"/>
                    <a:pt x="215" y="286"/>
                  </a:cubicBezTo>
                  <a:lnTo>
                    <a:pt x="572" y="286"/>
                  </a:lnTo>
                  <a:cubicBezTo>
                    <a:pt x="786" y="286"/>
                    <a:pt x="786" y="0"/>
                    <a:pt x="572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14"/>
            <p:cNvSpPr/>
            <p:nvPr/>
          </p:nvSpPr>
          <p:spPr>
            <a:xfrm>
              <a:off x="791557" y="2849580"/>
              <a:ext cx="366592" cy="367420"/>
            </a:xfrm>
            <a:custGeom>
              <a:rect b="b" l="l" r="r" t="t"/>
              <a:pathLst>
                <a:path extrusionOk="0" h="10646" w="10622">
                  <a:moveTo>
                    <a:pt x="8669" y="1500"/>
                  </a:moveTo>
                  <a:cubicBezTo>
                    <a:pt x="8907" y="1500"/>
                    <a:pt x="9121" y="1691"/>
                    <a:pt x="9121" y="1953"/>
                  </a:cubicBezTo>
                  <a:cubicBezTo>
                    <a:pt x="9121" y="2191"/>
                    <a:pt x="8907" y="2382"/>
                    <a:pt x="8669" y="2382"/>
                  </a:cubicBezTo>
                  <a:cubicBezTo>
                    <a:pt x="8430" y="2382"/>
                    <a:pt x="8216" y="2191"/>
                    <a:pt x="8216" y="1953"/>
                  </a:cubicBezTo>
                  <a:cubicBezTo>
                    <a:pt x="8216" y="1691"/>
                    <a:pt x="8430" y="1500"/>
                    <a:pt x="8669" y="1500"/>
                  </a:cubicBezTo>
                  <a:close/>
                  <a:moveTo>
                    <a:pt x="8835" y="381"/>
                  </a:moveTo>
                  <a:lnTo>
                    <a:pt x="8930" y="810"/>
                  </a:lnTo>
                  <a:cubicBezTo>
                    <a:pt x="8930" y="858"/>
                    <a:pt x="9002" y="905"/>
                    <a:pt x="9026" y="929"/>
                  </a:cubicBezTo>
                  <a:lnTo>
                    <a:pt x="9192" y="1024"/>
                  </a:lnTo>
                  <a:cubicBezTo>
                    <a:pt x="9228" y="1036"/>
                    <a:pt x="9258" y="1042"/>
                    <a:pt x="9285" y="1042"/>
                  </a:cubicBezTo>
                  <a:cubicBezTo>
                    <a:pt x="9312" y="1042"/>
                    <a:pt x="9335" y="1036"/>
                    <a:pt x="9359" y="1024"/>
                  </a:cubicBezTo>
                  <a:lnTo>
                    <a:pt x="9716" y="810"/>
                  </a:lnTo>
                  <a:lnTo>
                    <a:pt x="9907" y="1024"/>
                  </a:lnTo>
                  <a:lnTo>
                    <a:pt x="9716" y="1381"/>
                  </a:lnTo>
                  <a:cubicBezTo>
                    <a:pt x="9669" y="1429"/>
                    <a:pt x="9669" y="1453"/>
                    <a:pt x="9716" y="1524"/>
                  </a:cubicBezTo>
                  <a:lnTo>
                    <a:pt x="9788" y="1691"/>
                  </a:lnTo>
                  <a:cubicBezTo>
                    <a:pt x="9835" y="1762"/>
                    <a:pt x="9859" y="1786"/>
                    <a:pt x="9907" y="1786"/>
                  </a:cubicBezTo>
                  <a:lnTo>
                    <a:pt x="10336" y="1882"/>
                  </a:lnTo>
                  <a:lnTo>
                    <a:pt x="10336" y="2167"/>
                  </a:lnTo>
                  <a:lnTo>
                    <a:pt x="9883" y="2191"/>
                  </a:lnTo>
                  <a:cubicBezTo>
                    <a:pt x="9835" y="2191"/>
                    <a:pt x="9788" y="2239"/>
                    <a:pt x="9764" y="2263"/>
                  </a:cubicBezTo>
                  <a:lnTo>
                    <a:pt x="9669" y="2453"/>
                  </a:lnTo>
                  <a:cubicBezTo>
                    <a:pt x="9645" y="2501"/>
                    <a:pt x="9645" y="2572"/>
                    <a:pt x="9669" y="2620"/>
                  </a:cubicBezTo>
                  <a:lnTo>
                    <a:pt x="9883" y="2977"/>
                  </a:lnTo>
                  <a:lnTo>
                    <a:pt x="9669" y="3191"/>
                  </a:lnTo>
                  <a:lnTo>
                    <a:pt x="9312" y="2977"/>
                  </a:lnTo>
                  <a:cubicBezTo>
                    <a:pt x="9288" y="2965"/>
                    <a:pt x="9270" y="2959"/>
                    <a:pt x="9249" y="2959"/>
                  </a:cubicBezTo>
                  <a:cubicBezTo>
                    <a:pt x="9228" y="2959"/>
                    <a:pt x="9204" y="2965"/>
                    <a:pt x="9169" y="2977"/>
                  </a:cubicBezTo>
                  <a:lnTo>
                    <a:pt x="9002" y="3072"/>
                  </a:lnTo>
                  <a:cubicBezTo>
                    <a:pt x="8930" y="3096"/>
                    <a:pt x="8907" y="3144"/>
                    <a:pt x="8907" y="3191"/>
                  </a:cubicBezTo>
                  <a:lnTo>
                    <a:pt x="8811" y="3596"/>
                  </a:lnTo>
                  <a:lnTo>
                    <a:pt x="8764" y="3596"/>
                  </a:lnTo>
                  <a:lnTo>
                    <a:pt x="8764" y="3310"/>
                  </a:lnTo>
                  <a:cubicBezTo>
                    <a:pt x="8764" y="3072"/>
                    <a:pt x="8669" y="2906"/>
                    <a:pt x="8526" y="2739"/>
                  </a:cubicBezTo>
                  <a:cubicBezTo>
                    <a:pt x="8573" y="2739"/>
                    <a:pt x="8597" y="2786"/>
                    <a:pt x="8669" y="2786"/>
                  </a:cubicBezTo>
                  <a:cubicBezTo>
                    <a:pt x="9121" y="2786"/>
                    <a:pt x="9431" y="2429"/>
                    <a:pt x="9407" y="1977"/>
                  </a:cubicBezTo>
                  <a:cubicBezTo>
                    <a:pt x="9383" y="1620"/>
                    <a:pt x="9073" y="1310"/>
                    <a:pt x="8716" y="1286"/>
                  </a:cubicBezTo>
                  <a:cubicBezTo>
                    <a:pt x="8703" y="1285"/>
                    <a:pt x="8689" y="1285"/>
                    <a:pt x="8676" y="1285"/>
                  </a:cubicBezTo>
                  <a:cubicBezTo>
                    <a:pt x="8265" y="1285"/>
                    <a:pt x="7930" y="1632"/>
                    <a:pt x="7930" y="2024"/>
                  </a:cubicBezTo>
                  <a:cubicBezTo>
                    <a:pt x="7930" y="2239"/>
                    <a:pt x="8002" y="2429"/>
                    <a:pt x="8121" y="2548"/>
                  </a:cubicBezTo>
                  <a:cubicBezTo>
                    <a:pt x="8073" y="2548"/>
                    <a:pt x="8002" y="2501"/>
                    <a:pt x="7954" y="2501"/>
                  </a:cubicBezTo>
                  <a:lnTo>
                    <a:pt x="7645" y="2501"/>
                  </a:lnTo>
                  <a:cubicBezTo>
                    <a:pt x="7621" y="2453"/>
                    <a:pt x="7621" y="2405"/>
                    <a:pt x="7597" y="2358"/>
                  </a:cubicBezTo>
                  <a:cubicBezTo>
                    <a:pt x="7573" y="2286"/>
                    <a:pt x="7525" y="2263"/>
                    <a:pt x="7478" y="2263"/>
                  </a:cubicBezTo>
                  <a:lnTo>
                    <a:pt x="7049" y="2167"/>
                  </a:lnTo>
                  <a:lnTo>
                    <a:pt x="7049" y="1882"/>
                  </a:lnTo>
                  <a:lnTo>
                    <a:pt x="7478" y="1786"/>
                  </a:lnTo>
                  <a:cubicBezTo>
                    <a:pt x="7525" y="1786"/>
                    <a:pt x="7573" y="1739"/>
                    <a:pt x="7597" y="1691"/>
                  </a:cubicBezTo>
                  <a:lnTo>
                    <a:pt x="7692" y="1524"/>
                  </a:lnTo>
                  <a:cubicBezTo>
                    <a:pt x="7716" y="1453"/>
                    <a:pt x="7716" y="1405"/>
                    <a:pt x="7692" y="1381"/>
                  </a:cubicBezTo>
                  <a:lnTo>
                    <a:pt x="7478" y="1024"/>
                  </a:lnTo>
                  <a:lnTo>
                    <a:pt x="7692" y="810"/>
                  </a:lnTo>
                  <a:lnTo>
                    <a:pt x="8049" y="1024"/>
                  </a:lnTo>
                  <a:cubicBezTo>
                    <a:pt x="8073" y="1036"/>
                    <a:pt x="8091" y="1042"/>
                    <a:pt x="8112" y="1042"/>
                  </a:cubicBezTo>
                  <a:cubicBezTo>
                    <a:pt x="8133" y="1042"/>
                    <a:pt x="8157" y="1036"/>
                    <a:pt x="8192" y="1024"/>
                  </a:cubicBezTo>
                  <a:lnTo>
                    <a:pt x="8359" y="929"/>
                  </a:lnTo>
                  <a:cubicBezTo>
                    <a:pt x="8430" y="905"/>
                    <a:pt x="8454" y="858"/>
                    <a:pt x="8454" y="810"/>
                  </a:cubicBezTo>
                  <a:lnTo>
                    <a:pt x="8549" y="381"/>
                  </a:lnTo>
                  <a:close/>
                  <a:moveTo>
                    <a:pt x="7883" y="2739"/>
                  </a:moveTo>
                  <a:cubicBezTo>
                    <a:pt x="8192" y="2739"/>
                    <a:pt x="8407" y="2977"/>
                    <a:pt x="8407" y="3263"/>
                  </a:cubicBezTo>
                  <a:lnTo>
                    <a:pt x="8407" y="3810"/>
                  </a:lnTo>
                  <a:lnTo>
                    <a:pt x="333" y="3810"/>
                  </a:lnTo>
                  <a:lnTo>
                    <a:pt x="333" y="3263"/>
                  </a:lnTo>
                  <a:cubicBezTo>
                    <a:pt x="333" y="2953"/>
                    <a:pt x="572" y="2739"/>
                    <a:pt x="834" y="2739"/>
                  </a:cubicBezTo>
                  <a:close/>
                  <a:moveTo>
                    <a:pt x="9764" y="4287"/>
                  </a:moveTo>
                  <a:cubicBezTo>
                    <a:pt x="10026" y="4334"/>
                    <a:pt x="10264" y="4573"/>
                    <a:pt x="10264" y="4835"/>
                  </a:cubicBezTo>
                  <a:lnTo>
                    <a:pt x="10264" y="5382"/>
                  </a:lnTo>
                  <a:lnTo>
                    <a:pt x="8764" y="5382"/>
                  </a:lnTo>
                  <a:lnTo>
                    <a:pt x="8764" y="4287"/>
                  </a:lnTo>
                  <a:close/>
                  <a:moveTo>
                    <a:pt x="8407" y="0"/>
                  </a:moveTo>
                  <a:cubicBezTo>
                    <a:pt x="8335" y="0"/>
                    <a:pt x="8288" y="72"/>
                    <a:pt x="8240" y="119"/>
                  </a:cubicBezTo>
                  <a:lnTo>
                    <a:pt x="8121" y="572"/>
                  </a:lnTo>
                  <a:cubicBezTo>
                    <a:pt x="8097" y="572"/>
                    <a:pt x="8073" y="596"/>
                    <a:pt x="8073" y="596"/>
                  </a:cubicBezTo>
                  <a:lnTo>
                    <a:pt x="7692" y="357"/>
                  </a:lnTo>
                  <a:cubicBezTo>
                    <a:pt x="7666" y="349"/>
                    <a:pt x="7637" y="343"/>
                    <a:pt x="7609" y="343"/>
                  </a:cubicBezTo>
                  <a:cubicBezTo>
                    <a:pt x="7561" y="343"/>
                    <a:pt x="7517" y="360"/>
                    <a:pt x="7502" y="405"/>
                  </a:cubicBezTo>
                  <a:lnTo>
                    <a:pt x="7121" y="786"/>
                  </a:lnTo>
                  <a:cubicBezTo>
                    <a:pt x="7049" y="834"/>
                    <a:pt x="7049" y="905"/>
                    <a:pt x="7097" y="953"/>
                  </a:cubicBezTo>
                  <a:lnTo>
                    <a:pt x="7335" y="1358"/>
                  </a:lnTo>
                  <a:cubicBezTo>
                    <a:pt x="7335" y="1381"/>
                    <a:pt x="7287" y="1381"/>
                    <a:pt x="7287" y="1405"/>
                  </a:cubicBezTo>
                  <a:lnTo>
                    <a:pt x="6859" y="1524"/>
                  </a:lnTo>
                  <a:cubicBezTo>
                    <a:pt x="6787" y="1548"/>
                    <a:pt x="6740" y="1620"/>
                    <a:pt x="6740" y="1667"/>
                  </a:cubicBezTo>
                  <a:lnTo>
                    <a:pt x="6740" y="2215"/>
                  </a:lnTo>
                  <a:cubicBezTo>
                    <a:pt x="6740" y="2263"/>
                    <a:pt x="6787" y="2334"/>
                    <a:pt x="6859" y="2358"/>
                  </a:cubicBezTo>
                  <a:lnTo>
                    <a:pt x="7144" y="2453"/>
                  </a:lnTo>
                  <a:lnTo>
                    <a:pt x="834" y="2453"/>
                  </a:lnTo>
                  <a:cubicBezTo>
                    <a:pt x="381" y="2453"/>
                    <a:pt x="0" y="2810"/>
                    <a:pt x="0" y="3287"/>
                  </a:cubicBezTo>
                  <a:lnTo>
                    <a:pt x="0" y="5001"/>
                  </a:lnTo>
                  <a:cubicBezTo>
                    <a:pt x="0" y="5108"/>
                    <a:pt x="77" y="5162"/>
                    <a:pt x="155" y="5162"/>
                  </a:cubicBezTo>
                  <a:cubicBezTo>
                    <a:pt x="232" y="5162"/>
                    <a:pt x="310" y="5108"/>
                    <a:pt x="310" y="5001"/>
                  </a:cubicBezTo>
                  <a:lnTo>
                    <a:pt x="310" y="4144"/>
                  </a:lnTo>
                  <a:lnTo>
                    <a:pt x="8407" y="4144"/>
                  </a:lnTo>
                  <a:lnTo>
                    <a:pt x="8407" y="8192"/>
                  </a:lnTo>
                  <a:cubicBezTo>
                    <a:pt x="8407" y="8502"/>
                    <a:pt x="8145" y="8692"/>
                    <a:pt x="7883" y="8692"/>
                  </a:cubicBezTo>
                  <a:lnTo>
                    <a:pt x="834" y="8692"/>
                  </a:lnTo>
                  <a:cubicBezTo>
                    <a:pt x="548" y="8692"/>
                    <a:pt x="333" y="8454"/>
                    <a:pt x="333" y="8192"/>
                  </a:cubicBezTo>
                  <a:lnTo>
                    <a:pt x="333" y="6025"/>
                  </a:lnTo>
                  <a:cubicBezTo>
                    <a:pt x="333" y="5918"/>
                    <a:pt x="256" y="5864"/>
                    <a:pt x="179" y="5864"/>
                  </a:cubicBezTo>
                  <a:cubicBezTo>
                    <a:pt x="101" y="5864"/>
                    <a:pt x="24" y="5918"/>
                    <a:pt x="24" y="6025"/>
                  </a:cubicBezTo>
                  <a:lnTo>
                    <a:pt x="24" y="8192"/>
                  </a:lnTo>
                  <a:cubicBezTo>
                    <a:pt x="24" y="8645"/>
                    <a:pt x="381" y="9026"/>
                    <a:pt x="857" y="9026"/>
                  </a:cubicBezTo>
                  <a:lnTo>
                    <a:pt x="1881" y="9026"/>
                  </a:lnTo>
                  <a:lnTo>
                    <a:pt x="1881" y="9812"/>
                  </a:lnTo>
                  <a:cubicBezTo>
                    <a:pt x="1881" y="10240"/>
                    <a:pt x="2239" y="10645"/>
                    <a:pt x="2715" y="10645"/>
                  </a:cubicBezTo>
                  <a:lnTo>
                    <a:pt x="8049" y="10645"/>
                  </a:lnTo>
                  <a:cubicBezTo>
                    <a:pt x="8240" y="10645"/>
                    <a:pt x="8240" y="10336"/>
                    <a:pt x="8049" y="10336"/>
                  </a:cubicBezTo>
                  <a:lnTo>
                    <a:pt x="2715" y="10336"/>
                  </a:lnTo>
                  <a:cubicBezTo>
                    <a:pt x="2405" y="10336"/>
                    <a:pt x="2215" y="10097"/>
                    <a:pt x="2215" y="9836"/>
                  </a:cubicBezTo>
                  <a:lnTo>
                    <a:pt x="2215" y="9050"/>
                  </a:lnTo>
                  <a:lnTo>
                    <a:pt x="7954" y="9050"/>
                  </a:lnTo>
                  <a:cubicBezTo>
                    <a:pt x="8407" y="9050"/>
                    <a:pt x="8788" y="8692"/>
                    <a:pt x="8788" y="8216"/>
                  </a:cubicBezTo>
                  <a:lnTo>
                    <a:pt x="8788" y="5787"/>
                  </a:lnTo>
                  <a:lnTo>
                    <a:pt x="10312" y="5787"/>
                  </a:lnTo>
                  <a:lnTo>
                    <a:pt x="10312" y="9836"/>
                  </a:lnTo>
                  <a:cubicBezTo>
                    <a:pt x="10312" y="10121"/>
                    <a:pt x="10074" y="10336"/>
                    <a:pt x="9788" y="10336"/>
                  </a:cubicBezTo>
                  <a:lnTo>
                    <a:pt x="9050" y="10336"/>
                  </a:lnTo>
                  <a:cubicBezTo>
                    <a:pt x="8835" y="10336"/>
                    <a:pt x="8835" y="10645"/>
                    <a:pt x="9050" y="10645"/>
                  </a:cubicBezTo>
                  <a:lnTo>
                    <a:pt x="9788" y="10645"/>
                  </a:lnTo>
                  <a:cubicBezTo>
                    <a:pt x="10240" y="10645"/>
                    <a:pt x="10621" y="10288"/>
                    <a:pt x="10621" y="9812"/>
                  </a:cubicBezTo>
                  <a:lnTo>
                    <a:pt x="10621" y="4882"/>
                  </a:lnTo>
                  <a:cubicBezTo>
                    <a:pt x="10621" y="4453"/>
                    <a:pt x="10264" y="4049"/>
                    <a:pt x="9788" y="4049"/>
                  </a:cubicBezTo>
                  <a:lnTo>
                    <a:pt x="8788" y="4049"/>
                  </a:lnTo>
                  <a:lnTo>
                    <a:pt x="8788" y="3882"/>
                  </a:lnTo>
                  <a:lnTo>
                    <a:pt x="8954" y="3882"/>
                  </a:lnTo>
                  <a:cubicBezTo>
                    <a:pt x="9026" y="3882"/>
                    <a:pt x="9073" y="3858"/>
                    <a:pt x="9121" y="3763"/>
                  </a:cubicBezTo>
                  <a:lnTo>
                    <a:pt x="9240" y="3310"/>
                  </a:lnTo>
                  <a:cubicBezTo>
                    <a:pt x="9264" y="3310"/>
                    <a:pt x="9288" y="3287"/>
                    <a:pt x="9288" y="3287"/>
                  </a:cubicBezTo>
                  <a:lnTo>
                    <a:pt x="9669" y="3525"/>
                  </a:lnTo>
                  <a:cubicBezTo>
                    <a:pt x="9698" y="3535"/>
                    <a:pt x="9732" y="3540"/>
                    <a:pt x="9763" y="3540"/>
                  </a:cubicBezTo>
                  <a:cubicBezTo>
                    <a:pt x="9807" y="3540"/>
                    <a:pt x="9845" y="3529"/>
                    <a:pt x="9859" y="3501"/>
                  </a:cubicBezTo>
                  <a:lnTo>
                    <a:pt x="10240" y="3096"/>
                  </a:lnTo>
                  <a:cubicBezTo>
                    <a:pt x="10312" y="3048"/>
                    <a:pt x="10312" y="2977"/>
                    <a:pt x="10264" y="2929"/>
                  </a:cubicBezTo>
                  <a:lnTo>
                    <a:pt x="10026" y="2548"/>
                  </a:lnTo>
                  <a:cubicBezTo>
                    <a:pt x="10026" y="2501"/>
                    <a:pt x="10074" y="2501"/>
                    <a:pt x="10074" y="2477"/>
                  </a:cubicBezTo>
                  <a:lnTo>
                    <a:pt x="10455" y="2358"/>
                  </a:lnTo>
                  <a:cubicBezTo>
                    <a:pt x="10502" y="2334"/>
                    <a:pt x="10574" y="2263"/>
                    <a:pt x="10574" y="2215"/>
                  </a:cubicBezTo>
                  <a:lnTo>
                    <a:pt x="10574" y="1667"/>
                  </a:lnTo>
                  <a:cubicBezTo>
                    <a:pt x="10574" y="1620"/>
                    <a:pt x="10502" y="1548"/>
                    <a:pt x="10455" y="1524"/>
                  </a:cubicBezTo>
                  <a:lnTo>
                    <a:pt x="10002" y="1405"/>
                  </a:lnTo>
                  <a:cubicBezTo>
                    <a:pt x="10002" y="1381"/>
                    <a:pt x="9978" y="1358"/>
                    <a:pt x="9978" y="1358"/>
                  </a:cubicBezTo>
                  <a:lnTo>
                    <a:pt x="10216" y="953"/>
                  </a:lnTo>
                  <a:cubicBezTo>
                    <a:pt x="10240" y="905"/>
                    <a:pt x="10240" y="810"/>
                    <a:pt x="10193" y="786"/>
                  </a:cubicBezTo>
                  <a:lnTo>
                    <a:pt x="9788" y="405"/>
                  </a:lnTo>
                  <a:cubicBezTo>
                    <a:pt x="9758" y="360"/>
                    <a:pt x="9718" y="343"/>
                    <a:pt x="9681" y="343"/>
                  </a:cubicBezTo>
                  <a:cubicBezTo>
                    <a:pt x="9659" y="343"/>
                    <a:pt x="9639" y="349"/>
                    <a:pt x="9621" y="357"/>
                  </a:cubicBezTo>
                  <a:lnTo>
                    <a:pt x="9240" y="596"/>
                  </a:lnTo>
                  <a:cubicBezTo>
                    <a:pt x="9192" y="596"/>
                    <a:pt x="9192" y="572"/>
                    <a:pt x="9169" y="572"/>
                  </a:cubicBezTo>
                  <a:lnTo>
                    <a:pt x="9050" y="119"/>
                  </a:lnTo>
                  <a:cubicBezTo>
                    <a:pt x="9026" y="72"/>
                    <a:pt x="8954" y="0"/>
                    <a:pt x="890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14"/>
            <p:cNvSpPr/>
            <p:nvPr/>
          </p:nvSpPr>
          <p:spPr>
            <a:xfrm>
              <a:off x="821135" y="2958057"/>
              <a:ext cx="13978" cy="9940"/>
            </a:xfrm>
            <a:custGeom>
              <a:rect b="b" l="l" r="r" t="t"/>
              <a:pathLst>
                <a:path extrusionOk="0" h="288" w="405">
                  <a:moveTo>
                    <a:pt x="215" y="1"/>
                  </a:moveTo>
                  <a:cubicBezTo>
                    <a:pt x="0" y="1"/>
                    <a:pt x="0" y="286"/>
                    <a:pt x="215" y="286"/>
                  </a:cubicBezTo>
                  <a:cubicBezTo>
                    <a:pt x="222" y="287"/>
                    <a:pt x="229" y="288"/>
                    <a:pt x="235" y="288"/>
                  </a:cubicBezTo>
                  <a:cubicBezTo>
                    <a:pt x="405" y="288"/>
                    <a:pt x="398" y="1"/>
                    <a:pt x="2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14"/>
            <p:cNvSpPr/>
            <p:nvPr/>
          </p:nvSpPr>
          <p:spPr>
            <a:xfrm>
              <a:off x="844984" y="2958057"/>
              <a:ext cx="14806" cy="9940"/>
            </a:xfrm>
            <a:custGeom>
              <a:rect b="b" l="l" r="r" t="t"/>
              <a:pathLst>
                <a:path extrusionOk="0" h="288" w="429">
                  <a:moveTo>
                    <a:pt x="214" y="1"/>
                  </a:moveTo>
                  <a:cubicBezTo>
                    <a:pt x="0" y="1"/>
                    <a:pt x="0" y="286"/>
                    <a:pt x="214" y="286"/>
                  </a:cubicBezTo>
                  <a:cubicBezTo>
                    <a:pt x="222" y="287"/>
                    <a:pt x="230" y="288"/>
                    <a:pt x="237" y="288"/>
                  </a:cubicBezTo>
                  <a:cubicBezTo>
                    <a:pt x="428" y="288"/>
                    <a:pt x="421" y="1"/>
                    <a:pt x="21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14"/>
            <p:cNvSpPr/>
            <p:nvPr/>
          </p:nvSpPr>
          <p:spPr>
            <a:xfrm>
              <a:off x="869626" y="2958057"/>
              <a:ext cx="14806" cy="9940"/>
            </a:xfrm>
            <a:custGeom>
              <a:rect b="b" l="l" r="r" t="t"/>
              <a:pathLst>
                <a:path extrusionOk="0" h="288" w="429">
                  <a:moveTo>
                    <a:pt x="215" y="1"/>
                  </a:moveTo>
                  <a:cubicBezTo>
                    <a:pt x="0" y="1"/>
                    <a:pt x="0" y="286"/>
                    <a:pt x="215" y="286"/>
                  </a:cubicBezTo>
                  <a:cubicBezTo>
                    <a:pt x="223" y="287"/>
                    <a:pt x="230" y="288"/>
                    <a:pt x="238" y="288"/>
                  </a:cubicBezTo>
                  <a:cubicBezTo>
                    <a:pt x="429" y="288"/>
                    <a:pt x="421" y="1"/>
                    <a:pt x="2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14"/>
            <p:cNvSpPr/>
            <p:nvPr/>
          </p:nvSpPr>
          <p:spPr>
            <a:xfrm>
              <a:off x="821135" y="3018076"/>
              <a:ext cx="167696" cy="10699"/>
            </a:xfrm>
            <a:custGeom>
              <a:rect b="b" l="l" r="r" t="t"/>
              <a:pathLst>
                <a:path extrusionOk="0" h="310" w="4859">
                  <a:moveTo>
                    <a:pt x="215" y="0"/>
                  </a:moveTo>
                  <a:cubicBezTo>
                    <a:pt x="0" y="0"/>
                    <a:pt x="0" y="310"/>
                    <a:pt x="215" y="310"/>
                  </a:cubicBezTo>
                  <a:lnTo>
                    <a:pt x="4644" y="310"/>
                  </a:lnTo>
                  <a:cubicBezTo>
                    <a:pt x="4835" y="310"/>
                    <a:pt x="4859" y="0"/>
                    <a:pt x="464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14"/>
            <p:cNvSpPr/>
            <p:nvPr/>
          </p:nvSpPr>
          <p:spPr>
            <a:xfrm>
              <a:off x="993737" y="3018076"/>
              <a:ext cx="67437" cy="10699"/>
            </a:xfrm>
            <a:custGeom>
              <a:rect b="b" l="l" r="r" t="t"/>
              <a:pathLst>
                <a:path extrusionOk="0" h="310" w="1954">
                  <a:moveTo>
                    <a:pt x="215" y="0"/>
                  </a:moveTo>
                  <a:cubicBezTo>
                    <a:pt x="0" y="0"/>
                    <a:pt x="0" y="310"/>
                    <a:pt x="215" y="310"/>
                  </a:cubicBezTo>
                  <a:lnTo>
                    <a:pt x="1739" y="310"/>
                  </a:lnTo>
                  <a:cubicBezTo>
                    <a:pt x="1953" y="310"/>
                    <a:pt x="1953" y="0"/>
                    <a:pt x="1739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14"/>
            <p:cNvSpPr/>
            <p:nvPr/>
          </p:nvSpPr>
          <p:spPr>
            <a:xfrm>
              <a:off x="857305" y="3048482"/>
              <a:ext cx="92908" cy="9905"/>
            </a:xfrm>
            <a:custGeom>
              <a:rect b="b" l="l" r="r" t="t"/>
              <a:pathLst>
                <a:path extrusionOk="0" h="287" w="2692">
                  <a:moveTo>
                    <a:pt x="143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38"/>
                    <a:pt x="72" y="286"/>
                    <a:pt x="143" y="286"/>
                  </a:cubicBezTo>
                  <a:lnTo>
                    <a:pt x="2525" y="286"/>
                  </a:lnTo>
                  <a:cubicBezTo>
                    <a:pt x="2620" y="286"/>
                    <a:pt x="2691" y="238"/>
                    <a:pt x="2691" y="143"/>
                  </a:cubicBezTo>
                  <a:cubicBezTo>
                    <a:pt x="2691" y="48"/>
                    <a:pt x="2620" y="0"/>
                    <a:pt x="2525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14"/>
            <p:cNvSpPr/>
            <p:nvPr/>
          </p:nvSpPr>
          <p:spPr>
            <a:xfrm>
              <a:off x="960846" y="3048482"/>
              <a:ext cx="100328" cy="9905"/>
            </a:xfrm>
            <a:custGeom>
              <a:rect b="b" l="l" r="r" t="t"/>
              <a:pathLst>
                <a:path extrusionOk="0" h="287" w="2907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38"/>
                    <a:pt x="72" y="286"/>
                    <a:pt x="168" y="286"/>
                  </a:cubicBezTo>
                  <a:lnTo>
                    <a:pt x="2692" y="286"/>
                  </a:lnTo>
                  <a:cubicBezTo>
                    <a:pt x="2906" y="286"/>
                    <a:pt x="2906" y="0"/>
                    <a:pt x="2692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14"/>
            <p:cNvSpPr/>
            <p:nvPr/>
          </p:nvSpPr>
          <p:spPr>
            <a:xfrm>
              <a:off x="821135" y="3079648"/>
              <a:ext cx="110992" cy="10768"/>
            </a:xfrm>
            <a:custGeom>
              <a:rect b="b" l="l" r="r" t="t"/>
              <a:pathLst>
                <a:path extrusionOk="0" h="312" w="3216">
                  <a:moveTo>
                    <a:pt x="193" y="1"/>
                  </a:moveTo>
                  <a:cubicBezTo>
                    <a:pt x="1" y="1"/>
                    <a:pt x="8" y="312"/>
                    <a:pt x="215" y="312"/>
                  </a:cubicBezTo>
                  <a:lnTo>
                    <a:pt x="3025" y="312"/>
                  </a:lnTo>
                  <a:cubicBezTo>
                    <a:pt x="3215" y="312"/>
                    <a:pt x="3215" y="2"/>
                    <a:pt x="3025" y="2"/>
                  </a:cubicBezTo>
                  <a:lnTo>
                    <a:pt x="215" y="2"/>
                  </a:lnTo>
                  <a:cubicBezTo>
                    <a:pt x="207" y="1"/>
                    <a:pt x="200" y="1"/>
                    <a:pt x="193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14"/>
            <p:cNvSpPr/>
            <p:nvPr/>
          </p:nvSpPr>
          <p:spPr>
            <a:xfrm>
              <a:off x="936203" y="3078889"/>
              <a:ext cx="124935" cy="10768"/>
            </a:xfrm>
            <a:custGeom>
              <a:rect b="b" l="l" r="r" t="t"/>
              <a:pathLst>
                <a:path extrusionOk="0" h="312" w="3620">
                  <a:moveTo>
                    <a:pt x="215" y="0"/>
                  </a:moveTo>
                  <a:cubicBezTo>
                    <a:pt x="0" y="0"/>
                    <a:pt x="0" y="310"/>
                    <a:pt x="215" y="310"/>
                  </a:cubicBezTo>
                  <a:lnTo>
                    <a:pt x="3406" y="310"/>
                  </a:lnTo>
                  <a:cubicBezTo>
                    <a:pt x="3413" y="311"/>
                    <a:pt x="3420" y="311"/>
                    <a:pt x="3427" y="311"/>
                  </a:cubicBezTo>
                  <a:cubicBezTo>
                    <a:pt x="3620" y="311"/>
                    <a:pt x="3613" y="0"/>
                    <a:pt x="340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14"/>
            <p:cNvSpPr/>
            <p:nvPr/>
          </p:nvSpPr>
          <p:spPr>
            <a:xfrm>
              <a:off x="1036465" y="3110952"/>
              <a:ext cx="24711" cy="9871"/>
            </a:xfrm>
            <a:custGeom>
              <a:rect b="b" l="l" r="r" t="t"/>
              <a:pathLst>
                <a:path extrusionOk="0" h="286" w="716">
                  <a:moveTo>
                    <a:pt x="144" y="0"/>
                  </a:moveTo>
                  <a:cubicBezTo>
                    <a:pt x="48" y="0"/>
                    <a:pt x="1" y="48"/>
                    <a:pt x="1" y="143"/>
                  </a:cubicBezTo>
                  <a:cubicBezTo>
                    <a:pt x="1" y="238"/>
                    <a:pt x="48" y="286"/>
                    <a:pt x="144" y="286"/>
                  </a:cubicBezTo>
                  <a:lnTo>
                    <a:pt x="501" y="286"/>
                  </a:lnTo>
                  <a:cubicBezTo>
                    <a:pt x="715" y="286"/>
                    <a:pt x="715" y="0"/>
                    <a:pt x="501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14"/>
            <p:cNvSpPr/>
            <p:nvPr/>
          </p:nvSpPr>
          <p:spPr>
            <a:xfrm>
              <a:off x="890990" y="3110952"/>
              <a:ext cx="134012" cy="9871"/>
            </a:xfrm>
            <a:custGeom>
              <a:rect b="b" l="l" r="r" t="t"/>
              <a:pathLst>
                <a:path extrusionOk="0" h="286" w="3883">
                  <a:moveTo>
                    <a:pt x="215" y="0"/>
                  </a:moveTo>
                  <a:cubicBezTo>
                    <a:pt x="1" y="0"/>
                    <a:pt x="1" y="286"/>
                    <a:pt x="215" y="286"/>
                  </a:cubicBezTo>
                  <a:lnTo>
                    <a:pt x="3739" y="286"/>
                  </a:lnTo>
                  <a:cubicBezTo>
                    <a:pt x="3811" y="286"/>
                    <a:pt x="3882" y="238"/>
                    <a:pt x="3882" y="143"/>
                  </a:cubicBezTo>
                  <a:cubicBezTo>
                    <a:pt x="3882" y="48"/>
                    <a:pt x="3811" y="0"/>
                    <a:pt x="3739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14"/>
            <p:cNvSpPr/>
            <p:nvPr/>
          </p:nvSpPr>
          <p:spPr>
            <a:xfrm>
              <a:off x="821135" y="3110952"/>
              <a:ext cx="63330" cy="9871"/>
            </a:xfrm>
            <a:custGeom>
              <a:rect b="b" l="l" r="r" t="t"/>
              <a:pathLst>
                <a:path extrusionOk="0" h="286" w="1835">
                  <a:moveTo>
                    <a:pt x="215" y="0"/>
                  </a:moveTo>
                  <a:cubicBezTo>
                    <a:pt x="0" y="0"/>
                    <a:pt x="0" y="286"/>
                    <a:pt x="215" y="286"/>
                  </a:cubicBezTo>
                  <a:lnTo>
                    <a:pt x="1620" y="286"/>
                  </a:lnTo>
                  <a:cubicBezTo>
                    <a:pt x="1834" y="286"/>
                    <a:pt x="1834" y="0"/>
                    <a:pt x="1620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8" name="Google Shape;1168;p114"/>
          <p:cNvGrpSpPr/>
          <p:nvPr/>
        </p:nvGrpSpPr>
        <p:grpSpPr>
          <a:xfrm>
            <a:off x="4319447" y="2401510"/>
            <a:ext cx="507478" cy="492885"/>
            <a:chOff x="2586675" y="2071600"/>
            <a:chExt cx="340475" cy="368650"/>
          </a:xfrm>
        </p:grpSpPr>
        <p:sp>
          <p:nvSpPr>
            <p:cNvPr id="1169" name="Google Shape;1169;p114"/>
            <p:cNvSpPr/>
            <p:nvPr/>
          </p:nvSpPr>
          <p:spPr>
            <a:xfrm>
              <a:off x="2602275" y="2108750"/>
              <a:ext cx="309275" cy="181775"/>
            </a:xfrm>
            <a:custGeom>
              <a:rect b="b" l="l" r="r" t="t"/>
              <a:pathLst>
                <a:path extrusionOk="0" h="7271" w="12371">
                  <a:moveTo>
                    <a:pt x="6190" y="1314"/>
                  </a:moveTo>
                  <a:cubicBezTo>
                    <a:pt x="6190" y="1314"/>
                    <a:pt x="6521" y="1380"/>
                    <a:pt x="6814" y="2883"/>
                  </a:cubicBezTo>
                  <a:cubicBezTo>
                    <a:pt x="7022" y="4036"/>
                    <a:pt x="7135" y="5208"/>
                    <a:pt x="7154" y="6380"/>
                  </a:cubicBezTo>
                  <a:cubicBezTo>
                    <a:pt x="6880" y="6153"/>
                    <a:pt x="6540" y="6030"/>
                    <a:pt x="6190" y="6030"/>
                  </a:cubicBezTo>
                  <a:cubicBezTo>
                    <a:pt x="5841" y="6030"/>
                    <a:pt x="5500" y="6153"/>
                    <a:pt x="5226" y="6380"/>
                  </a:cubicBezTo>
                  <a:cubicBezTo>
                    <a:pt x="5236" y="5208"/>
                    <a:pt x="5349" y="4036"/>
                    <a:pt x="5566" y="2883"/>
                  </a:cubicBezTo>
                  <a:cubicBezTo>
                    <a:pt x="5859" y="1380"/>
                    <a:pt x="6190" y="1314"/>
                    <a:pt x="6190" y="1314"/>
                  </a:cubicBezTo>
                  <a:close/>
                  <a:moveTo>
                    <a:pt x="6823" y="1418"/>
                  </a:moveTo>
                  <a:lnTo>
                    <a:pt x="6823" y="1418"/>
                  </a:lnTo>
                  <a:cubicBezTo>
                    <a:pt x="7457" y="1626"/>
                    <a:pt x="8052" y="2155"/>
                    <a:pt x="8525" y="2959"/>
                  </a:cubicBezTo>
                  <a:cubicBezTo>
                    <a:pt x="9082" y="3885"/>
                    <a:pt x="9432" y="5085"/>
                    <a:pt x="9517" y="6370"/>
                  </a:cubicBezTo>
                  <a:cubicBezTo>
                    <a:pt x="9252" y="6143"/>
                    <a:pt x="8921" y="6030"/>
                    <a:pt x="8572" y="6030"/>
                  </a:cubicBezTo>
                  <a:cubicBezTo>
                    <a:pt x="8213" y="6030"/>
                    <a:pt x="7872" y="6153"/>
                    <a:pt x="7598" y="6389"/>
                  </a:cubicBezTo>
                  <a:cubicBezTo>
                    <a:pt x="7579" y="5179"/>
                    <a:pt x="7466" y="3979"/>
                    <a:pt x="7249" y="2788"/>
                  </a:cubicBezTo>
                  <a:cubicBezTo>
                    <a:pt x="7164" y="2316"/>
                    <a:pt x="7022" y="1853"/>
                    <a:pt x="6823" y="1418"/>
                  </a:cubicBezTo>
                  <a:close/>
                  <a:moveTo>
                    <a:pt x="5548" y="1418"/>
                  </a:moveTo>
                  <a:lnTo>
                    <a:pt x="5548" y="1418"/>
                  </a:lnTo>
                  <a:cubicBezTo>
                    <a:pt x="5349" y="1853"/>
                    <a:pt x="5207" y="2316"/>
                    <a:pt x="5132" y="2788"/>
                  </a:cubicBezTo>
                  <a:cubicBezTo>
                    <a:pt x="4914" y="3979"/>
                    <a:pt x="4792" y="5179"/>
                    <a:pt x="4782" y="6389"/>
                  </a:cubicBezTo>
                  <a:cubicBezTo>
                    <a:pt x="4502" y="6148"/>
                    <a:pt x="4154" y="6028"/>
                    <a:pt x="3804" y="6028"/>
                  </a:cubicBezTo>
                  <a:cubicBezTo>
                    <a:pt x="3469" y="6028"/>
                    <a:pt x="3132" y="6139"/>
                    <a:pt x="2854" y="6361"/>
                  </a:cubicBezTo>
                  <a:cubicBezTo>
                    <a:pt x="2873" y="6049"/>
                    <a:pt x="2920" y="5728"/>
                    <a:pt x="2977" y="5416"/>
                  </a:cubicBezTo>
                  <a:cubicBezTo>
                    <a:pt x="2993" y="5260"/>
                    <a:pt x="2869" y="5169"/>
                    <a:pt x="2748" y="5169"/>
                  </a:cubicBezTo>
                  <a:cubicBezTo>
                    <a:pt x="2657" y="5169"/>
                    <a:pt x="2567" y="5222"/>
                    <a:pt x="2542" y="5340"/>
                  </a:cubicBezTo>
                  <a:cubicBezTo>
                    <a:pt x="2476" y="5690"/>
                    <a:pt x="2438" y="6049"/>
                    <a:pt x="2410" y="6408"/>
                  </a:cubicBezTo>
                  <a:cubicBezTo>
                    <a:pt x="2130" y="6157"/>
                    <a:pt x="1775" y="6032"/>
                    <a:pt x="1420" y="6032"/>
                  </a:cubicBezTo>
                  <a:cubicBezTo>
                    <a:pt x="1092" y="6032"/>
                    <a:pt x="763" y="6138"/>
                    <a:pt x="491" y="6351"/>
                  </a:cubicBezTo>
                  <a:cubicBezTo>
                    <a:pt x="766" y="4149"/>
                    <a:pt x="2287" y="2297"/>
                    <a:pt x="4395" y="1598"/>
                  </a:cubicBezTo>
                  <a:lnTo>
                    <a:pt x="4395" y="1598"/>
                  </a:lnTo>
                  <a:cubicBezTo>
                    <a:pt x="4291" y="1692"/>
                    <a:pt x="4187" y="1787"/>
                    <a:pt x="4092" y="1891"/>
                  </a:cubicBezTo>
                  <a:cubicBezTo>
                    <a:pt x="3506" y="2514"/>
                    <a:pt x="3043" y="3393"/>
                    <a:pt x="2750" y="4423"/>
                  </a:cubicBezTo>
                  <a:cubicBezTo>
                    <a:pt x="2682" y="4605"/>
                    <a:pt x="2825" y="4725"/>
                    <a:pt x="2962" y="4725"/>
                  </a:cubicBezTo>
                  <a:cubicBezTo>
                    <a:pt x="3054" y="4725"/>
                    <a:pt x="3143" y="4671"/>
                    <a:pt x="3166" y="4546"/>
                  </a:cubicBezTo>
                  <a:cubicBezTo>
                    <a:pt x="3450" y="3573"/>
                    <a:pt x="3875" y="2760"/>
                    <a:pt x="4414" y="2184"/>
                  </a:cubicBezTo>
                  <a:cubicBezTo>
                    <a:pt x="4725" y="1834"/>
                    <a:pt x="5113" y="1569"/>
                    <a:pt x="5548" y="1418"/>
                  </a:cubicBezTo>
                  <a:close/>
                  <a:moveTo>
                    <a:pt x="6181" y="1"/>
                  </a:moveTo>
                  <a:cubicBezTo>
                    <a:pt x="6077" y="1"/>
                    <a:pt x="5973" y="67"/>
                    <a:pt x="5963" y="199"/>
                  </a:cubicBezTo>
                  <a:lnTo>
                    <a:pt x="5963" y="879"/>
                  </a:lnTo>
                  <a:cubicBezTo>
                    <a:pt x="2637" y="993"/>
                    <a:pt x="9" y="3724"/>
                    <a:pt x="0" y="7051"/>
                  </a:cubicBezTo>
                  <a:cubicBezTo>
                    <a:pt x="0" y="7188"/>
                    <a:pt x="112" y="7268"/>
                    <a:pt x="224" y="7268"/>
                  </a:cubicBezTo>
                  <a:cubicBezTo>
                    <a:pt x="305" y="7268"/>
                    <a:pt x="386" y="7227"/>
                    <a:pt x="425" y="7136"/>
                  </a:cubicBezTo>
                  <a:cubicBezTo>
                    <a:pt x="600" y="6687"/>
                    <a:pt x="1007" y="6462"/>
                    <a:pt x="1413" y="6462"/>
                  </a:cubicBezTo>
                  <a:cubicBezTo>
                    <a:pt x="1819" y="6462"/>
                    <a:pt x="2226" y="6687"/>
                    <a:pt x="2401" y="7136"/>
                  </a:cubicBezTo>
                  <a:cubicBezTo>
                    <a:pt x="2438" y="7226"/>
                    <a:pt x="2521" y="7270"/>
                    <a:pt x="2604" y="7270"/>
                  </a:cubicBezTo>
                  <a:cubicBezTo>
                    <a:pt x="2686" y="7270"/>
                    <a:pt x="2769" y="7226"/>
                    <a:pt x="2807" y="7136"/>
                  </a:cubicBezTo>
                  <a:cubicBezTo>
                    <a:pt x="2986" y="6687"/>
                    <a:pt x="3393" y="6462"/>
                    <a:pt x="3799" y="6462"/>
                  </a:cubicBezTo>
                  <a:cubicBezTo>
                    <a:pt x="4206" y="6462"/>
                    <a:pt x="4612" y="6687"/>
                    <a:pt x="4792" y="7136"/>
                  </a:cubicBezTo>
                  <a:cubicBezTo>
                    <a:pt x="4825" y="7226"/>
                    <a:pt x="4907" y="7270"/>
                    <a:pt x="4991" y="7270"/>
                  </a:cubicBezTo>
                  <a:cubicBezTo>
                    <a:pt x="5075" y="7270"/>
                    <a:pt x="5160" y="7226"/>
                    <a:pt x="5198" y="7136"/>
                  </a:cubicBezTo>
                  <a:cubicBezTo>
                    <a:pt x="5373" y="6687"/>
                    <a:pt x="5777" y="6462"/>
                    <a:pt x="6182" y="6462"/>
                  </a:cubicBezTo>
                  <a:cubicBezTo>
                    <a:pt x="6587" y="6462"/>
                    <a:pt x="6994" y="6687"/>
                    <a:pt x="7173" y="7136"/>
                  </a:cubicBezTo>
                  <a:cubicBezTo>
                    <a:pt x="7211" y="7226"/>
                    <a:pt x="7294" y="7270"/>
                    <a:pt x="7376" y="7270"/>
                  </a:cubicBezTo>
                  <a:cubicBezTo>
                    <a:pt x="7459" y="7270"/>
                    <a:pt x="7542" y="7226"/>
                    <a:pt x="7579" y="7136"/>
                  </a:cubicBezTo>
                  <a:cubicBezTo>
                    <a:pt x="7754" y="6687"/>
                    <a:pt x="8161" y="6462"/>
                    <a:pt x="8567" y="6462"/>
                  </a:cubicBezTo>
                  <a:cubicBezTo>
                    <a:pt x="8973" y="6462"/>
                    <a:pt x="9380" y="6687"/>
                    <a:pt x="9555" y="7136"/>
                  </a:cubicBezTo>
                  <a:cubicBezTo>
                    <a:pt x="9592" y="7226"/>
                    <a:pt x="9675" y="7270"/>
                    <a:pt x="9758" y="7270"/>
                  </a:cubicBezTo>
                  <a:cubicBezTo>
                    <a:pt x="9841" y="7270"/>
                    <a:pt x="9923" y="7226"/>
                    <a:pt x="9961" y="7136"/>
                  </a:cubicBezTo>
                  <a:cubicBezTo>
                    <a:pt x="10136" y="6687"/>
                    <a:pt x="10542" y="6462"/>
                    <a:pt x="10949" y="6462"/>
                  </a:cubicBezTo>
                  <a:cubicBezTo>
                    <a:pt x="11355" y="6462"/>
                    <a:pt x="11761" y="6687"/>
                    <a:pt x="11936" y="7136"/>
                  </a:cubicBezTo>
                  <a:cubicBezTo>
                    <a:pt x="11976" y="7227"/>
                    <a:pt x="12057" y="7268"/>
                    <a:pt x="12137" y="7268"/>
                  </a:cubicBezTo>
                  <a:cubicBezTo>
                    <a:pt x="12250" y="7268"/>
                    <a:pt x="12362" y="7188"/>
                    <a:pt x="12362" y="7051"/>
                  </a:cubicBezTo>
                  <a:cubicBezTo>
                    <a:pt x="12371" y="5718"/>
                    <a:pt x="11936" y="4414"/>
                    <a:pt x="11142" y="3355"/>
                  </a:cubicBezTo>
                  <a:cubicBezTo>
                    <a:pt x="11092" y="3289"/>
                    <a:pt x="11028" y="3261"/>
                    <a:pt x="10966" y="3261"/>
                  </a:cubicBezTo>
                  <a:cubicBezTo>
                    <a:pt x="10807" y="3261"/>
                    <a:pt x="10661" y="3441"/>
                    <a:pt x="10783" y="3611"/>
                  </a:cubicBezTo>
                  <a:cubicBezTo>
                    <a:pt x="11388" y="4414"/>
                    <a:pt x="11766" y="5359"/>
                    <a:pt x="11880" y="6351"/>
                  </a:cubicBezTo>
                  <a:cubicBezTo>
                    <a:pt x="11608" y="6134"/>
                    <a:pt x="11279" y="6027"/>
                    <a:pt x="10951" y="6027"/>
                  </a:cubicBezTo>
                  <a:cubicBezTo>
                    <a:pt x="10596" y="6027"/>
                    <a:pt x="10241" y="6153"/>
                    <a:pt x="9961" y="6399"/>
                  </a:cubicBezTo>
                  <a:cubicBezTo>
                    <a:pt x="9867" y="5019"/>
                    <a:pt x="9498" y="3724"/>
                    <a:pt x="8893" y="2722"/>
                  </a:cubicBezTo>
                  <a:cubicBezTo>
                    <a:pt x="8647" y="2297"/>
                    <a:pt x="8336" y="1919"/>
                    <a:pt x="7976" y="1598"/>
                  </a:cubicBezTo>
                  <a:lnTo>
                    <a:pt x="7976" y="1598"/>
                  </a:lnTo>
                  <a:cubicBezTo>
                    <a:pt x="8827" y="1872"/>
                    <a:pt x="9602" y="2354"/>
                    <a:pt x="10235" y="2987"/>
                  </a:cubicBezTo>
                  <a:cubicBezTo>
                    <a:pt x="10284" y="3035"/>
                    <a:pt x="10337" y="3056"/>
                    <a:pt x="10388" y="3056"/>
                  </a:cubicBezTo>
                  <a:cubicBezTo>
                    <a:pt x="10557" y="3056"/>
                    <a:pt x="10699" y="2837"/>
                    <a:pt x="10547" y="2684"/>
                  </a:cubicBezTo>
                  <a:cubicBezTo>
                    <a:pt x="9451" y="1569"/>
                    <a:pt x="7958" y="927"/>
                    <a:pt x="6398" y="879"/>
                  </a:cubicBezTo>
                  <a:lnTo>
                    <a:pt x="6398" y="199"/>
                  </a:lnTo>
                  <a:cubicBezTo>
                    <a:pt x="6389" y="67"/>
                    <a:pt x="6285" y="1"/>
                    <a:pt x="6181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14"/>
            <p:cNvSpPr/>
            <p:nvPr/>
          </p:nvSpPr>
          <p:spPr>
            <a:xfrm>
              <a:off x="2710475" y="2277675"/>
              <a:ext cx="52000" cy="162575"/>
            </a:xfrm>
            <a:custGeom>
              <a:rect b="b" l="l" r="r" t="t"/>
              <a:pathLst>
                <a:path extrusionOk="0" h="6503" w="2080">
                  <a:moveTo>
                    <a:pt x="1862" y="1"/>
                  </a:moveTo>
                  <a:cubicBezTo>
                    <a:pt x="1739" y="1"/>
                    <a:pt x="1635" y="105"/>
                    <a:pt x="1635" y="218"/>
                  </a:cubicBezTo>
                  <a:lnTo>
                    <a:pt x="1635" y="5463"/>
                  </a:lnTo>
                  <a:cubicBezTo>
                    <a:pt x="1654" y="5803"/>
                    <a:pt x="1380" y="6087"/>
                    <a:pt x="1040" y="6087"/>
                  </a:cubicBezTo>
                  <a:cubicBezTo>
                    <a:pt x="700" y="6087"/>
                    <a:pt x="426" y="5803"/>
                    <a:pt x="445" y="5463"/>
                  </a:cubicBezTo>
                  <a:cubicBezTo>
                    <a:pt x="430" y="5326"/>
                    <a:pt x="324" y="5258"/>
                    <a:pt x="219" y="5258"/>
                  </a:cubicBezTo>
                  <a:cubicBezTo>
                    <a:pt x="114" y="5258"/>
                    <a:pt x="10" y="5326"/>
                    <a:pt x="0" y="5463"/>
                  </a:cubicBezTo>
                  <a:cubicBezTo>
                    <a:pt x="0" y="6030"/>
                    <a:pt x="464" y="6503"/>
                    <a:pt x="1040" y="6503"/>
                  </a:cubicBezTo>
                  <a:cubicBezTo>
                    <a:pt x="1617" y="6503"/>
                    <a:pt x="2080" y="6030"/>
                    <a:pt x="2080" y="5463"/>
                  </a:cubicBezTo>
                  <a:lnTo>
                    <a:pt x="2080" y="218"/>
                  </a:lnTo>
                  <a:cubicBezTo>
                    <a:pt x="2080" y="105"/>
                    <a:pt x="1976" y="1"/>
                    <a:pt x="186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14"/>
            <p:cNvSpPr/>
            <p:nvPr/>
          </p:nvSpPr>
          <p:spPr>
            <a:xfrm>
              <a:off x="2884125" y="2107750"/>
              <a:ext cx="43025" cy="76700"/>
            </a:xfrm>
            <a:custGeom>
              <a:rect b="b" l="l" r="r" t="t"/>
              <a:pathLst>
                <a:path extrusionOk="0" h="3068" w="1721">
                  <a:moveTo>
                    <a:pt x="672" y="636"/>
                  </a:moveTo>
                  <a:lnTo>
                    <a:pt x="672" y="1316"/>
                  </a:lnTo>
                  <a:cubicBezTo>
                    <a:pt x="275" y="1260"/>
                    <a:pt x="275" y="693"/>
                    <a:pt x="672" y="636"/>
                  </a:cubicBezTo>
                  <a:close/>
                  <a:moveTo>
                    <a:pt x="1050" y="1751"/>
                  </a:moveTo>
                  <a:cubicBezTo>
                    <a:pt x="1437" y="1808"/>
                    <a:pt x="1437" y="2375"/>
                    <a:pt x="1050" y="2432"/>
                  </a:cubicBezTo>
                  <a:lnTo>
                    <a:pt x="1050" y="1751"/>
                  </a:lnTo>
                  <a:close/>
                  <a:moveTo>
                    <a:pt x="861" y="0"/>
                  </a:moveTo>
                  <a:cubicBezTo>
                    <a:pt x="766" y="0"/>
                    <a:pt x="672" y="64"/>
                    <a:pt x="672" y="192"/>
                  </a:cubicBezTo>
                  <a:lnTo>
                    <a:pt x="672" y="239"/>
                  </a:lnTo>
                  <a:cubicBezTo>
                    <a:pt x="284" y="315"/>
                    <a:pt x="1" y="617"/>
                    <a:pt x="1" y="967"/>
                  </a:cubicBezTo>
                  <a:cubicBezTo>
                    <a:pt x="1" y="1326"/>
                    <a:pt x="284" y="1628"/>
                    <a:pt x="672" y="1704"/>
                  </a:cubicBezTo>
                  <a:lnTo>
                    <a:pt x="672" y="2432"/>
                  </a:lnTo>
                  <a:cubicBezTo>
                    <a:pt x="511" y="2394"/>
                    <a:pt x="388" y="2252"/>
                    <a:pt x="379" y="2091"/>
                  </a:cubicBezTo>
                  <a:cubicBezTo>
                    <a:pt x="379" y="1964"/>
                    <a:pt x="284" y="1900"/>
                    <a:pt x="190" y="1900"/>
                  </a:cubicBezTo>
                  <a:cubicBezTo>
                    <a:pt x="95" y="1900"/>
                    <a:pt x="1" y="1964"/>
                    <a:pt x="1" y="2091"/>
                  </a:cubicBezTo>
                  <a:cubicBezTo>
                    <a:pt x="1" y="2441"/>
                    <a:pt x="284" y="2743"/>
                    <a:pt x="672" y="2819"/>
                  </a:cubicBezTo>
                  <a:lnTo>
                    <a:pt x="672" y="2876"/>
                  </a:lnTo>
                  <a:cubicBezTo>
                    <a:pt x="672" y="3003"/>
                    <a:pt x="766" y="3067"/>
                    <a:pt x="861" y="3067"/>
                  </a:cubicBezTo>
                  <a:cubicBezTo>
                    <a:pt x="955" y="3067"/>
                    <a:pt x="1050" y="3003"/>
                    <a:pt x="1050" y="2876"/>
                  </a:cubicBezTo>
                  <a:lnTo>
                    <a:pt x="1050" y="2828"/>
                  </a:lnTo>
                  <a:cubicBezTo>
                    <a:pt x="1437" y="2753"/>
                    <a:pt x="1721" y="2450"/>
                    <a:pt x="1721" y="2091"/>
                  </a:cubicBezTo>
                  <a:cubicBezTo>
                    <a:pt x="1721" y="1732"/>
                    <a:pt x="1437" y="1439"/>
                    <a:pt x="1050" y="1364"/>
                  </a:cubicBezTo>
                  <a:lnTo>
                    <a:pt x="1050" y="636"/>
                  </a:lnTo>
                  <a:cubicBezTo>
                    <a:pt x="1210" y="674"/>
                    <a:pt x="1324" y="806"/>
                    <a:pt x="1343" y="967"/>
                  </a:cubicBezTo>
                  <a:cubicBezTo>
                    <a:pt x="1343" y="1094"/>
                    <a:pt x="1437" y="1158"/>
                    <a:pt x="1532" y="1158"/>
                  </a:cubicBezTo>
                  <a:cubicBezTo>
                    <a:pt x="1626" y="1158"/>
                    <a:pt x="1721" y="1094"/>
                    <a:pt x="1721" y="967"/>
                  </a:cubicBezTo>
                  <a:cubicBezTo>
                    <a:pt x="1721" y="617"/>
                    <a:pt x="1437" y="315"/>
                    <a:pt x="1050" y="239"/>
                  </a:cubicBezTo>
                  <a:lnTo>
                    <a:pt x="1050" y="192"/>
                  </a:lnTo>
                  <a:cubicBezTo>
                    <a:pt x="1050" y="64"/>
                    <a:pt x="955" y="0"/>
                    <a:pt x="861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14"/>
            <p:cNvSpPr/>
            <p:nvPr/>
          </p:nvSpPr>
          <p:spPr>
            <a:xfrm>
              <a:off x="2822225" y="2071600"/>
              <a:ext cx="43025" cy="76700"/>
            </a:xfrm>
            <a:custGeom>
              <a:rect b="b" l="l" r="r" t="t"/>
              <a:pathLst>
                <a:path extrusionOk="0" h="3068" w="1721">
                  <a:moveTo>
                    <a:pt x="672" y="636"/>
                  </a:moveTo>
                  <a:lnTo>
                    <a:pt x="672" y="1316"/>
                  </a:lnTo>
                  <a:cubicBezTo>
                    <a:pt x="284" y="1250"/>
                    <a:pt x="284" y="693"/>
                    <a:pt x="672" y="636"/>
                  </a:cubicBezTo>
                  <a:close/>
                  <a:moveTo>
                    <a:pt x="1050" y="1751"/>
                  </a:moveTo>
                  <a:cubicBezTo>
                    <a:pt x="1447" y="1808"/>
                    <a:pt x="1447" y="2375"/>
                    <a:pt x="1050" y="2432"/>
                  </a:cubicBezTo>
                  <a:lnTo>
                    <a:pt x="1050" y="1751"/>
                  </a:lnTo>
                  <a:close/>
                  <a:moveTo>
                    <a:pt x="861" y="0"/>
                  </a:moveTo>
                  <a:cubicBezTo>
                    <a:pt x="766" y="0"/>
                    <a:pt x="672" y="64"/>
                    <a:pt x="672" y="192"/>
                  </a:cubicBezTo>
                  <a:lnTo>
                    <a:pt x="672" y="239"/>
                  </a:lnTo>
                  <a:cubicBezTo>
                    <a:pt x="284" y="315"/>
                    <a:pt x="1" y="617"/>
                    <a:pt x="1" y="967"/>
                  </a:cubicBezTo>
                  <a:cubicBezTo>
                    <a:pt x="1" y="1326"/>
                    <a:pt x="284" y="1628"/>
                    <a:pt x="672" y="1704"/>
                  </a:cubicBezTo>
                  <a:lnTo>
                    <a:pt x="672" y="2432"/>
                  </a:lnTo>
                  <a:cubicBezTo>
                    <a:pt x="511" y="2394"/>
                    <a:pt x="398" y="2252"/>
                    <a:pt x="379" y="2091"/>
                  </a:cubicBezTo>
                  <a:cubicBezTo>
                    <a:pt x="379" y="1964"/>
                    <a:pt x="284" y="1900"/>
                    <a:pt x="190" y="1900"/>
                  </a:cubicBezTo>
                  <a:cubicBezTo>
                    <a:pt x="95" y="1900"/>
                    <a:pt x="1" y="1964"/>
                    <a:pt x="1" y="2091"/>
                  </a:cubicBezTo>
                  <a:cubicBezTo>
                    <a:pt x="1" y="2450"/>
                    <a:pt x="284" y="2753"/>
                    <a:pt x="672" y="2829"/>
                  </a:cubicBezTo>
                  <a:lnTo>
                    <a:pt x="672" y="2876"/>
                  </a:lnTo>
                  <a:cubicBezTo>
                    <a:pt x="672" y="3003"/>
                    <a:pt x="766" y="3067"/>
                    <a:pt x="861" y="3067"/>
                  </a:cubicBezTo>
                  <a:cubicBezTo>
                    <a:pt x="955" y="3067"/>
                    <a:pt x="1050" y="3003"/>
                    <a:pt x="1050" y="2876"/>
                  </a:cubicBezTo>
                  <a:lnTo>
                    <a:pt x="1050" y="2829"/>
                  </a:lnTo>
                  <a:cubicBezTo>
                    <a:pt x="1437" y="2753"/>
                    <a:pt x="1721" y="2450"/>
                    <a:pt x="1721" y="2091"/>
                  </a:cubicBezTo>
                  <a:cubicBezTo>
                    <a:pt x="1721" y="1732"/>
                    <a:pt x="1437" y="1439"/>
                    <a:pt x="1050" y="1364"/>
                  </a:cubicBezTo>
                  <a:lnTo>
                    <a:pt x="1050" y="636"/>
                  </a:lnTo>
                  <a:cubicBezTo>
                    <a:pt x="1210" y="674"/>
                    <a:pt x="1333" y="806"/>
                    <a:pt x="1343" y="976"/>
                  </a:cubicBezTo>
                  <a:cubicBezTo>
                    <a:pt x="1343" y="1099"/>
                    <a:pt x="1437" y="1160"/>
                    <a:pt x="1532" y="1160"/>
                  </a:cubicBezTo>
                  <a:cubicBezTo>
                    <a:pt x="1626" y="1160"/>
                    <a:pt x="1721" y="1099"/>
                    <a:pt x="1721" y="976"/>
                  </a:cubicBezTo>
                  <a:cubicBezTo>
                    <a:pt x="1721" y="617"/>
                    <a:pt x="1437" y="315"/>
                    <a:pt x="1050" y="239"/>
                  </a:cubicBezTo>
                  <a:lnTo>
                    <a:pt x="1050" y="192"/>
                  </a:lnTo>
                  <a:cubicBezTo>
                    <a:pt x="1050" y="64"/>
                    <a:pt x="955" y="0"/>
                    <a:pt x="861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14"/>
            <p:cNvSpPr/>
            <p:nvPr/>
          </p:nvSpPr>
          <p:spPr>
            <a:xfrm>
              <a:off x="2586675" y="2107750"/>
              <a:ext cx="43250" cy="76700"/>
            </a:xfrm>
            <a:custGeom>
              <a:rect b="b" l="l" r="r" t="t"/>
              <a:pathLst>
                <a:path extrusionOk="0" h="3068" w="1730">
                  <a:moveTo>
                    <a:pt x="671" y="636"/>
                  </a:moveTo>
                  <a:lnTo>
                    <a:pt x="671" y="1316"/>
                  </a:lnTo>
                  <a:cubicBezTo>
                    <a:pt x="284" y="1260"/>
                    <a:pt x="284" y="693"/>
                    <a:pt x="671" y="636"/>
                  </a:cubicBezTo>
                  <a:close/>
                  <a:moveTo>
                    <a:pt x="1059" y="1751"/>
                  </a:moveTo>
                  <a:cubicBezTo>
                    <a:pt x="1446" y="1808"/>
                    <a:pt x="1446" y="2375"/>
                    <a:pt x="1059" y="2432"/>
                  </a:cubicBezTo>
                  <a:lnTo>
                    <a:pt x="1059" y="1751"/>
                  </a:lnTo>
                  <a:close/>
                  <a:moveTo>
                    <a:pt x="865" y="0"/>
                  </a:moveTo>
                  <a:cubicBezTo>
                    <a:pt x="768" y="0"/>
                    <a:pt x="671" y="64"/>
                    <a:pt x="671" y="192"/>
                  </a:cubicBezTo>
                  <a:lnTo>
                    <a:pt x="671" y="239"/>
                  </a:lnTo>
                  <a:cubicBezTo>
                    <a:pt x="293" y="315"/>
                    <a:pt x="0" y="617"/>
                    <a:pt x="0" y="967"/>
                  </a:cubicBezTo>
                  <a:cubicBezTo>
                    <a:pt x="0" y="1326"/>
                    <a:pt x="293" y="1628"/>
                    <a:pt x="671" y="1704"/>
                  </a:cubicBezTo>
                  <a:lnTo>
                    <a:pt x="671" y="2432"/>
                  </a:lnTo>
                  <a:cubicBezTo>
                    <a:pt x="511" y="2394"/>
                    <a:pt x="397" y="2252"/>
                    <a:pt x="388" y="2091"/>
                  </a:cubicBezTo>
                  <a:cubicBezTo>
                    <a:pt x="388" y="1964"/>
                    <a:pt x="291" y="1900"/>
                    <a:pt x="194" y="1900"/>
                  </a:cubicBezTo>
                  <a:cubicBezTo>
                    <a:pt x="97" y="1900"/>
                    <a:pt x="0" y="1964"/>
                    <a:pt x="0" y="2091"/>
                  </a:cubicBezTo>
                  <a:cubicBezTo>
                    <a:pt x="0" y="2441"/>
                    <a:pt x="293" y="2743"/>
                    <a:pt x="671" y="2819"/>
                  </a:cubicBezTo>
                  <a:lnTo>
                    <a:pt x="671" y="2876"/>
                  </a:lnTo>
                  <a:cubicBezTo>
                    <a:pt x="671" y="3003"/>
                    <a:pt x="768" y="3067"/>
                    <a:pt x="865" y="3067"/>
                  </a:cubicBezTo>
                  <a:cubicBezTo>
                    <a:pt x="962" y="3067"/>
                    <a:pt x="1059" y="3003"/>
                    <a:pt x="1059" y="2876"/>
                  </a:cubicBezTo>
                  <a:lnTo>
                    <a:pt x="1059" y="2828"/>
                  </a:lnTo>
                  <a:cubicBezTo>
                    <a:pt x="1437" y="2753"/>
                    <a:pt x="1730" y="2450"/>
                    <a:pt x="1730" y="2091"/>
                  </a:cubicBezTo>
                  <a:cubicBezTo>
                    <a:pt x="1730" y="1732"/>
                    <a:pt x="1437" y="1439"/>
                    <a:pt x="1059" y="1364"/>
                  </a:cubicBezTo>
                  <a:lnTo>
                    <a:pt x="1059" y="636"/>
                  </a:lnTo>
                  <a:cubicBezTo>
                    <a:pt x="1210" y="674"/>
                    <a:pt x="1333" y="806"/>
                    <a:pt x="1342" y="967"/>
                  </a:cubicBezTo>
                  <a:cubicBezTo>
                    <a:pt x="1342" y="1094"/>
                    <a:pt x="1439" y="1158"/>
                    <a:pt x="1536" y="1158"/>
                  </a:cubicBezTo>
                  <a:cubicBezTo>
                    <a:pt x="1633" y="1158"/>
                    <a:pt x="1730" y="1094"/>
                    <a:pt x="1730" y="967"/>
                  </a:cubicBezTo>
                  <a:cubicBezTo>
                    <a:pt x="1730" y="617"/>
                    <a:pt x="1437" y="315"/>
                    <a:pt x="1059" y="239"/>
                  </a:cubicBezTo>
                  <a:lnTo>
                    <a:pt x="1059" y="192"/>
                  </a:lnTo>
                  <a:cubicBezTo>
                    <a:pt x="1059" y="64"/>
                    <a:pt x="962" y="0"/>
                    <a:pt x="865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14"/>
            <p:cNvSpPr/>
            <p:nvPr/>
          </p:nvSpPr>
          <p:spPr>
            <a:xfrm>
              <a:off x="2649750" y="2071600"/>
              <a:ext cx="43025" cy="76700"/>
            </a:xfrm>
            <a:custGeom>
              <a:rect b="b" l="l" r="r" t="t"/>
              <a:pathLst>
                <a:path extrusionOk="0" h="3068" w="1721">
                  <a:moveTo>
                    <a:pt x="672" y="636"/>
                  </a:moveTo>
                  <a:lnTo>
                    <a:pt x="672" y="1316"/>
                  </a:lnTo>
                  <a:cubicBezTo>
                    <a:pt x="275" y="1250"/>
                    <a:pt x="275" y="693"/>
                    <a:pt x="672" y="636"/>
                  </a:cubicBezTo>
                  <a:close/>
                  <a:moveTo>
                    <a:pt x="1050" y="1751"/>
                  </a:moveTo>
                  <a:cubicBezTo>
                    <a:pt x="1437" y="1808"/>
                    <a:pt x="1437" y="2375"/>
                    <a:pt x="1050" y="2432"/>
                  </a:cubicBezTo>
                  <a:lnTo>
                    <a:pt x="1050" y="1751"/>
                  </a:lnTo>
                  <a:close/>
                  <a:moveTo>
                    <a:pt x="861" y="0"/>
                  </a:moveTo>
                  <a:cubicBezTo>
                    <a:pt x="766" y="0"/>
                    <a:pt x="672" y="64"/>
                    <a:pt x="672" y="192"/>
                  </a:cubicBezTo>
                  <a:lnTo>
                    <a:pt x="672" y="239"/>
                  </a:lnTo>
                  <a:cubicBezTo>
                    <a:pt x="284" y="315"/>
                    <a:pt x="1" y="617"/>
                    <a:pt x="1" y="967"/>
                  </a:cubicBezTo>
                  <a:cubicBezTo>
                    <a:pt x="1" y="1326"/>
                    <a:pt x="284" y="1628"/>
                    <a:pt x="672" y="1704"/>
                  </a:cubicBezTo>
                  <a:lnTo>
                    <a:pt x="672" y="2432"/>
                  </a:lnTo>
                  <a:cubicBezTo>
                    <a:pt x="511" y="2394"/>
                    <a:pt x="388" y="2252"/>
                    <a:pt x="379" y="2091"/>
                  </a:cubicBezTo>
                  <a:cubicBezTo>
                    <a:pt x="379" y="1964"/>
                    <a:pt x="284" y="1900"/>
                    <a:pt x="190" y="1900"/>
                  </a:cubicBezTo>
                  <a:cubicBezTo>
                    <a:pt x="95" y="1900"/>
                    <a:pt x="1" y="1964"/>
                    <a:pt x="1" y="2091"/>
                  </a:cubicBezTo>
                  <a:cubicBezTo>
                    <a:pt x="1" y="2450"/>
                    <a:pt x="284" y="2753"/>
                    <a:pt x="672" y="2829"/>
                  </a:cubicBezTo>
                  <a:lnTo>
                    <a:pt x="672" y="2876"/>
                  </a:lnTo>
                  <a:cubicBezTo>
                    <a:pt x="672" y="3003"/>
                    <a:pt x="766" y="3067"/>
                    <a:pt x="861" y="3067"/>
                  </a:cubicBezTo>
                  <a:cubicBezTo>
                    <a:pt x="955" y="3067"/>
                    <a:pt x="1050" y="3003"/>
                    <a:pt x="1050" y="2876"/>
                  </a:cubicBezTo>
                  <a:lnTo>
                    <a:pt x="1050" y="2829"/>
                  </a:lnTo>
                  <a:cubicBezTo>
                    <a:pt x="1437" y="2753"/>
                    <a:pt x="1721" y="2450"/>
                    <a:pt x="1721" y="2091"/>
                  </a:cubicBezTo>
                  <a:cubicBezTo>
                    <a:pt x="1721" y="1732"/>
                    <a:pt x="1437" y="1439"/>
                    <a:pt x="1050" y="1364"/>
                  </a:cubicBezTo>
                  <a:lnTo>
                    <a:pt x="1050" y="636"/>
                  </a:lnTo>
                  <a:cubicBezTo>
                    <a:pt x="1210" y="674"/>
                    <a:pt x="1324" y="806"/>
                    <a:pt x="1343" y="976"/>
                  </a:cubicBezTo>
                  <a:cubicBezTo>
                    <a:pt x="1343" y="1099"/>
                    <a:pt x="1437" y="1160"/>
                    <a:pt x="1532" y="1160"/>
                  </a:cubicBezTo>
                  <a:cubicBezTo>
                    <a:pt x="1626" y="1160"/>
                    <a:pt x="1721" y="1099"/>
                    <a:pt x="1721" y="976"/>
                  </a:cubicBezTo>
                  <a:cubicBezTo>
                    <a:pt x="1721" y="617"/>
                    <a:pt x="1437" y="315"/>
                    <a:pt x="1050" y="239"/>
                  </a:cubicBezTo>
                  <a:lnTo>
                    <a:pt x="1050" y="192"/>
                  </a:lnTo>
                  <a:cubicBezTo>
                    <a:pt x="1050" y="64"/>
                    <a:pt x="955" y="0"/>
                    <a:pt x="861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114"/>
          <p:cNvGrpSpPr/>
          <p:nvPr/>
        </p:nvGrpSpPr>
        <p:grpSpPr>
          <a:xfrm>
            <a:off x="5967168" y="2332116"/>
            <a:ext cx="629405" cy="492877"/>
            <a:chOff x="5776798" y="3409778"/>
            <a:chExt cx="346379" cy="264518"/>
          </a:xfrm>
        </p:grpSpPr>
        <p:sp>
          <p:nvSpPr>
            <p:cNvPr id="1176" name="Google Shape;1176;p114"/>
            <p:cNvSpPr/>
            <p:nvPr/>
          </p:nvSpPr>
          <p:spPr>
            <a:xfrm>
              <a:off x="5890104" y="3642055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14"/>
            <p:cNvSpPr/>
            <p:nvPr/>
          </p:nvSpPr>
          <p:spPr>
            <a:xfrm>
              <a:off x="5998094" y="3642055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14"/>
            <p:cNvSpPr/>
            <p:nvPr/>
          </p:nvSpPr>
          <p:spPr>
            <a:xfrm>
              <a:off x="5814673" y="3528367"/>
              <a:ext cx="43222" cy="15564"/>
            </a:xfrm>
            <a:custGeom>
              <a:rect b="b" l="l" r="r" t="t"/>
              <a:pathLst>
                <a:path extrusionOk="0" h="489" w="1358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14"/>
            <p:cNvSpPr/>
            <p:nvPr/>
          </p:nvSpPr>
          <p:spPr>
            <a:xfrm>
              <a:off x="5797995" y="3631074"/>
              <a:ext cx="10662" cy="42458"/>
            </a:xfrm>
            <a:custGeom>
              <a:rect b="b" l="l" r="r" t="t"/>
              <a:pathLst>
                <a:path extrusionOk="0" h="1334" w="335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14"/>
            <p:cNvSpPr/>
            <p:nvPr/>
          </p:nvSpPr>
          <p:spPr>
            <a:xfrm>
              <a:off x="5776798" y="3409778"/>
              <a:ext cx="346379" cy="264136"/>
            </a:xfrm>
            <a:custGeom>
              <a:rect b="b" l="l" r="r" t="t"/>
              <a:pathLst>
                <a:path extrusionOk="0" h="8299" w="10883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14"/>
            <p:cNvSpPr/>
            <p:nvPr/>
          </p:nvSpPr>
          <p:spPr>
            <a:xfrm>
              <a:off x="6089408" y="3637503"/>
              <a:ext cx="10662" cy="36029"/>
            </a:xfrm>
            <a:custGeom>
              <a:rect b="b" l="l" r="r" t="t"/>
              <a:pathLst>
                <a:path extrusionOk="0" h="1132" w="335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114"/>
          <p:cNvGrpSpPr/>
          <p:nvPr/>
        </p:nvGrpSpPr>
        <p:grpSpPr>
          <a:xfrm>
            <a:off x="7820309" y="2332118"/>
            <a:ext cx="507453" cy="492870"/>
            <a:chOff x="6259175" y="1559008"/>
            <a:chExt cx="271743" cy="272093"/>
          </a:xfrm>
        </p:grpSpPr>
        <p:sp>
          <p:nvSpPr>
            <p:cNvPr id="1183" name="Google Shape;1183;p114"/>
            <p:cNvSpPr/>
            <p:nvPr/>
          </p:nvSpPr>
          <p:spPr>
            <a:xfrm>
              <a:off x="6259175" y="1559008"/>
              <a:ext cx="271743" cy="272093"/>
            </a:xfrm>
            <a:custGeom>
              <a:rect b="b" l="l" r="r" t="t"/>
              <a:pathLst>
                <a:path extrusionOk="0" h="8549" w="8538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4"/>
            <p:cNvSpPr/>
            <p:nvPr/>
          </p:nvSpPr>
          <p:spPr>
            <a:xfrm>
              <a:off x="6278145" y="1577946"/>
              <a:ext cx="231927" cy="232309"/>
            </a:xfrm>
            <a:custGeom>
              <a:rect b="b" l="l" r="r" t="t"/>
              <a:pathLst>
                <a:path extrusionOk="0" h="7299" w="7287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4"/>
            <p:cNvSpPr/>
            <p:nvPr/>
          </p:nvSpPr>
          <p:spPr>
            <a:xfrm>
              <a:off x="6297846" y="1690870"/>
              <a:ext cx="13272" cy="7607"/>
            </a:xfrm>
            <a:custGeom>
              <a:rect b="b" l="l" r="r" t="t"/>
              <a:pathLst>
                <a:path extrusionOk="0" h="239" w="417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4"/>
            <p:cNvSpPr/>
            <p:nvPr/>
          </p:nvSpPr>
          <p:spPr>
            <a:xfrm>
              <a:off x="6390687" y="1598029"/>
              <a:ext cx="100448" cy="100448"/>
            </a:xfrm>
            <a:custGeom>
              <a:rect b="b" l="l" r="r" t="t"/>
              <a:pathLst>
                <a:path extrusionOk="0" h="3156" w="3156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4"/>
            <p:cNvSpPr/>
            <p:nvPr/>
          </p:nvSpPr>
          <p:spPr>
            <a:xfrm>
              <a:off x="6390305" y="1778013"/>
              <a:ext cx="7607" cy="13304"/>
            </a:xfrm>
            <a:custGeom>
              <a:rect b="b" l="l" r="r" t="t"/>
              <a:pathLst>
                <a:path extrusionOk="0" h="418" w="239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4"/>
            <p:cNvSpPr/>
            <p:nvPr/>
          </p:nvSpPr>
          <p:spPr>
            <a:xfrm>
              <a:off x="6324358" y="1624923"/>
              <a:ext cx="12922" cy="11776"/>
            </a:xfrm>
            <a:custGeom>
              <a:rect b="b" l="l" r="r" t="t"/>
              <a:pathLst>
                <a:path extrusionOk="0" h="370" w="406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14"/>
            <p:cNvSpPr/>
            <p:nvPr/>
          </p:nvSpPr>
          <p:spPr>
            <a:xfrm>
              <a:off x="6451700" y="1752265"/>
              <a:ext cx="12890" cy="11776"/>
            </a:xfrm>
            <a:custGeom>
              <a:rect b="b" l="l" r="r" t="t"/>
              <a:pathLst>
                <a:path extrusionOk="0" h="370" w="405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14"/>
            <p:cNvSpPr/>
            <p:nvPr/>
          </p:nvSpPr>
          <p:spPr>
            <a:xfrm>
              <a:off x="6451700" y="1624923"/>
              <a:ext cx="12890" cy="11776"/>
            </a:xfrm>
            <a:custGeom>
              <a:rect b="b" l="l" r="r" t="t"/>
              <a:pathLst>
                <a:path extrusionOk="0" h="370" w="405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14"/>
            <p:cNvSpPr/>
            <p:nvPr/>
          </p:nvSpPr>
          <p:spPr>
            <a:xfrm>
              <a:off x="6324358" y="1751883"/>
              <a:ext cx="12922" cy="11776"/>
            </a:xfrm>
            <a:custGeom>
              <a:rect b="b" l="l" r="r" t="t"/>
              <a:pathLst>
                <a:path extrusionOk="0" h="370" w="406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14"/>
            <p:cNvSpPr/>
            <p:nvPr/>
          </p:nvSpPr>
          <p:spPr>
            <a:xfrm>
              <a:off x="6304657" y="1653823"/>
              <a:ext cx="14036" cy="10567"/>
            </a:xfrm>
            <a:custGeom>
              <a:rect b="b" l="l" r="r" t="t"/>
              <a:pathLst>
                <a:path extrusionOk="0" h="332" w="441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4"/>
            <p:cNvSpPr/>
            <p:nvPr/>
          </p:nvSpPr>
          <p:spPr>
            <a:xfrm>
              <a:off x="6469874" y="1724511"/>
              <a:ext cx="14068" cy="10344"/>
            </a:xfrm>
            <a:custGeom>
              <a:rect b="b" l="l" r="r" t="t"/>
              <a:pathLst>
                <a:path extrusionOk="0" h="325" w="442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4"/>
            <p:cNvSpPr/>
            <p:nvPr/>
          </p:nvSpPr>
          <p:spPr>
            <a:xfrm>
              <a:off x="6424392" y="1605158"/>
              <a:ext cx="11394" cy="13368"/>
            </a:xfrm>
            <a:custGeom>
              <a:rect b="b" l="l" r="r" t="t"/>
              <a:pathLst>
                <a:path extrusionOk="0" h="420" w="358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4"/>
            <p:cNvSpPr/>
            <p:nvPr/>
          </p:nvSpPr>
          <p:spPr>
            <a:xfrm>
              <a:off x="6353926" y="1770916"/>
              <a:ext cx="11394" cy="13208"/>
            </a:xfrm>
            <a:custGeom>
              <a:rect b="b" l="l" r="r" t="t"/>
              <a:pathLst>
                <a:path extrusionOk="0" h="415" w="358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4"/>
            <p:cNvSpPr/>
            <p:nvPr/>
          </p:nvSpPr>
          <p:spPr>
            <a:xfrm>
              <a:off x="6355040" y="1604363"/>
              <a:ext cx="11044" cy="13399"/>
            </a:xfrm>
            <a:custGeom>
              <a:rect b="b" l="l" r="r" t="t"/>
              <a:pathLst>
                <a:path extrusionOk="0" h="421" w="347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4"/>
            <p:cNvSpPr/>
            <p:nvPr/>
          </p:nvSpPr>
          <p:spPr>
            <a:xfrm>
              <a:off x="6422514" y="1771489"/>
              <a:ext cx="11012" cy="13017"/>
            </a:xfrm>
            <a:custGeom>
              <a:rect b="b" l="l" r="r" t="t"/>
              <a:pathLst>
                <a:path extrusionOk="0" h="409" w="346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4"/>
            <p:cNvSpPr/>
            <p:nvPr/>
          </p:nvSpPr>
          <p:spPr>
            <a:xfrm>
              <a:off x="6470637" y="1655541"/>
              <a:ext cx="14036" cy="10726"/>
            </a:xfrm>
            <a:custGeom>
              <a:rect b="b" l="l" r="r" t="t"/>
              <a:pathLst>
                <a:path extrusionOk="0" h="337" w="441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4"/>
            <p:cNvSpPr/>
            <p:nvPr/>
          </p:nvSpPr>
          <p:spPr>
            <a:xfrm>
              <a:off x="6303893" y="1723175"/>
              <a:ext cx="13686" cy="10153"/>
            </a:xfrm>
            <a:custGeom>
              <a:rect b="b" l="l" r="r" t="t"/>
              <a:pathLst>
                <a:path extrusionOk="0" h="319" w="43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0" name="Google Shape;1200;p114"/>
          <p:cNvGrpSpPr/>
          <p:nvPr/>
        </p:nvGrpSpPr>
        <p:grpSpPr>
          <a:xfrm>
            <a:off x="896963" y="4000801"/>
            <a:ext cx="507467" cy="492915"/>
            <a:chOff x="2704005" y="4258781"/>
            <a:chExt cx="342143" cy="362704"/>
          </a:xfrm>
        </p:grpSpPr>
        <p:sp>
          <p:nvSpPr>
            <p:cNvPr id="1201" name="Google Shape;1201;p114"/>
            <p:cNvSpPr/>
            <p:nvPr/>
          </p:nvSpPr>
          <p:spPr>
            <a:xfrm>
              <a:off x="2704005" y="4258781"/>
              <a:ext cx="173543" cy="183554"/>
            </a:xfrm>
            <a:custGeom>
              <a:rect b="b" l="l" r="r" t="t"/>
              <a:pathLst>
                <a:path extrusionOk="0" h="5794" w="5478">
                  <a:moveTo>
                    <a:pt x="2646" y="0"/>
                  </a:moveTo>
                  <a:cubicBezTo>
                    <a:pt x="2134" y="0"/>
                    <a:pt x="1626" y="154"/>
                    <a:pt x="1191" y="447"/>
                  </a:cubicBezTo>
                  <a:cubicBezTo>
                    <a:pt x="798" y="709"/>
                    <a:pt x="489" y="1066"/>
                    <a:pt x="298" y="1483"/>
                  </a:cubicBezTo>
                  <a:cubicBezTo>
                    <a:pt x="108" y="1876"/>
                    <a:pt x="1" y="2328"/>
                    <a:pt x="24" y="2769"/>
                  </a:cubicBezTo>
                  <a:cubicBezTo>
                    <a:pt x="24" y="2864"/>
                    <a:pt x="120" y="2936"/>
                    <a:pt x="203" y="2936"/>
                  </a:cubicBezTo>
                  <a:cubicBezTo>
                    <a:pt x="298" y="2936"/>
                    <a:pt x="370" y="2852"/>
                    <a:pt x="370" y="2757"/>
                  </a:cubicBezTo>
                  <a:cubicBezTo>
                    <a:pt x="346" y="1935"/>
                    <a:pt x="715" y="1197"/>
                    <a:pt x="1394" y="733"/>
                  </a:cubicBezTo>
                  <a:cubicBezTo>
                    <a:pt x="1786" y="473"/>
                    <a:pt x="2229" y="348"/>
                    <a:pt x="2668" y="348"/>
                  </a:cubicBezTo>
                  <a:cubicBezTo>
                    <a:pt x="3413" y="348"/>
                    <a:pt x="4146" y="709"/>
                    <a:pt x="4596" y="1376"/>
                  </a:cubicBezTo>
                  <a:cubicBezTo>
                    <a:pt x="5168" y="2209"/>
                    <a:pt x="5120" y="3293"/>
                    <a:pt x="4489" y="4079"/>
                  </a:cubicBezTo>
                  <a:cubicBezTo>
                    <a:pt x="4465" y="4114"/>
                    <a:pt x="4453" y="4162"/>
                    <a:pt x="4465" y="4198"/>
                  </a:cubicBezTo>
                  <a:lnTo>
                    <a:pt x="4525" y="5376"/>
                  </a:lnTo>
                  <a:lnTo>
                    <a:pt x="3453" y="4876"/>
                  </a:lnTo>
                  <a:cubicBezTo>
                    <a:pt x="3418" y="4852"/>
                    <a:pt x="3382" y="4852"/>
                    <a:pt x="3334" y="4852"/>
                  </a:cubicBezTo>
                  <a:cubicBezTo>
                    <a:pt x="3123" y="4915"/>
                    <a:pt x="2908" y="4945"/>
                    <a:pt x="2695" y="4945"/>
                  </a:cubicBezTo>
                  <a:cubicBezTo>
                    <a:pt x="1939" y="4945"/>
                    <a:pt x="1214" y="4565"/>
                    <a:pt x="786" y="3924"/>
                  </a:cubicBezTo>
                  <a:cubicBezTo>
                    <a:pt x="667" y="3745"/>
                    <a:pt x="584" y="3567"/>
                    <a:pt x="524" y="3352"/>
                  </a:cubicBezTo>
                  <a:cubicBezTo>
                    <a:pt x="495" y="3283"/>
                    <a:pt x="433" y="3239"/>
                    <a:pt x="359" y="3239"/>
                  </a:cubicBezTo>
                  <a:cubicBezTo>
                    <a:pt x="343" y="3239"/>
                    <a:pt x="327" y="3241"/>
                    <a:pt x="310" y="3245"/>
                  </a:cubicBezTo>
                  <a:cubicBezTo>
                    <a:pt x="227" y="3281"/>
                    <a:pt x="179" y="3364"/>
                    <a:pt x="203" y="3459"/>
                  </a:cubicBezTo>
                  <a:cubicBezTo>
                    <a:pt x="286" y="3686"/>
                    <a:pt x="382" y="3900"/>
                    <a:pt x="524" y="4090"/>
                  </a:cubicBezTo>
                  <a:cubicBezTo>
                    <a:pt x="1018" y="4840"/>
                    <a:pt x="1844" y="5272"/>
                    <a:pt x="2713" y="5272"/>
                  </a:cubicBezTo>
                  <a:cubicBezTo>
                    <a:pt x="2935" y="5272"/>
                    <a:pt x="3159" y="5244"/>
                    <a:pt x="3382" y="5186"/>
                  </a:cubicBezTo>
                  <a:lnTo>
                    <a:pt x="4644" y="5781"/>
                  </a:lnTo>
                  <a:cubicBezTo>
                    <a:pt x="4668" y="5793"/>
                    <a:pt x="4692" y="5793"/>
                    <a:pt x="4715" y="5793"/>
                  </a:cubicBezTo>
                  <a:cubicBezTo>
                    <a:pt x="4751" y="5793"/>
                    <a:pt x="4775" y="5781"/>
                    <a:pt x="4811" y="5757"/>
                  </a:cubicBezTo>
                  <a:cubicBezTo>
                    <a:pt x="4846" y="5734"/>
                    <a:pt x="4882" y="5674"/>
                    <a:pt x="4882" y="5614"/>
                  </a:cubicBezTo>
                  <a:lnTo>
                    <a:pt x="4823" y="4210"/>
                  </a:lnTo>
                  <a:cubicBezTo>
                    <a:pt x="5442" y="3328"/>
                    <a:pt x="5477" y="2102"/>
                    <a:pt x="4846" y="1162"/>
                  </a:cubicBezTo>
                  <a:cubicBezTo>
                    <a:pt x="4465" y="590"/>
                    <a:pt x="3870" y="185"/>
                    <a:pt x="3168" y="54"/>
                  </a:cubicBezTo>
                  <a:cubicBezTo>
                    <a:pt x="2995" y="18"/>
                    <a:pt x="2820" y="0"/>
                    <a:pt x="264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14"/>
            <p:cNvSpPr/>
            <p:nvPr/>
          </p:nvSpPr>
          <p:spPr>
            <a:xfrm>
              <a:off x="2733816" y="4278961"/>
              <a:ext cx="112052" cy="122633"/>
            </a:xfrm>
            <a:custGeom>
              <a:rect b="b" l="l" r="r" t="t"/>
              <a:pathLst>
                <a:path extrusionOk="0" h="3871" w="3537">
                  <a:moveTo>
                    <a:pt x="2285" y="0"/>
                  </a:moveTo>
                  <a:cubicBezTo>
                    <a:pt x="2256" y="0"/>
                    <a:pt x="2227" y="8"/>
                    <a:pt x="2203" y="24"/>
                  </a:cubicBezTo>
                  <a:cubicBezTo>
                    <a:pt x="2119" y="60"/>
                    <a:pt x="2096" y="167"/>
                    <a:pt x="2143" y="239"/>
                  </a:cubicBezTo>
                  <a:lnTo>
                    <a:pt x="2227" y="394"/>
                  </a:lnTo>
                  <a:cubicBezTo>
                    <a:pt x="2084" y="346"/>
                    <a:pt x="1917" y="334"/>
                    <a:pt x="1762" y="334"/>
                  </a:cubicBezTo>
                  <a:cubicBezTo>
                    <a:pt x="786" y="334"/>
                    <a:pt x="0" y="1120"/>
                    <a:pt x="0" y="2108"/>
                  </a:cubicBezTo>
                  <a:cubicBezTo>
                    <a:pt x="0" y="3084"/>
                    <a:pt x="786" y="3870"/>
                    <a:pt x="1762" y="3870"/>
                  </a:cubicBezTo>
                  <a:cubicBezTo>
                    <a:pt x="2750" y="3870"/>
                    <a:pt x="3536" y="3084"/>
                    <a:pt x="3536" y="2108"/>
                  </a:cubicBezTo>
                  <a:cubicBezTo>
                    <a:pt x="3477" y="1941"/>
                    <a:pt x="3465" y="1810"/>
                    <a:pt x="3429" y="1679"/>
                  </a:cubicBezTo>
                  <a:cubicBezTo>
                    <a:pt x="3420" y="1603"/>
                    <a:pt x="3349" y="1550"/>
                    <a:pt x="3279" y="1550"/>
                  </a:cubicBezTo>
                  <a:cubicBezTo>
                    <a:pt x="3261" y="1550"/>
                    <a:pt x="3243" y="1553"/>
                    <a:pt x="3227" y="1560"/>
                  </a:cubicBezTo>
                  <a:cubicBezTo>
                    <a:pt x="3131" y="1572"/>
                    <a:pt x="3072" y="1656"/>
                    <a:pt x="3108" y="1763"/>
                  </a:cubicBezTo>
                  <a:cubicBezTo>
                    <a:pt x="3131" y="1870"/>
                    <a:pt x="3155" y="1989"/>
                    <a:pt x="3155" y="2096"/>
                  </a:cubicBezTo>
                  <a:cubicBezTo>
                    <a:pt x="3155" y="2882"/>
                    <a:pt x="2512" y="3525"/>
                    <a:pt x="1715" y="3525"/>
                  </a:cubicBezTo>
                  <a:cubicBezTo>
                    <a:pt x="929" y="3525"/>
                    <a:pt x="286" y="2882"/>
                    <a:pt x="286" y="2096"/>
                  </a:cubicBezTo>
                  <a:cubicBezTo>
                    <a:pt x="286" y="1298"/>
                    <a:pt x="929" y="667"/>
                    <a:pt x="1715" y="667"/>
                  </a:cubicBezTo>
                  <a:cubicBezTo>
                    <a:pt x="1834" y="667"/>
                    <a:pt x="1941" y="679"/>
                    <a:pt x="2060" y="703"/>
                  </a:cubicBezTo>
                  <a:lnTo>
                    <a:pt x="1881" y="751"/>
                  </a:lnTo>
                  <a:cubicBezTo>
                    <a:pt x="1798" y="763"/>
                    <a:pt x="1738" y="858"/>
                    <a:pt x="1762" y="965"/>
                  </a:cubicBezTo>
                  <a:cubicBezTo>
                    <a:pt x="1772" y="1031"/>
                    <a:pt x="1834" y="1083"/>
                    <a:pt x="1913" y="1083"/>
                  </a:cubicBezTo>
                  <a:cubicBezTo>
                    <a:pt x="1934" y="1083"/>
                    <a:pt x="1955" y="1079"/>
                    <a:pt x="1977" y="1072"/>
                  </a:cubicBezTo>
                  <a:lnTo>
                    <a:pt x="2655" y="929"/>
                  </a:lnTo>
                  <a:cubicBezTo>
                    <a:pt x="2762" y="894"/>
                    <a:pt x="2822" y="775"/>
                    <a:pt x="2762" y="679"/>
                  </a:cubicBezTo>
                  <a:lnTo>
                    <a:pt x="2417" y="84"/>
                  </a:lnTo>
                  <a:cubicBezTo>
                    <a:pt x="2394" y="29"/>
                    <a:pt x="2339" y="0"/>
                    <a:pt x="2285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14"/>
            <p:cNvSpPr/>
            <p:nvPr/>
          </p:nvSpPr>
          <p:spPr>
            <a:xfrm>
              <a:off x="2759445" y="4322711"/>
              <a:ext cx="33993" cy="44542"/>
            </a:xfrm>
            <a:custGeom>
              <a:rect b="b" l="l" r="r" t="t"/>
              <a:pathLst>
                <a:path extrusionOk="0" h="1406" w="1073">
                  <a:moveTo>
                    <a:pt x="513" y="1"/>
                  </a:moveTo>
                  <a:cubicBezTo>
                    <a:pt x="239" y="1"/>
                    <a:pt x="36" y="203"/>
                    <a:pt x="36" y="453"/>
                  </a:cubicBezTo>
                  <a:cubicBezTo>
                    <a:pt x="36" y="548"/>
                    <a:pt x="108" y="620"/>
                    <a:pt x="203" y="620"/>
                  </a:cubicBezTo>
                  <a:cubicBezTo>
                    <a:pt x="287" y="620"/>
                    <a:pt x="358" y="548"/>
                    <a:pt x="358" y="453"/>
                  </a:cubicBezTo>
                  <a:cubicBezTo>
                    <a:pt x="358" y="382"/>
                    <a:pt x="417" y="322"/>
                    <a:pt x="513" y="322"/>
                  </a:cubicBezTo>
                  <a:lnTo>
                    <a:pt x="560" y="322"/>
                  </a:lnTo>
                  <a:cubicBezTo>
                    <a:pt x="572" y="322"/>
                    <a:pt x="584" y="334"/>
                    <a:pt x="584" y="334"/>
                  </a:cubicBezTo>
                  <a:lnTo>
                    <a:pt x="584" y="358"/>
                  </a:lnTo>
                  <a:lnTo>
                    <a:pt x="48" y="1144"/>
                  </a:lnTo>
                  <a:cubicBezTo>
                    <a:pt x="13" y="1191"/>
                    <a:pt x="1" y="1263"/>
                    <a:pt x="36" y="1322"/>
                  </a:cubicBezTo>
                  <a:cubicBezTo>
                    <a:pt x="60" y="1382"/>
                    <a:pt x="120" y="1406"/>
                    <a:pt x="179" y="1406"/>
                  </a:cubicBezTo>
                  <a:lnTo>
                    <a:pt x="906" y="1406"/>
                  </a:lnTo>
                  <a:cubicBezTo>
                    <a:pt x="1001" y="1406"/>
                    <a:pt x="1072" y="1334"/>
                    <a:pt x="1072" y="1251"/>
                  </a:cubicBezTo>
                  <a:cubicBezTo>
                    <a:pt x="1072" y="1156"/>
                    <a:pt x="1037" y="1072"/>
                    <a:pt x="929" y="1072"/>
                  </a:cubicBezTo>
                  <a:lnTo>
                    <a:pt x="513" y="1072"/>
                  </a:lnTo>
                  <a:lnTo>
                    <a:pt x="870" y="548"/>
                  </a:lnTo>
                  <a:cubicBezTo>
                    <a:pt x="941" y="441"/>
                    <a:pt x="941" y="310"/>
                    <a:pt x="882" y="191"/>
                  </a:cubicBezTo>
                  <a:cubicBezTo>
                    <a:pt x="822" y="72"/>
                    <a:pt x="691" y="1"/>
                    <a:pt x="560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14"/>
            <p:cNvSpPr/>
            <p:nvPr/>
          </p:nvSpPr>
          <p:spPr>
            <a:xfrm>
              <a:off x="2791885" y="4321951"/>
              <a:ext cx="26073" cy="44922"/>
            </a:xfrm>
            <a:custGeom>
              <a:rect b="b" l="l" r="r" t="t"/>
              <a:pathLst>
                <a:path extrusionOk="0" h="1418" w="823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751"/>
                  </a:lnTo>
                  <a:cubicBezTo>
                    <a:pt x="1" y="834"/>
                    <a:pt x="84" y="918"/>
                    <a:pt x="167" y="918"/>
                  </a:cubicBezTo>
                  <a:lnTo>
                    <a:pt x="501" y="918"/>
                  </a:lnTo>
                  <a:lnTo>
                    <a:pt x="501" y="1251"/>
                  </a:lnTo>
                  <a:cubicBezTo>
                    <a:pt x="501" y="1346"/>
                    <a:pt x="572" y="1418"/>
                    <a:pt x="667" y="1418"/>
                  </a:cubicBezTo>
                  <a:cubicBezTo>
                    <a:pt x="751" y="1418"/>
                    <a:pt x="822" y="1346"/>
                    <a:pt x="822" y="1251"/>
                  </a:cubicBezTo>
                  <a:lnTo>
                    <a:pt x="822" y="751"/>
                  </a:lnTo>
                  <a:lnTo>
                    <a:pt x="822" y="168"/>
                  </a:lnTo>
                  <a:cubicBezTo>
                    <a:pt x="810" y="84"/>
                    <a:pt x="739" y="1"/>
                    <a:pt x="644" y="1"/>
                  </a:cubicBezTo>
                  <a:cubicBezTo>
                    <a:pt x="560" y="1"/>
                    <a:pt x="477" y="84"/>
                    <a:pt x="477" y="168"/>
                  </a:cubicBezTo>
                  <a:lnTo>
                    <a:pt x="477" y="572"/>
                  </a:lnTo>
                  <a:lnTo>
                    <a:pt x="334" y="572"/>
                  </a:lnTo>
                  <a:lnTo>
                    <a:pt x="334" y="168"/>
                  </a:ln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14"/>
            <p:cNvSpPr/>
            <p:nvPr/>
          </p:nvSpPr>
          <p:spPr>
            <a:xfrm>
              <a:off x="2828095" y="4322648"/>
              <a:ext cx="218053" cy="170597"/>
            </a:xfrm>
            <a:custGeom>
              <a:rect b="b" l="l" r="r" t="t"/>
              <a:pathLst>
                <a:path extrusionOk="0" h="5385" w="6883">
                  <a:moveTo>
                    <a:pt x="4111" y="0"/>
                  </a:moveTo>
                  <a:cubicBezTo>
                    <a:pt x="4032" y="0"/>
                    <a:pt x="3952" y="5"/>
                    <a:pt x="3870" y="15"/>
                  </a:cubicBezTo>
                  <a:cubicBezTo>
                    <a:pt x="3251" y="62"/>
                    <a:pt x="2632" y="372"/>
                    <a:pt x="2156" y="860"/>
                  </a:cubicBezTo>
                  <a:cubicBezTo>
                    <a:pt x="1679" y="1348"/>
                    <a:pt x="1382" y="1979"/>
                    <a:pt x="1334" y="2586"/>
                  </a:cubicBezTo>
                  <a:cubicBezTo>
                    <a:pt x="1310" y="3015"/>
                    <a:pt x="1382" y="3420"/>
                    <a:pt x="1549" y="3825"/>
                  </a:cubicBezTo>
                  <a:lnTo>
                    <a:pt x="72" y="5087"/>
                  </a:lnTo>
                  <a:cubicBezTo>
                    <a:pt x="1" y="5146"/>
                    <a:pt x="1" y="5253"/>
                    <a:pt x="60" y="5325"/>
                  </a:cubicBezTo>
                  <a:cubicBezTo>
                    <a:pt x="84" y="5372"/>
                    <a:pt x="132" y="5384"/>
                    <a:pt x="191" y="5384"/>
                  </a:cubicBezTo>
                  <a:cubicBezTo>
                    <a:pt x="227" y="5384"/>
                    <a:pt x="263" y="5372"/>
                    <a:pt x="298" y="5337"/>
                  </a:cubicBezTo>
                  <a:lnTo>
                    <a:pt x="1870" y="3991"/>
                  </a:lnTo>
                  <a:cubicBezTo>
                    <a:pt x="1930" y="3944"/>
                    <a:pt x="1941" y="3848"/>
                    <a:pt x="1918" y="3789"/>
                  </a:cubicBezTo>
                  <a:cubicBezTo>
                    <a:pt x="1739" y="3420"/>
                    <a:pt x="1668" y="3015"/>
                    <a:pt x="1691" y="2598"/>
                  </a:cubicBezTo>
                  <a:cubicBezTo>
                    <a:pt x="1763" y="1491"/>
                    <a:pt x="2811" y="431"/>
                    <a:pt x="3906" y="336"/>
                  </a:cubicBezTo>
                  <a:cubicBezTo>
                    <a:pt x="3965" y="333"/>
                    <a:pt x="4023" y="332"/>
                    <a:pt x="4081" y="332"/>
                  </a:cubicBezTo>
                  <a:cubicBezTo>
                    <a:pt x="4280" y="332"/>
                    <a:pt x="4474" y="350"/>
                    <a:pt x="4668" y="396"/>
                  </a:cubicBezTo>
                  <a:cubicBezTo>
                    <a:pt x="4716" y="419"/>
                    <a:pt x="4716" y="443"/>
                    <a:pt x="4727" y="455"/>
                  </a:cubicBezTo>
                  <a:cubicBezTo>
                    <a:pt x="4727" y="479"/>
                    <a:pt x="4739" y="503"/>
                    <a:pt x="4716" y="539"/>
                  </a:cubicBezTo>
                  <a:lnTo>
                    <a:pt x="3632" y="1622"/>
                  </a:lnTo>
                  <a:cubicBezTo>
                    <a:pt x="3477" y="1765"/>
                    <a:pt x="3394" y="1967"/>
                    <a:pt x="3394" y="2182"/>
                  </a:cubicBezTo>
                  <a:cubicBezTo>
                    <a:pt x="3394" y="2396"/>
                    <a:pt x="3477" y="2598"/>
                    <a:pt x="3632" y="2753"/>
                  </a:cubicBezTo>
                  <a:lnTo>
                    <a:pt x="4132" y="3253"/>
                  </a:lnTo>
                  <a:cubicBezTo>
                    <a:pt x="4287" y="3408"/>
                    <a:pt x="4489" y="3485"/>
                    <a:pt x="4692" y="3485"/>
                  </a:cubicBezTo>
                  <a:cubicBezTo>
                    <a:pt x="4894" y="3485"/>
                    <a:pt x="5097" y="3408"/>
                    <a:pt x="5251" y="3253"/>
                  </a:cubicBezTo>
                  <a:lnTo>
                    <a:pt x="6347" y="2158"/>
                  </a:lnTo>
                  <a:cubicBezTo>
                    <a:pt x="6369" y="2135"/>
                    <a:pt x="6387" y="2127"/>
                    <a:pt x="6403" y="2127"/>
                  </a:cubicBezTo>
                  <a:cubicBezTo>
                    <a:pt x="6413" y="2127"/>
                    <a:pt x="6421" y="2130"/>
                    <a:pt x="6430" y="2134"/>
                  </a:cubicBezTo>
                  <a:cubicBezTo>
                    <a:pt x="6442" y="2134"/>
                    <a:pt x="6466" y="2158"/>
                    <a:pt x="6478" y="2194"/>
                  </a:cubicBezTo>
                  <a:cubicBezTo>
                    <a:pt x="6537" y="2455"/>
                    <a:pt x="6573" y="2705"/>
                    <a:pt x="6537" y="2967"/>
                  </a:cubicBezTo>
                  <a:cubicBezTo>
                    <a:pt x="6478" y="3753"/>
                    <a:pt x="5966" y="4515"/>
                    <a:pt x="5216" y="4944"/>
                  </a:cubicBezTo>
                  <a:cubicBezTo>
                    <a:pt x="5144" y="4980"/>
                    <a:pt x="5108" y="5087"/>
                    <a:pt x="5156" y="5158"/>
                  </a:cubicBezTo>
                  <a:cubicBezTo>
                    <a:pt x="5187" y="5213"/>
                    <a:pt x="5244" y="5242"/>
                    <a:pt x="5300" y="5242"/>
                  </a:cubicBezTo>
                  <a:cubicBezTo>
                    <a:pt x="5329" y="5242"/>
                    <a:pt x="5358" y="5234"/>
                    <a:pt x="5382" y="5218"/>
                  </a:cubicBezTo>
                  <a:cubicBezTo>
                    <a:pt x="6228" y="4741"/>
                    <a:pt x="6823" y="3884"/>
                    <a:pt x="6883" y="2991"/>
                  </a:cubicBezTo>
                  <a:cubicBezTo>
                    <a:pt x="6871" y="2682"/>
                    <a:pt x="6859" y="2384"/>
                    <a:pt x="6775" y="2098"/>
                  </a:cubicBezTo>
                  <a:cubicBezTo>
                    <a:pt x="6752" y="1943"/>
                    <a:pt x="6632" y="1848"/>
                    <a:pt x="6478" y="1801"/>
                  </a:cubicBezTo>
                  <a:cubicBezTo>
                    <a:pt x="6440" y="1788"/>
                    <a:pt x="6402" y="1782"/>
                    <a:pt x="6364" y="1782"/>
                  </a:cubicBezTo>
                  <a:cubicBezTo>
                    <a:pt x="6258" y="1782"/>
                    <a:pt x="6155" y="1829"/>
                    <a:pt x="6085" y="1908"/>
                  </a:cubicBezTo>
                  <a:lnTo>
                    <a:pt x="4978" y="3003"/>
                  </a:lnTo>
                  <a:cubicBezTo>
                    <a:pt x="4888" y="3092"/>
                    <a:pt x="4772" y="3137"/>
                    <a:pt x="4658" y="3137"/>
                  </a:cubicBezTo>
                  <a:cubicBezTo>
                    <a:pt x="4543" y="3137"/>
                    <a:pt x="4430" y="3092"/>
                    <a:pt x="4346" y="3003"/>
                  </a:cubicBezTo>
                  <a:lnTo>
                    <a:pt x="3835" y="2503"/>
                  </a:lnTo>
                  <a:cubicBezTo>
                    <a:pt x="3751" y="2408"/>
                    <a:pt x="3704" y="2301"/>
                    <a:pt x="3704" y="2170"/>
                  </a:cubicBezTo>
                  <a:cubicBezTo>
                    <a:pt x="3704" y="2051"/>
                    <a:pt x="3751" y="1932"/>
                    <a:pt x="3835" y="1848"/>
                  </a:cubicBezTo>
                  <a:lnTo>
                    <a:pt x="4918" y="753"/>
                  </a:lnTo>
                  <a:cubicBezTo>
                    <a:pt x="5025" y="658"/>
                    <a:pt x="5073" y="491"/>
                    <a:pt x="5025" y="360"/>
                  </a:cubicBezTo>
                  <a:cubicBezTo>
                    <a:pt x="4978" y="205"/>
                    <a:pt x="4882" y="98"/>
                    <a:pt x="4727" y="74"/>
                  </a:cubicBezTo>
                  <a:cubicBezTo>
                    <a:pt x="4520" y="31"/>
                    <a:pt x="4320" y="0"/>
                    <a:pt x="4111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14"/>
            <p:cNvSpPr/>
            <p:nvPr/>
          </p:nvSpPr>
          <p:spPr>
            <a:xfrm>
              <a:off x="2746995" y="4480034"/>
              <a:ext cx="232404" cy="141451"/>
            </a:xfrm>
            <a:custGeom>
              <a:rect b="b" l="l" r="r" t="t"/>
              <a:pathLst>
                <a:path extrusionOk="0" h="4465" w="7336">
                  <a:moveTo>
                    <a:pt x="5613" y="0"/>
                  </a:moveTo>
                  <a:cubicBezTo>
                    <a:pt x="5566" y="0"/>
                    <a:pt x="5522" y="19"/>
                    <a:pt x="5490" y="59"/>
                  </a:cubicBezTo>
                  <a:lnTo>
                    <a:pt x="2168" y="3905"/>
                  </a:lnTo>
                  <a:cubicBezTo>
                    <a:pt x="2049" y="4036"/>
                    <a:pt x="1870" y="4119"/>
                    <a:pt x="1692" y="4119"/>
                  </a:cubicBezTo>
                  <a:cubicBezTo>
                    <a:pt x="1513" y="4119"/>
                    <a:pt x="1334" y="4060"/>
                    <a:pt x="1203" y="3929"/>
                  </a:cubicBezTo>
                  <a:lnTo>
                    <a:pt x="549" y="3274"/>
                  </a:lnTo>
                  <a:cubicBezTo>
                    <a:pt x="429" y="3143"/>
                    <a:pt x="358" y="2976"/>
                    <a:pt x="358" y="2786"/>
                  </a:cubicBezTo>
                  <a:cubicBezTo>
                    <a:pt x="370" y="2607"/>
                    <a:pt x="441" y="2429"/>
                    <a:pt x="572" y="2321"/>
                  </a:cubicBezTo>
                  <a:lnTo>
                    <a:pt x="2334" y="821"/>
                  </a:lnTo>
                  <a:cubicBezTo>
                    <a:pt x="2406" y="762"/>
                    <a:pt x="2406" y="655"/>
                    <a:pt x="2346" y="583"/>
                  </a:cubicBezTo>
                  <a:cubicBezTo>
                    <a:pt x="2315" y="546"/>
                    <a:pt x="2271" y="528"/>
                    <a:pt x="2226" y="528"/>
                  </a:cubicBezTo>
                  <a:cubicBezTo>
                    <a:pt x="2185" y="528"/>
                    <a:pt x="2142" y="543"/>
                    <a:pt x="2108" y="571"/>
                  </a:cubicBezTo>
                  <a:lnTo>
                    <a:pt x="358" y="2071"/>
                  </a:lnTo>
                  <a:cubicBezTo>
                    <a:pt x="144" y="2250"/>
                    <a:pt x="25" y="2500"/>
                    <a:pt x="13" y="2786"/>
                  </a:cubicBezTo>
                  <a:cubicBezTo>
                    <a:pt x="1" y="3048"/>
                    <a:pt x="96" y="3322"/>
                    <a:pt x="299" y="3512"/>
                  </a:cubicBezTo>
                  <a:lnTo>
                    <a:pt x="953" y="4167"/>
                  </a:lnTo>
                  <a:cubicBezTo>
                    <a:pt x="1132" y="4357"/>
                    <a:pt x="1394" y="4465"/>
                    <a:pt x="1644" y="4465"/>
                  </a:cubicBezTo>
                  <a:lnTo>
                    <a:pt x="1680" y="4465"/>
                  </a:lnTo>
                  <a:cubicBezTo>
                    <a:pt x="1965" y="4453"/>
                    <a:pt x="2215" y="4334"/>
                    <a:pt x="2394" y="4119"/>
                  </a:cubicBezTo>
                  <a:lnTo>
                    <a:pt x="5633" y="369"/>
                  </a:lnTo>
                  <a:cubicBezTo>
                    <a:pt x="5970" y="502"/>
                    <a:pt x="6298" y="564"/>
                    <a:pt x="6648" y="564"/>
                  </a:cubicBezTo>
                  <a:cubicBezTo>
                    <a:pt x="6706" y="564"/>
                    <a:pt x="6764" y="563"/>
                    <a:pt x="6823" y="559"/>
                  </a:cubicBezTo>
                  <a:cubicBezTo>
                    <a:pt x="6942" y="559"/>
                    <a:pt x="7061" y="535"/>
                    <a:pt x="7180" y="524"/>
                  </a:cubicBezTo>
                  <a:cubicBezTo>
                    <a:pt x="7276" y="488"/>
                    <a:pt x="7335" y="404"/>
                    <a:pt x="7323" y="309"/>
                  </a:cubicBezTo>
                  <a:cubicBezTo>
                    <a:pt x="7301" y="233"/>
                    <a:pt x="7230" y="177"/>
                    <a:pt x="7145" y="177"/>
                  </a:cubicBezTo>
                  <a:cubicBezTo>
                    <a:pt x="7137" y="177"/>
                    <a:pt x="7129" y="177"/>
                    <a:pt x="7121" y="178"/>
                  </a:cubicBezTo>
                  <a:cubicBezTo>
                    <a:pt x="7026" y="190"/>
                    <a:pt x="6918" y="214"/>
                    <a:pt x="6823" y="226"/>
                  </a:cubicBezTo>
                  <a:cubicBezTo>
                    <a:pt x="6774" y="229"/>
                    <a:pt x="6725" y="230"/>
                    <a:pt x="6676" y="230"/>
                  </a:cubicBezTo>
                  <a:cubicBezTo>
                    <a:pt x="6335" y="230"/>
                    <a:pt x="6003" y="157"/>
                    <a:pt x="5680" y="12"/>
                  </a:cubicBezTo>
                  <a:cubicBezTo>
                    <a:pt x="5658" y="4"/>
                    <a:pt x="5635" y="0"/>
                    <a:pt x="561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14"/>
            <p:cNvSpPr/>
            <p:nvPr/>
          </p:nvSpPr>
          <p:spPr>
            <a:xfrm>
              <a:off x="2889206" y="4345046"/>
              <a:ext cx="46411" cy="47488"/>
            </a:xfrm>
            <a:custGeom>
              <a:rect b="b" l="l" r="r" t="t"/>
              <a:pathLst>
                <a:path extrusionOk="0" h="1499" w="1465">
                  <a:moveTo>
                    <a:pt x="1250" y="0"/>
                  </a:moveTo>
                  <a:cubicBezTo>
                    <a:pt x="1222" y="0"/>
                    <a:pt x="1193" y="7"/>
                    <a:pt x="1167" y="22"/>
                  </a:cubicBezTo>
                  <a:cubicBezTo>
                    <a:pt x="679" y="320"/>
                    <a:pt x="298" y="748"/>
                    <a:pt x="48" y="1260"/>
                  </a:cubicBezTo>
                  <a:cubicBezTo>
                    <a:pt x="1" y="1344"/>
                    <a:pt x="48" y="1439"/>
                    <a:pt x="120" y="1475"/>
                  </a:cubicBezTo>
                  <a:cubicBezTo>
                    <a:pt x="155" y="1498"/>
                    <a:pt x="167" y="1498"/>
                    <a:pt x="191" y="1498"/>
                  </a:cubicBezTo>
                  <a:cubicBezTo>
                    <a:pt x="251" y="1498"/>
                    <a:pt x="310" y="1463"/>
                    <a:pt x="346" y="1403"/>
                  </a:cubicBezTo>
                  <a:cubicBezTo>
                    <a:pt x="548" y="963"/>
                    <a:pt x="905" y="570"/>
                    <a:pt x="1322" y="308"/>
                  </a:cubicBezTo>
                  <a:cubicBezTo>
                    <a:pt x="1429" y="260"/>
                    <a:pt x="1465" y="153"/>
                    <a:pt x="1405" y="82"/>
                  </a:cubicBezTo>
                  <a:cubicBezTo>
                    <a:pt x="1373" y="33"/>
                    <a:pt x="1312" y="0"/>
                    <a:pt x="1250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8" name="Google Shape;1208;p114"/>
          <p:cNvGrpSpPr/>
          <p:nvPr/>
        </p:nvGrpSpPr>
        <p:grpSpPr>
          <a:xfrm>
            <a:off x="2615234" y="4019876"/>
            <a:ext cx="454746" cy="454770"/>
            <a:chOff x="5299413" y="4129560"/>
            <a:chExt cx="478227" cy="478253"/>
          </a:xfrm>
        </p:grpSpPr>
        <p:sp>
          <p:nvSpPr>
            <p:cNvPr id="1209" name="Google Shape;1209;p114"/>
            <p:cNvSpPr/>
            <p:nvPr/>
          </p:nvSpPr>
          <p:spPr>
            <a:xfrm>
              <a:off x="5299413" y="4129560"/>
              <a:ext cx="478227" cy="478253"/>
            </a:xfrm>
            <a:custGeom>
              <a:rect b="b" l="l" r="r" t="t"/>
              <a:pathLst>
                <a:path extrusionOk="0" h="18700" w="18699">
                  <a:moveTo>
                    <a:pt x="12097" y="732"/>
                  </a:moveTo>
                  <a:lnTo>
                    <a:pt x="11366" y="1972"/>
                  </a:lnTo>
                  <a:lnTo>
                    <a:pt x="9635" y="1972"/>
                  </a:lnTo>
                  <a:lnTo>
                    <a:pt x="10474" y="732"/>
                  </a:lnTo>
                  <a:close/>
                  <a:moveTo>
                    <a:pt x="4604" y="2704"/>
                  </a:moveTo>
                  <a:lnTo>
                    <a:pt x="4604" y="9118"/>
                  </a:lnTo>
                  <a:cubicBezTo>
                    <a:pt x="4604" y="9377"/>
                    <a:pt x="4407" y="9609"/>
                    <a:pt x="4149" y="9636"/>
                  </a:cubicBezTo>
                  <a:cubicBezTo>
                    <a:pt x="4129" y="9638"/>
                    <a:pt x="4109" y="9639"/>
                    <a:pt x="4089" y="9639"/>
                  </a:cubicBezTo>
                  <a:cubicBezTo>
                    <a:pt x="3811" y="9639"/>
                    <a:pt x="3578" y="9411"/>
                    <a:pt x="3578" y="9136"/>
                  </a:cubicBezTo>
                  <a:lnTo>
                    <a:pt x="3578" y="2704"/>
                  </a:lnTo>
                  <a:close/>
                  <a:moveTo>
                    <a:pt x="4675" y="14899"/>
                  </a:moveTo>
                  <a:lnTo>
                    <a:pt x="4675" y="17968"/>
                  </a:lnTo>
                  <a:lnTo>
                    <a:pt x="732" y="17968"/>
                  </a:lnTo>
                  <a:lnTo>
                    <a:pt x="732" y="15559"/>
                  </a:lnTo>
                  <a:lnTo>
                    <a:pt x="3185" y="15559"/>
                  </a:lnTo>
                  <a:cubicBezTo>
                    <a:pt x="3283" y="15559"/>
                    <a:pt x="3372" y="15523"/>
                    <a:pt x="3444" y="15452"/>
                  </a:cubicBezTo>
                  <a:lnTo>
                    <a:pt x="3988" y="14899"/>
                  </a:lnTo>
                  <a:close/>
                  <a:moveTo>
                    <a:pt x="11321" y="14899"/>
                  </a:moveTo>
                  <a:lnTo>
                    <a:pt x="11321" y="17968"/>
                  </a:lnTo>
                  <a:lnTo>
                    <a:pt x="7378" y="17968"/>
                  </a:lnTo>
                  <a:lnTo>
                    <a:pt x="7378" y="15559"/>
                  </a:lnTo>
                  <a:lnTo>
                    <a:pt x="9831" y="15559"/>
                  </a:lnTo>
                  <a:cubicBezTo>
                    <a:pt x="9929" y="15559"/>
                    <a:pt x="10019" y="15523"/>
                    <a:pt x="10090" y="15452"/>
                  </a:cubicBezTo>
                  <a:lnTo>
                    <a:pt x="10643" y="14899"/>
                  </a:lnTo>
                  <a:close/>
                  <a:moveTo>
                    <a:pt x="17967" y="14899"/>
                  </a:moveTo>
                  <a:lnTo>
                    <a:pt x="17967" y="17968"/>
                  </a:lnTo>
                  <a:lnTo>
                    <a:pt x="14024" y="17968"/>
                  </a:lnTo>
                  <a:lnTo>
                    <a:pt x="14024" y="15559"/>
                  </a:lnTo>
                  <a:lnTo>
                    <a:pt x="16478" y="15559"/>
                  </a:lnTo>
                  <a:cubicBezTo>
                    <a:pt x="16576" y="15559"/>
                    <a:pt x="16665" y="15523"/>
                    <a:pt x="16736" y="15452"/>
                  </a:cubicBezTo>
                  <a:lnTo>
                    <a:pt x="17289" y="14899"/>
                  </a:lnTo>
                  <a:close/>
                  <a:moveTo>
                    <a:pt x="10277" y="1"/>
                  </a:moveTo>
                  <a:cubicBezTo>
                    <a:pt x="10152" y="1"/>
                    <a:pt x="10037" y="63"/>
                    <a:pt x="9974" y="161"/>
                  </a:cubicBezTo>
                  <a:lnTo>
                    <a:pt x="8805" y="1892"/>
                  </a:lnTo>
                  <a:cubicBezTo>
                    <a:pt x="8788" y="1919"/>
                    <a:pt x="8770" y="1946"/>
                    <a:pt x="8761" y="1972"/>
                  </a:cubicBezTo>
                  <a:lnTo>
                    <a:pt x="3007" y="1972"/>
                  </a:lnTo>
                  <a:cubicBezTo>
                    <a:pt x="2918" y="1972"/>
                    <a:pt x="2846" y="2044"/>
                    <a:pt x="2846" y="2133"/>
                  </a:cubicBezTo>
                  <a:lnTo>
                    <a:pt x="2846" y="9136"/>
                  </a:lnTo>
                  <a:cubicBezTo>
                    <a:pt x="2846" y="9814"/>
                    <a:pt x="3408" y="10376"/>
                    <a:pt x="4095" y="10376"/>
                  </a:cubicBezTo>
                  <a:lnTo>
                    <a:pt x="8984" y="10376"/>
                  </a:lnTo>
                  <a:lnTo>
                    <a:pt x="8984" y="11910"/>
                  </a:lnTo>
                  <a:lnTo>
                    <a:pt x="4015" y="11910"/>
                  </a:lnTo>
                  <a:cubicBezTo>
                    <a:pt x="3819" y="11910"/>
                    <a:pt x="3649" y="12071"/>
                    <a:pt x="3649" y="12276"/>
                  </a:cubicBezTo>
                  <a:lnTo>
                    <a:pt x="3649" y="14221"/>
                  </a:lnTo>
                  <a:cubicBezTo>
                    <a:pt x="3631" y="14239"/>
                    <a:pt x="3613" y="14257"/>
                    <a:pt x="3596" y="14274"/>
                  </a:cubicBezTo>
                  <a:lnTo>
                    <a:pt x="3042" y="14828"/>
                  </a:lnTo>
                  <a:lnTo>
                    <a:pt x="366" y="14828"/>
                  </a:lnTo>
                  <a:cubicBezTo>
                    <a:pt x="161" y="14828"/>
                    <a:pt x="0" y="14997"/>
                    <a:pt x="0" y="15193"/>
                  </a:cubicBezTo>
                  <a:lnTo>
                    <a:pt x="0" y="18334"/>
                  </a:lnTo>
                  <a:cubicBezTo>
                    <a:pt x="0" y="18539"/>
                    <a:pt x="161" y="18699"/>
                    <a:pt x="366" y="18699"/>
                  </a:cubicBezTo>
                  <a:lnTo>
                    <a:pt x="5041" y="18699"/>
                  </a:lnTo>
                  <a:cubicBezTo>
                    <a:pt x="5246" y="18699"/>
                    <a:pt x="5406" y="18539"/>
                    <a:pt x="5406" y="18334"/>
                  </a:cubicBezTo>
                  <a:lnTo>
                    <a:pt x="5406" y="14533"/>
                  </a:lnTo>
                  <a:cubicBezTo>
                    <a:pt x="5406" y="14337"/>
                    <a:pt x="5246" y="14176"/>
                    <a:pt x="5041" y="14176"/>
                  </a:cubicBezTo>
                  <a:lnTo>
                    <a:pt x="4381" y="14176"/>
                  </a:lnTo>
                  <a:lnTo>
                    <a:pt x="4381" y="12642"/>
                  </a:lnTo>
                  <a:lnTo>
                    <a:pt x="8984" y="12642"/>
                  </a:lnTo>
                  <a:lnTo>
                    <a:pt x="8984" y="14828"/>
                  </a:lnTo>
                  <a:lnTo>
                    <a:pt x="7012" y="14828"/>
                  </a:lnTo>
                  <a:cubicBezTo>
                    <a:pt x="6807" y="14828"/>
                    <a:pt x="6647" y="14997"/>
                    <a:pt x="6647" y="15193"/>
                  </a:cubicBezTo>
                  <a:lnTo>
                    <a:pt x="6647" y="18334"/>
                  </a:lnTo>
                  <a:cubicBezTo>
                    <a:pt x="6647" y="18539"/>
                    <a:pt x="6807" y="18699"/>
                    <a:pt x="7012" y="18699"/>
                  </a:cubicBezTo>
                  <a:lnTo>
                    <a:pt x="11687" y="18699"/>
                  </a:lnTo>
                  <a:cubicBezTo>
                    <a:pt x="11892" y="18699"/>
                    <a:pt x="12053" y="18539"/>
                    <a:pt x="12053" y="18334"/>
                  </a:cubicBezTo>
                  <a:lnTo>
                    <a:pt x="12053" y="14533"/>
                  </a:lnTo>
                  <a:cubicBezTo>
                    <a:pt x="12053" y="14337"/>
                    <a:pt x="11892" y="14176"/>
                    <a:pt x="11687" y="14176"/>
                  </a:cubicBezTo>
                  <a:lnTo>
                    <a:pt x="10509" y="14176"/>
                  </a:lnTo>
                  <a:cubicBezTo>
                    <a:pt x="10411" y="14176"/>
                    <a:pt x="10322" y="14212"/>
                    <a:pt x="10251" y="14283"/>
                  </a:cubicBezTo>
                  <a:lnTo>
                    <a:pt x="9715" y="14819"/>
                  </a:lnTo>
                  <a:lnTo>
                    <a:pt x="9715" y="12642"/>
                  </a:lnTo>
                  <a:lnTo>
                    <a:pt x="14319" y="12642"/>
                  </a:lnTo>
                  <a:lnTo>
                    <a:pt x="14319" y="14828"/>
                  </a:lnTo>
                  <a:lnTo>
                    <a:pt x="13658" y="14828"/>
                  </a:lnTo>
                  <a:cubicBezTo>
                    <a:pt x="13462" y="14828"/>
                    <a:pt x="13293" y="14997"/>
                    <a:pt x="13293" y="15193"/>
                  </a:cubicBezTo>
                  <a:lnTo>
                    <a:pt x="13293" y="18334"/>
                  </a:lnTo>
                  <a:cubicBezTo>
                    <a:pt x="13293" y="18539"/>
                    <a:pt x="13462" y="18699"/>
                    <a:pt x="13658" y="18699"/>
                  </a:cubicBezTo>
                  <a:lnTo>
                    <a:pt x="18333" y="18699"/>
                  </a:lnTo>
                  <a:cubicBezTo>
                    <a:pt x="18538" y="18699"/>
                    <a:pt x="18699" y="18539"/>
                    <a:pt x="18699" y="18334"/>
                  </a:cubicBezTo>
                  <a:lnTo>
                    <a:pt x="18699" y="14533"/>
                  </a:lnTo>
                  <a:cubicBezTo>
                    <a:pt x="18699" y="14337"/>
                    <a:pt x="18538" y="14176"/>
                    <a:pt x="18333" y="14176"/>
                  </a:cubicBezTo>
                  <a:lnTo>
                    <a:pt x="17156" y="14176"/>
                  </a:lnTo>
                  <a:cubicBezTo>
                    <a:pt x="17057" y="14176"/>
                    <a:pt x="16968" y="14212"/>
                    <a:pt x="16897" y="14274"/>
                  </a:cubicBezTo>
                  <a:lnTo>
                    <a:pt x="16344" y="14828"/>
                  </a:lnTo>
                  <a:lnTo>
                    <a:pt x="15050" y="14828"/>
                  </a:lnTo>
                  <a:lnTo>
                    <a:pt x="15050" y="12276"/>
                  </a:lnTo>
                  <a:cubicBezTo>
                    <a:pt x="15050" y="12071"/>
                    <a:pt x="14890" y="11910"/>
                    <a:pt x="14684" y="11910"/>
                  </a:cubicBezTo>
                  <a:lnTo>
                    <a:pt x="9715" y="11910"/>
                  </a:lnTo>
                  <a:lnTo>
                    <a:pt x="9715" y="10376"/>
                  </a:lnTo>
                  <a:lnTo>
                    <a:pt x="15469" y="10376"/>
                  </a:lnTo>
                  <a:cubicBezTo>
                    <a:pt x="15684" y="10376"/>
                    <a:pt x="15853" y="10207"/>
                    <a:pt x="15853" y="9992"/>
                  </a:cubicBezTo>
                  <a:lnTo>
                    <a:pt x="15853" y="6701"/>
                  </a:lnTo>
                  <a:cubicBezTo>
                    <a:pt x="15853" y="6674"/>
                    <a:pt x="15835" y="6638"/>
                    <a:pt x="15817" y="6620"/>
                  </a:cubicBezTo>
                  <a:cubicBezTo>
                    <a:pt x="15710" y="6513"/>
                    <a:pt x="15593" y="6467"/>
                    <a:pt x="15487" y="6467"/>
                  </a:cubicBezTo>
                  <a:cubicBezTo>
                    <a:pt x="15286" y="6467"/>
                    <a:pt x="15122" y="6630"/>
                    <a:pt x="15122" y="6834"/>
                  </a:cubicBezTo>
                  <a:lnTo>
                    <a:pt x="15122" y="9136"/>
                  </a:lnTo>
                  <a:cubicBezTo>
                    <a:pt x="15122" y="9413"/>
                    <a:pt x="14890" y="9644"/>
                    <a:pt x="14613" y="9644"/>
                  </a:cubicBezTo>
                  <a:lnTo>
                    <a:pt x="5219" y="9644"/>
                  </a:lnTo>
                  <a:cubicBezTo>
                    <a:pt x="5291" y="9484"/>
                    <a:pt x="5335" y="9314"/>
                    <a:pt x="5335" y="9136"/>
                  </a:cubicBezTo>
                  <a:lnTo>
                    <a:pt x="5335" y="2704"/>
                  </a:lnTo>
                  <a:lnTo>
                    <a:pt x="11562" y="2704"/>
                  </a:lnTo>
                  <a:cubicBezTo>
                    <a:pt x="11696" y="2704"/>
                    <a:pt x="11812" y="2633"/>
                    <a:pt x="11874" y="2526"/>
                  </a:cubicBezTo>
                  <a:lnTo>
                    <a:pt x="12945" y="732"/>
                  </a:lnTo>
                  <a:lnTo>
                    <a:pt x="15122" y="732"/>
                  </a:lnTo>
                  <a:lnTo>
                    <a:pt x="15122" y="3534"/>
                  </a:lnTo>
                  <a:cubicBezTo>
                    <a:pt x="15122" y="3712"/>
                    <a:pt x="15255" y="3882"/>
                    <a:pt x="15434" y="3908"/>
                  </a:cubicBezTo>
                  <a:cubicBezTo>
                    <a:pt x="15449" y="3910"/>
                    <a:pt x="15465" y="3911"/>
                    <a:pt x="15480" y="3911"/>
                  </a:cubicBezTo>
                  <a:cubicBezTo>
                    <a:pt x="15683" y="3911"/>
                    <a:pt x="15853" y="3750"/>
                    <a:pt x="15853" y="3543"/>
                  </a:cubicBezTo>
                  <a:lnTo>
                    <a:pt x="15853" y="161"/>
                  </a:lnTo>
                  <a:cubicBezTo>
                    <a:pt x="15853" y="72"/>
                    <a:pt x="15782" y="1"/>
                    <a:pt x="1569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14"/>
            <p:cNvSpPr/>
            <p:nvPr/>
          </p:nvSpPr>
          <p:spPr>
            <a:xfrm>
              <a:off x="5489907" y="4314580"/>
              <a:ext cx="142836" cy="18516"/>
            </a:xfrm>
            <a:custGeom>
              <a:rect b="b" l="l" r="r" t="t"/>
              <a:pathLst>
                <a:path extrusionOk="0" h="724" w="5585">
                  <a:moveTo>
                    <a:pt x="411" y="1"/>
                  </a:moveTo>
                  <a:cubicBezTo>
                    <a:pt x="223" y="1"/>
                    <a:pt x="63" y="126"/>
                    <a:pt x="36" y="304"/>
                  </a:cubicBezTo>
                  <a:cubicBezTo>
                    <a:pt x="0" y="536"/>
                    <a:pt x="179" y="723"/>
                    <a:pt x="393" y="723"/>
                  </a:cubicBezTo>
                  <a:lnTo>
                    <a:pt x="5184" y="723"/>
                  </a:lnTo>
                  <a:cubicBezTo>
                    <a:pt x="5371" y="723"/>
                    <a:pt x="5531" y="599"/>
                    <a:pt x="5558" y="420"/>
                  </a:cubicBezTo>
                  <a:cubicBezTo>
                    <a:pt x="5585" y="188"/>
                    <a:pt x="5415" y="1"/>
                    <a:pt x="519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14"/>
            <p:cNvSpPr/>
            <p:nvPr/>
          </p:nvSpPr>
          <p:spPr>
            <a:xfrm>
              <a:off x="5551282" y="4277167"/>
              <a:ext cx="81456" cy="18746"/>
            </a:xfrm>
            <a:custGeom>
              <a:rect b="b" l="l" r="r" t="t"/>
              <a:pathLst>
                <a:path extrusionOk="0" h="733" w="3185">
                  <a:moveTo>
                    <a:pt x="411" y="1"/>
                  </a:moveTo>
                  <a:cubicBezTo>
                    <a:pt x="223" y="1"/>
                    <a:pt x="63" y="126"/>
                    <a:pt x="36" y="313"/>
                  </a:cubicBezTo>
                  <a:cubicBezTo>
                    <a:pt x="0" y="536"/>
                    <a:pt x="179" y="732"/>
                    <a:pt x="393" y="732"/>
                  </a:cubicBezTo>
                  <a:lnTo>
                    <a:pt x="2784" y="732"/>
                  </a:lnTo>
                  <a:cubicBezTo>
                    <a:pt x="2971" y="732"/>
                    <a:pt x="3131" y="598"/>
                    <a:pt x="3158" y="420"/>
                  </a:cubicBezTo>
                  <a:cubicBezTo>
                    <a:pt x="3185" y="197"/>
                    <a:pt x="3015" y="1"/>
                    <a:pt x="279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14"/>
            <p:cNvSpPr/>
            <p:nvPr/>
          </p:nvSpPr>
          <p:spPr>
            <a:xfrm>
              <a:off x="5489446" y="4277167"/>
              <a:ext cx="44066" cy="18746"/>
            </a:xfrm>
            <a:custGeom>
              <a:rect b="b" l="l" r="r" t="t"/>
              <a:pathLst>
                <a:path extrusionOk="0" h="733" w="1723">
                  <a:moveTo>
                    <a:pt x="402" y="1"/>
                  </a:moveTo>
                  <a:cubicBezTo>
                    <a:pt x="224" y="1"/>
                    <a:pt x="54" y="126"/>
                    <a:pt x="27" y="313"/>
                  </a:cubicBezTo>
                  <a:cubicBezTo>
                    <a:pt x="1" y="536"/>
                    <a:pt x="170" y="732"/>
                    <a:pt x="393" y="732"/>
                  </a:cubicBezTo>
                  <a:lnTo>
                    <a:pt x="1330" y="732"/>
                  </a:lnTo>
                  <a:cubicBezTo>
                    <a:pt x="1544" y="732"/>
                    <a:pt x="1722" y="536"/>
                    <a:pt x="1687" y="313"/>
                  </a:cubicBezTo>
                  <a:cubicBezTo>
                    <a:pt x="1660" y="126"/>
                    <a:pt x="1499" y="1"/>
                    <a:pt x="131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14"/>
            <p:cNvSpPr/>
            <p:nvPr/>
          </p:nvSpPr>
          <p:spPr>
            <a:xfrm>
              <a:off x="5489907" y="4239754"/>
              <a:ext cx="142836" cy="18746"/>
            </a:xfrm>
            <a:custGeom>
              <a:rect b="b" l="l" r="r" t="t"/>
              <a:pathLst>
                <a:path extrusionOk="0" h="733" w="5585">
                  <a:moveTo>
                    <a:pt x="411" y="1"/>
                  </a:moveTo>
                  <a:cubicBezTo>
                    <a:pt x="223" y="1"/>
                    <a:pt x="63" y="135"/>
                    <a:pt x="36" y="313"/>
                  </a:cubicBezTo>
                  <a:cubicBezTo>
                    <a:pt x="0" y="536"/>
                    <a:pt x="179" y="732"/>
                    <a:pt x="393" y="732"/>
                  </a:cubicBezTo>
                  <a:lnTo>
                    <a:pt x="5184" y="732"/>
                  </a:lnTo>
                  <a:cubicBezTo>
                    <a:pt x="5371" y="732"/>
                    <a:pt x="5531" y="598"/>
                    <a:pt x="5558" y="420"/>
                  </a:cubicBezTo>
                  <a:cubicBezTo>
                    <a:pt x="5585" y="197"/>
                    <a:pt x="5415" y="1"/>
                    <a:pt x="519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14"/>
            <p:cNvSpPr/>
            <p:nvPr/>
          </p:nvSpPr>
          <p:spPr>
            <a:xfrm>
              <a:off x="5686333" y="4252540"/>
              <a:ext cx="18721" cy="18721"/>
            </a:xfrm>
            <a:custGeom>
              <a:rect b="b" l="l" r="r" t="t"/>
              <a:pathLst>
                <a:path extrusionOk="0" h="732" w="732">
                  <a:moveTo>
                    <a:pt x="366" y="0"/>
                  </a:moveTo>
                  <a:cubicBezTo>
                    <a:pt x="268" y="0"/>
                    <a:pt x="170" y="45"/>
                    <a:pt x="107" y="107"/>
                  </a:cubicBezTo>
                  <a:cubicBezTo>
                    <a:pt x="36" y="179"/>
                    <a:pt x="0" y="268"/>
                    <a:pt x="0" y="366"/>
                  </a:cubicBezTo>
                  <a:cubicBezTo>
                    <a:pt x="0" y="464"/>
                    <a:pt x="36" y="562"/>
                    <a:pt x="107" y="625"/>
                  </a:cubicBezTo>
                  <a:cubicBezTo>
                    <a:pt x="170" y="696"/>
                    <a:pt x="268" y="732"/>
                    <a:pt x="366" y="732"/>
                  </a:cubicBezTo>
                  <a:cubicBezTo>
                    <a:pt x="455" y="732"/>
                    <a:pt x="554" y="696"/>
                    <a:pt x="625" y="625"/>
                  </a:cubicBezTo>
                  <a:cubicBezTo>
                    <a:pt x="687" y="562"/>
                    <a:pt x="732" y="464"/>
                    <a:pt x="732" y="366"/>
                  </a:cubicBezTo>
                  <a:cubicBezTo>
                    <a:pt x="732" y="268"/>
                    <a:pt x="687" y="179"/>
                    <a:pt x="625" y="107"/>
                  </a:cubicBezTo>
                  <a:cubicBezTo>
                    <a:pt x="554" y="45"/>
                    <a:pt x="455" y="0"/>
                    <a:pt x="36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5" name="Google Shape;1215;p114"/>
          <p:cNvGrpSpPr/>
          <p:nvPr/>
        </p:nvGrpSpPr>
        <p:grpSpPr>
          <a:xfrm>
            <a:off x="6098327" y="4019768"/>
            <a:ext cx="454937" cy="454983"/>
            <a:chOff x="7229459" y="3563324"/>
            <a:chExt cx="478428" cy="478476"/>
          </a:xfrm>
        </p:grpSpPr>
        <p:sp>
          <p:nvSpPr>
            <p:cNvPr id="1216" name="Google Shape;1216;p114"/>
            <p:cNvSpPr/>
            <p:nvPr/>
          </p:nvSpPr>
          <p:spPr>
            <a:xfrm>
              <a:off x="7606789" y="3563324"/>
              <a:ext cx="101098" cy="101098"/>
            </a:xfrm>
            <a:custGeom>
              <a:rect b="b" l="l" r="r" t="t"/>
              <a:pathLst>
                <a:path extrusionOk="0" h="3953" w="3953">
                  <a:moveTo>
                    <a:pt x="3221" y="732"/>
                  </a:moveTo>
                  <a:lnTo>
                    <a:pt x="3221" y="3221"/>
                  </a:lnTo>
                  <a:lnTo>
                    <a:pt x="732" y="3221"/>
                  </a:lnTo>
                  <a:lnTo>
                    <a:pt x="732" y="732"/>
                  </a:lnTo>
                  <a:close/>
                  <a:moveTo>
                    <a:pt x="367" y="1"/>
                  </a:moveTo>
                  <a:cubicBezTo>
                    <a:pt x="170" y="1"/>
                    <a:pt x="1" y="170"/>
                    <a:pt x="1" y="367"/>
                  </a:cubicBezTo>
                  <a:lnTo>
                    <a:pt x="1" y="3587"/>
                  </a:lnTo>
                  <a:cubicBezTo>
                    <a:pt x="1" y="3783"/>
                    <a:pt x="170" y="3953"/>
                    <a:pt x="367" y="3953"/>
                  </a:cubicBezTo>
                  <a:lnTo>
                    <a:pt x="3587" y="3953"/>
                  </a:lnTo>
                  <a:cubicBezTo>
                    <a:pt x="3783" y="3953"/>
                    <a:pt x="3953" y="3783"/>
                    <a:pt x="3953" y="3587"/>
                  </a:cubicBezTo>
                  <a:lnTo>
                    <a:pt x="3953" y="367"/>
                  </a:lnTo>
                  <a:cubicBezTo>
                    <a:pt x="3953" y="170"/>
                    <a:pt x="3783" y="1"/>
                    <a:pt x="358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14"/>
            <p:cNvSpPr/>
            <p:nvPr/>
          </p:nvSpPr>
          <p:spPr>
            <a:xfrm>
              <a:off x="7505955" y="3582044"/>
              <a:ext cx="63682" cy="63682"/>
            </a:xfrm>
            <a:custGeom>
              <a:rect b="b" l="l" r="r" t="t"/>
              <a:pathLst>
                <a:path extrusionOk="0" h="2490" w="2490">
                  <a:moveTo>
                    <a:pt x="1758" y="732"/>
                  </a:moveTo>
                  <a:lnTo>
                    <a:pt x="1758" y="1758"/>
                  </a:lnTo>
                  <a:lnTo>
                    <a:pt x="732" y="1758"/>
                  </a:lnTo>
                  <a:lnTo>
                    <a:pt x="732" y="732"/>
                  </a:lnTo>
                  <a:close/>
                  <a:moveTo>
                    <a:pt x="366" y="0"/>
                  </a:moveTo>
                  <a:cubicBezTo>
                    <a:pt x="161" y="0"/>
                    <a:pt x="1" y="170"/>
                    <a:pt x="1" y="366"/>
                  </a:cubicBezTo>
                  <a:lnTo>
                    <a:pt x="1" y="2124"/>
                  </a:lnTo>
                  <a:cubicBezTo>
                    <a:pt x="1" y="2320"/>
                    <a:pt x="161" y="2489"/>
                    <a:pt x="366" y="2489"/>
                  </a:cubicBezTo>
                  <a:lnTo>
                    <a:pt x="2124" y="2489"/>
                  </a:lnTo>
                  <a:cubicBezTo>
                    <a:pt x="2320" y="2489"/>
                    <a:pt x="2490" y="2320"/>
                    <a:pt x="2490" y="2124"/>
                  </a:cubicBezTo>
                  <a:lnTo>
                    <a:pt x="2490" y="366"/>
                  </a:lnTo>
                  <a:cubicBezTo>
                    <a:pt x="2490" y="170"/>
                    <a:pt x="2320" y="0"/>
                    <a:pt x="212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14"/>
            <p:cNvSpPr/>
            <p:nvPr/>
          </p:nvSpPr>
          <p:spPr>
            <a:xfrm>
              <a:off x="7364050" y="3763407"/>
              <a:ext cx="93349" cy="93349"/>
            </a:xfrm>
            <a:custGeom>
              <a:rect b="b" l="l" r="r" t="t"/>
              <a:pathLst>
                <a:path extrusionOk="0" h="3650" w="3650">
                  <a:moveTo>
                    <a:pt x="2918" y="732"/>
                  </a:moveTo>
                  <a:lnTo>
                    <a:pt x="2918" y="2918"/>
                  </a:lnTo>
                  <a:lnTo>
                    <a:pt x="732" y="2918"/>
                  </a:lnTo>
                  <a:lnTo>
                    <a:pt x="732" y="732"/>
                  </a:lnTo>
                  <a:close/>
                  <a:moveTo>
                    <a:pt x="367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3284"/>
                  </a:lnTo>
                  <a:cubicBezTo>
                    <a:pt x="1" y="3489"/>
                    <a:pt x="161" y="3649"/>
                    <a:pt x="367" y="3649"/>
                  </a:cubicBezTo>
                  <a:lnTo>
                    <a:pt x="3284" y="3649"/>
                  </a:lnTo>
                  <a:cubicBezTo>
                    <a:pt x="3489" y="3649"/>
                    <a:pt x="3650" y="3489"/>
                    <a:pt x="3650" y="3284"/>
                  </a:cubicBezTo>
                  <a:lnTo>
                    <a:pt x="3650" y="366"/>
                  </a:lnTo>
                  <a:cubicBezTo>
                    <a:pt x="3650" y="161"/>
                    <a:pt x="3489" y="1"/>
                    <a:pt x="328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14"/>
            <p:cNvSpPr/>
            <p:nvPr/>
          </p:nvSpPr>
          <p:spPr>
            <a:xfrm>
              <a:off x="7621851" y="3725994"/>
              <a:ext cx="86034" cy="86034"/>
            </a:xfrm>
            <a:custGeom>
              <a:rect b="b" l="l" r="r" t="t"/>
              <a:pathLst>
                <a:path extrusionOk="0" h="3364" w="3364">
                  <a:moveTo>
                    <a:pt x="2632" y="732"/>
                  </a:moveTo>
                  <a:lnTo>
                    <a:pt x="2632" y="2632"/>
                  </a:lnTo>
                  <a:lnTo>
                    <a:pt x="732" y="2632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2998"/>
                  </a:lnTo>
                  <a:cubicBezTo>
                    <a:pt x="1" y="3194"/>
                    <a:pt x="161" y="3364"/>
                    <a:pt x="366" y="3364"/>
                  </a:cubicBezTo>
                  <a:lnTo>
                    <a:pt x="2998" y="3364"/>
                  </a:lnTo>
                  <a:cubicBezTo>
                    <a:pt x="3194" y="3364"/>
                    <a:pt x="3364" y="3194"/>
                    <a:pt x="3364" y="2998"/>
                  </a:cubicBezTo>
                  <a:lnTo>
                    <a:pt x="3364" y="366"/>
                  </a:lnTo>
                  <a:cubicBezTo>
                    <a:pt x="3364" y="161"/>
                    <a:pt x="3194" y="1"/>
                    <a:pt x="2998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14"/>
            <p:cNvSpPr/>
            <p:nvPr/>
          </p:nvSpPr>
          <p:spPr>
            <a:xfrm>
              <a:off x="7498436" y="372599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70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70" y="3069"/>
                    <a:pt x="366" y="3069"/>
                  </a:cubicBezTo>
                  <a:lnTo>
                    <a:pt x="2703" y="3069"/>
                  </a:lnTo>
                  <a:cubicBezTo>
                    <a:pt x="2909" y="3069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9" y="1"/>
                    <a:pt x="2703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14"/>
            <p:cNvSpPr/>
            <p:nvPr/>
          </p:nvSpPr>
          <p:spPr>
            <a:xfrm>
              <a:off x="7229459" y="3645695"/>
              <a:ext cx="317616" cy="396106"/>
            </a:xfrm>
            <a:custGeom>
              <a:rect b="b" l="l" r="r" t="t"/>
              <a:pathLst>
                <a:path extrusionOk="0" h="15488" w="12419">
                  <a:moveTo>
                    <a:pt x="8770" y="732"/>
                  </a:moveTo>
                  <a:lnTo>
                    <a:pt x="8770" y="2632"/>
                  </a:lnTo>
                  <a:lnTo>
                    <a:pt x="6870" y="2632"/>
                  </a:lnTo>
                  <a:lnTo>
                    <a:pt x="6870" y="732"/>
                  </a:lnTo>
                  <a:close/>
                  <a:moveTo>
                    <a:pt x="2302" y="12677"/>
                  </a:moveTo>
                  <a:cubicBezTo>
                    <a:pt x="2587" y="12677"/>
                    <a:pt x="2811" y="12900"/>
                    <a:pt x="2811" y="13186"/>
                  </a:cubicBezTo>
                  <a:lnTo>
                    <a:pt x="2811" y="14256"/>
                  </a:lnTo>
                  <a:lnTo>
                    <a:pt x="1231" y="12677"/>
                  </a:lnTo>
                  <a:close/>
                  <a:moveTo>
                    <a:pt x="6504" y="0"/>
                  </a:moveTo>
                  <a:cubicBezTo>
                    <a:pt x="6299" y="0"/>
                    <a:pt x="6138" y="161"/>
                    <a:pt x="6138" y="366"/>
                  </a:cubicBezTo>
                  <a:lnTo>
                    <a:pt x="6138" y="509"/>
                  </a:lnTo>
                  <a:lnTo>
                    <a:pt x="1098" y="509"/>
                  </a:lnTo>
                  <a:cubicBezTo>
                    <a:pt x="491" y="509"/>
                    <a:pt x="0" y="1000"/>
                    <a:pt x="0" y="1606"/>
                  </a:cubicBezTo>
                  <a:lnTo>
                    <a:pt x="0" y="12294"/>
                  </a:lnTo>
                  <a:cubicBezTo>
                    <a:pt x="0" y="12392"/>
                    <a:pt x="45" y="12481"/>
                    <a:pt x="107" y="12552"/>
                  </a:cubicBezTo>
                  <a:lnTo>
                    <a:pt x="2935" y="15380"/>
                  </a:lnTo>
                  <a:cubicBezTo>
                    <a:pt x="3007" y="15443"/>
                    <a:pt x="3096" y="15487"/>
                    <a:pt x="3194" y="15487"/>
                  </a:cubicBezTo>
                  <a:lnTo>
                    <a:pt x="12044" y="15487"/>
                  </a:lnTo>
                  <a:cubicBezTo>
                    <a:pt x="12249" y="15487"/>
                    <a:pt x="12418" y="15318"/>
                    <a:pt x="12418" y="15104"/>
                  </a:cubicBezTo>
                  <a:lnTo>
                    <a:pt x="12418" y="9011"/>
                  </a:lnTo>
                  <a:cubicBezTo>
                    <a:pt x="12418" y="8975"/>
                    <a:pt x="12410" y="8939"/>
                    <a:pt x="12383" y="8913"/>
                  </a:cubicBezTo>
                  <a:cubicBezTo>
                    <a:pt x="12276" y="8809"/>
                    <a:pt x="12161" y="8766"/>
                    <a:pt x="12056" y="8766"/>
                  </a:cubicBezTo>
                  <a:cubicBezTo>
                    <a:pt x="11853" y="8766"/>
                    <a:pt x="11687" y="8927"/>
                    <a:pt x="11687" y="9127"/>
                  </a:cubicBezTo>
                  <a:lnTo>
                    <a:pt x="11687" y="14390"/>
                  </a:lnTo>
                  <a:cubicBezTo>
                    <a:pt x="11687" y="14595"/>
                    <a:pt x="11526" y="14756"/>
                    <a:pt x="11321" y="14756"/>
                  </a:cubicBezTo>
                  <a:lnTo>
                    <a:pt x="3542" y="14756"/>
                  </a:lnTo>
                  <a:lnTo>
                    <a:pt x="3542" y="13186"/>
                  </a:lnTo>
                  <a:cubicBezTo>
                    <a:pt x="3542" y="12499"/>
                    <a:pt x="2989" y="11946"/>
                    <a:pt x="2302" y="11946"/>
                  </a:cubicBezTo>
                  <a:lnTo>
                    <a:pt x="732" y="11946"/>
                  </a:lnTo>
                  <a:lnTo>
                    <a:pt x="732" y="1606"/>
                  </a:lnTo>
                  <a:cubicBezTo>
                    <a:pt x="732" y="1401"/>
                    <a:pt x="892" y="1240"/>
                    <a:pt x="1098" y="1240"/>
                  </a:cubicBezTo>
                  <a:lnTo>
                    <a:pt x="6138" y="1240"/>
                  </a:lnTo>
                  <a:lnTo>
                    <a:pt x="6138" y="2989"/>
                  </a:lnTo>
                  <a:cubicBezTo>
                    <a:pt x="6138" y="3194"/>
                    <a:pt x="6299" y="3355"/>
                    <a:pt x="6504" y="3355"/>
                  </a:cubicBezTo>
                  <a:lnTo>
                    <a:pt x="9136" y="3355"/>
                  </a:lnTo>
                  <a:cubicBezTo>
                    <a:pt x="9332" y="3355"/>
                    <a:pt x="9501" y="3194"/>
                    <a:pt x="9501" y="2989"/>
                  </a:cubicBezTo>
                  <a:lnTo>
                    <a:pt x="9501" y="366"/>
                  </a:lnTo>
                  <a:cubicBezTo>
                    <a:pt x="9501" y="161"/>
                    <a:pt x="9332" y="0"/>
                    <a:pt x="913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14"/>
            <p:cNvSpPr/>
            <p:nvPr/>
          </p:nvSpPr>
          <p:spPr>
            <a:xfrm>
              <a:off x="7528305" y="3827748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7" y="0"/>
                  </a:moveTo>
                  <a:cubicBezTo>
                    <a:pt x="278" y="0"/>
                    <a:pt x="179" y="45"/>
                    <a:pt x="108" y="107"/>
                  </a:cubicBezTo>
                  <a:cubicBezTo>
                    <a:pt x="46" y="179"/>
                    <a:pt x="1" y="268"/>
                    <a:pt x="1" y="366"/>
                  </a:cubicBezTo>
                  <a:cubicBezTo>
                    <a:pt x="1" y="464"/>
                    <a:pt x="46" y="554"/>
                    <a:pt x="108" y="625"/>
                  </a:cubicBezTo>
                  <a:cubicBezTo>
                    <a:pt x="179" y="696"/>
                    <a:pt x="278" y="732"/>
                    <a:pt x="367" y="732"/>
                  </a:cubicBezTo>
                  <a:cubicBezTo>
                    <a:pt x="465" y="732"/>
                    <a:pt x="563" y="696"/>
                    <a:pt x="625" y="625"/>
                  </a:cubicBezTo>
                  <a:cubicBezTo>
                    <a:pt x="697" y="554"/>
                    <a:pt x="732" y="464"/>
                    <a:pt x="732" y="366"/>
                  </a:cubicBezTo>
                  <a:cubicBezTo>
                    <a:pt x="732" y="268"/>
                    <a:pt x="697" y="179"/>
                    <a:pt x="625" y="107"/>
                  </a:cubicBezTo>
                  <a:cubicBezTo>
                    <a:pt x="563" y="45"/>
                    <a:pt x="465" y="0"/>
                    <a:pt x="36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3" name="Google Shape;1223;p114"/>
          <p:cNvGrpSpPr/>
          <p:nvPr/>
        </p:nvGrpSpPr>
        <p:grpSpPr>
          <a:xfrm>
            <a:off x="4330420" y="4019777"/>
            <a:ext cx="507460" cy="454971"/>
            <a:chOff x="4795130" y="2181576"/>
            <a:chExt cx="365763" cy="364970"/>
          </a:xfrm>
        </p:grpSpPr>
        <p:sp>
          <p:nvSpPr>
            <p:cNvPr id="1224" name="Google Shape;1224;p114"/>
            <p:cNvSpPr/>
            <p:nvPr/>
          </p:nvSpPr>
          <p:spPr>
            <a:xfrm>
              <a:off x="4833751" y="2444811"/>
              <a:ext cx="9905" cy="70509"/>
            </a:xfrm>
            <a:custGeom>
              <a:rect b="b" l="l" r="r" t="t"/>
              <a:pathLst>
                <a:path extrusionOk="0" h="2043" w="287">
                  <a:moveTo>
                    <a:pt x="144" y="0"/>
                  </a:moveTo>
                  <a:cubicBezTo>
                    <a:pt x="72" y="0"/>
                    <a:pt x="1" y="54"/>
                    <a:pt x="1" y="161"/>
                  </a:cubicBezTo>
                  <a:lnTo>
                    <a:pt x="1" y="1900"/>
                  </a:lnTo>
                  <a:cubicBezTo>
                    <a:pt x="1" y="1995"/>
                    <a:pt x="72" y="2042"/>
                    <a:pt x="144" y="2042"/>
                  </a:cubicBezTo>
                  <a:cubicBezTo>
                    <a:pt x="215" y="2042"/>
                    <a:pt x="286" y="1995"/>
                    <a:pt x="286" y="1900"/>
                  </a:cubicBezTo>
                  <a:lnTo>
                    <a:pt x="286" y="161"/>
                  </a:lnTo>
                  <a:cubicBezTo>
                    <a:pt x="286" y="54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14"/>
            <p:cNvSpPr/>
            <p:nvPr/>
          </p:nvSpPr>
          <p:spPr>
            <a:xfrm>
              <a:off x="4867471" y="2444811"/>
              <a:ext cx="9871" cy="70509"/>
            </a:xfrm>
            <a:custGeom>
              <a:rect b="b" l="l" r="r" t="t"/>
              <a:pathLst>
                <a:path extrusionOk="0" h="2043" w="286">
                  <a:moveTo>
                    <a:pt x="143" y="0"/>
                  </a:moveTo>
                  <a:cubicBezTo>
                    <a:pt x="72" y="0"/>
                    <a:pt x="0" y="54"/>
                    <a:pt x="0" y="161"/>
                  </a:cubicBezTo>
                  <a:lnTo>
                    <a:pt x="0" y="1900"/>
                  </a:lnTo>
                  <a:cubicBezTo>
                    <a:pt x="0" y="1995"/>
                    <a:pt x="72" y="2042"/>
                    <a:pt x="143" y="2042"/>
                  </a:cubicBezTo>
                  <a:cubicBezTo>
                    <a:pt x="214" y="2042"/>
                    <a:pt x="286" y="1995"/>
                    <a:pt x="286" y="1900"/>
                  </a:cubicBezTo>
                  <a:lnTo>
                    <a:pt x="286" y="161"/>
                  </a:lnTo>
                  <a:cubicBezTo>
                    <a:pt x="286" y="54"/>
                    <a:pt x="214" y="0"/>
                    <a:pt x="14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14"/>
            <p:cNvSpPr/>
            <p:nvPr/>
          </p:nvSpPr>
          <p:spPr>
            <a:xfrm>
              <a:off x="4822258" y="2373092"/>
              <a:ext cx="13184" cy="9905"/>
            </a:xfrm>
            <a:custGeom>
              <a:rect b="b" l="l" r="r" t="t"/>
              <a:pathLst>
                <a:path extrusionOk="0" h="287" w="382">
                  <a:moveTo>
                    <a:pt x="215" y="1"/>
                  </a:moveTo>
                  <a:cubicBezTo>
                    <a:pt x="0" y="1"/>
                    <a:pt x="0" y="286"/>
                    <a:pt x="215" y="286"/>
                  </a:cubicBezTo>
                  <a:cubicBezTo>
                    <a:pt x="381" y="286"/>
                    <a:pt x="381" y="1"/>
                    <a:pt x="2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14"/>
            <p:cNvSpPr/>
            <p:nvPr/>
          </p:nvSpPr>
          <p:spPr>
            <a:xfrm>
              <a:off x="4847729" y="2373092"/>
              <a:ext cx="14840" cy="9905"/>
            </a:xfrm>
            <a:custGeom>
              <a:rect b="b" l="l" r="r" t="t"/>
              <a:pathLst>
                <a:path extrusionOk="0" h="287" w="430">
                  <a:moveTo>
                    <a:pt x="215" y="1"/>
                  </a:moveTo>
                  <a:cubicBezTo>
                    <a:pt x="1" y="1"/>
                    <a:pt x="1" y="286"/>
                    <a:pt x="215" y="286"/>
                  </a:cubicBezTo>
                  <a:cubicBezTo>
                    <a:pt x="429" y="286"/>
                    <a:pt x="429" y="1"/>
                    <a:pt x="2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14"/>
            <p:cNvSpPr/>
            <p:nvPr/>
          </p:nvSpPr>
          <p:spPr>
            <a:xfrm>
              <a:off x="4874857" y="2373092"/>
              <a:ext cx="14012" cy="9905"/>
            </a:xfrm>
            <a:custGeom>
              <a:rect b="b" l="l" r="r" t="t"/>
              <a:pathLst>
                <a:path extrusionOk="0" h="287" w="406">
                  <a:moveTo>
                    <a:pt x="191" y="1"/>
                  </a:moveTo>
                  <a:cubicBezTo>
                    <a:pt x="0" y="1"/>
                    <a:pt x="0" y="286"/>
                    <a:pt x="191" y="286"/>
                  </a:cubicBezTo>
                  <a:cubicBezTo>
                    <a:pt x="405" y="286"/>
                    <a:pt x="405" y="1"/>
                    <a:pt x="191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14"/>
            <p:cNvSpPr/>
            <p:nvPr/>
          </p:nvSpPr>
          <p:spPr>
            <a:xfrm>
              <a:off x="4941433" y="2341409"/>
              <a:ext cx="33477" cy="50492"/>
            </a:xfrm>
            <a:custGeom>
              <a:rect b="b" l="l" r="r" t="t"/>
              <a:pathLst>
                <a:path extrusionOk="0" h="1463" w="970">
                  <a:moveTo>
                    <a:pt x="727" y="1"/>
                  </a:moveTo>
                  <a:cubicBezTo>
                    <a:pt x="689" y="1"/>
                    <a:pt x="650" y="18"/>
                    <a:pt x="620" y="61"/>
                  </a:cubicBezTo>
                  <a:lnTo>
                    <a:pt x="48" y="609"/>
                  </a:lnTo>
                  <a:cubicBezTo>
                    <a:pt x="0" y="680"/>
                    <a:pt x="0" y="776"/>
                    <a:pt x="48" y="823"/>
                  </a:cubicBezTo>
                  <a:lnTo>
                    <a:pt x="643" y="1419"/>
                  </a:lnTo>
                  <a:cubicBezTo>
                    <a:pt x="680" y="1450"/>
                    <a:pt x="718" y="1463"/>
                    <a:pt x="753" y="1463"/>
                  </a:cubicBezTo>
                  <a:cubicBezTo>
                    <a:pt x="878" y="1463"/>
                    <a:pt x="969" y="1297"/>
                    <a:pt x="858" y="1204"/>
                  </a:cubicBezTo>
                  <a:lnTo>
                    <a:pt x="381" y="704"/>
                  </a:lnTo>
                  <a:lnTo>
                    <a:pt x="834" y="252"/>
                  </a:lnTo>
                  <a:cubicBezTo>
                    <a:pt x="940" y="146"/>
                    <a:pt x="836" y="1"/>
                    <a:pt x="72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14"/>
            <p:cNvSpPr/>
            <p:nvPr/>
          </p:nvSpPr>
          <p:spPr>
            <a:xfrm>
              <a:off x="5033757" y="2340339"/>
              <a:ext cx="34271" cy="50043"/>
            </a:xfrm>
            <a:custGeom>
              <a:rect b="b" l="l" r="r" t="t"/>
              <a:pathLst>
                <a:path extrusionOk="0" h="1450" w="993">
                  <a:moveTo>
                    <a:pt x="226" y="0"/>
                  </a:moveTo>
                  <a:cubicBezTo>
                    <a:pt x="106" y="0"/>
                    <a:pt x="0" y="166"/>
                    <a:pt x="112" y="259"/>
                  </a:cubicBezTo>
                  <a:lnTo>
                    <a:pt x="588" y="735"/>
                  </a:lnTo>
                  <a:lnTo>
                    <a:pt x="136" y="1188"/>
                  </a:lnTo>
                  <a:cubicBezTo>
                    <a:pt x="26" y="1297"/>
                    <a:pt x="141" y="1449"/>
                    <a:pt x="254" y="1449"/>
                  </a:cubicBezTo>
                  <a:cubicBezTo>
                    <a:pt x="288" y="1449"/>
                    <a:pt x="322" y="1435"/>
                    <a:pt x="350" y="1402"/>
                  </a:cubicBezTo>
                  <a:lnTo>
                    <a:pt x="921" y="831"/>
                  </a:lnTo>
                  <a:cubicBezTo>
                    <a:pt x="993" y="759"/>
                    <a:pt x="993" y="688"/>
                    <a:pt x="921" y="616"/>
                  </a:cubicBezTo>
                  <a:lnTo>
                    <a:pt x="326" y="45"/>
                  </a:lnTo>
                  <a:cubicBezTo>
                    <a:pt x="295" y="13"/>
                    <a:pt x="260" y="0"/>
                    <a:pt x="22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14"/>
            <p:cNvSpPr/>
            <p:nvPr/>
          </p:nvSpPr>
          <p:spPr>
            <a:xfrm>
              <a:off x="4987647" y="2340718"/>
              <a:ext cx="32718" cy="50561"/>
            </a:xfrm>
            <a:custGeom>
              <a:rect b="b" l="l" r="r" t="t"/>
              <a:pathLst>
                <a:path extrusionOk="0" h="1465" w="948">
                  <a:moveTo>
                    <a:pt x="762" y="1"/>
                  </a:moveTo>
                  <a:cubicBezTo>
                    <a:pt x="699" y="1"/>
                    <a:pt x="650" y="28"/>
                    <a:pt x="614" y="81"/>
                  </a:cubicBezTo>
                  <a:lnTo>
                    <a:pt x="66" y="1224"/>
                  </a:lnTo>
                  <a:cubicBezTo>
                    <a:pt x="1" y="1356"/>
                    <a:pt x="105" y="1465"/>
                    <a:pt x="207" y="1465"/>
                  </a:cubicBezTo>
                  <a:cubicBezTo>
                    <a:pt x="253" y="1465"/>
                    <a:pt x="299" y="1443"/>
                    <a:pt x="328" y="1391"/>
                  </a:cubicBezTo>
                  <a:lnTo>
                    <a:pt x="876" y="224"/>
                  </a:lnTo>
                  <a:cubicBezTo>
                    <a:pt x="948" y="129"/>
                    <a:pt x="924" y="34"/>
                    <a:pt x="829" y="10"/>
                  </a:cubicBezTo>
                  <a:cubicBezTo>
                    <a:pt x="805" y="4"/>
                    <a:pt x="782" y="1"/>
                    <a:pt x="762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14"/>
            <p:cNvSpPr/>
            <p:nvPr/>
          </p:nvSpPr>
          <p:spPr>
            <a:xfrm>
              <a:off x="5068823" y="2222682"/>
              <a:ext cx="51009" cy="51803"/>
            </a:xfrm>
            <a:custGeom>
              <a:rect b="b" l="l" r="r" t="t"/>
              <a:pathLst>
                <a:path extrusionOk="0" h="1501" w="1478">
                  <a:moveTo>
                    <a:pt x="739" y="310"/>
                  </a:moveTo>
                  <a:cubicBezTo>
                    <a:pt x="977" y="310"/>
                    <a:pt x="1191" y="524"/>
                    <a:pt x="1191" y="763"/>
                  </a:cubicBezTo>
                  <a:cubicBezTo>
                    <a:pt x="1191" y="1001"/>
                    <a:pt x="1001" y="1191"/>
                    <a:pt x="739" y="1191"/>
                  </a:cubicBezTo>
                  <a:cubicBezTo>
                    <a:pt x="501" y="1191"/>
                    <a:pt x="286" y="1001"/>
                    <a:pt x="286" y="763"/>
                  </a:cubicBezTo>
                  <a:cubicBezTo>
                    <a:pt x="286" y="524"/>
                    <a:pt x="501" y="310"/>
                    <a:pt x="739" y="310"/>
                  </a:cubicBezTo>
                  <a:close/>
                  <a:moveTo>
                    <a:pt x="739" y="1"/>
                  </a:moveTo>
                  <a:cubicBezTo>
                    <a:pt x="334" y="1"/>
                    <a:pt x="1" y="334"/>
                    <a:pt x="1" y="763"/>
                  </a:cubicBezTo>
                  <a:cubicBezTo>
                    <a:pt x="1" y="1167"/>
                    <a:pt x="334" y="1501"/>
                    <a:pt x="739" y="1501"/>
                  </a:cubicBezTo>
                  <a:cubicBezTo>
                    <a:pt x="1168" y="1501"/>
                    <a:pt x="1477" y="1167"/>
                    <a:pt x="1477" y="763"/>
                  </a:cubicBezTo>
                  <a:cubicBezTo>
                    <a:pt x="1477" y="334"/>
                    <a:pt x="1168" y="1"/>
                    <a:pt x="739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14"/>
            <p:cNvSpPr/>
            <p:nvPr/>
          </p:nvSpPr>
          <p:spPr>
            <a:xfrm>
              <a:off x="4795130" y="2181576"/>
              <a:ext cx="365763" cy="364970"/>
            </a:xfrm>
            <a:custGeom>
              <a:rect b="b" l="l" r="r" t="t"/>
              <a:pathLst>
                <a:path extrusionOk="0" h="10575" w="10598">
                  <a:moveTo>
                    <a:pt x="2858" y="4097"/>
                  </a:moveTo>
                  <a:cubicBezTo>
                    <a:pt x="3025" y="4097"/>
                    <a:pt x="3144" y="4216"/>
                    <a:pt x="3144" y="4359"/>
                  </a:cubicBezTo>
                  <a:lnTo>
                    <a:pt x="3144" y="4859"/>
                  </a:lnTo>
                  <a:lnTo>
                    <a:pt x="358" y="4859"/>
                  </a:lnTo>
                  <a:lnTo>
                    <a:pt x="358" y="4359"/>
                  </a:lnTo>
                  <a:cubicBezTo>
                    <a:pt x="358" y="4216"/>
                    <a:pt x="477" y="4097"/>
                    <a:pt x="643" y="4097"/>
                  </a:cubicBezTo>
                  <a:close/>
                  <a:moveTo>
                    <a:pt x="3144" y="5145"/>
                  </a:moveTo>
                  <a:lnTo>
                    <a:pt x="3144" y="6193"/>
                  </a:lnTo>
                  <a:lnTo>
                    <a:pt x="358" y="6193"/>
                  </a:lnTo>
                  <a:lnTo>
                    <a:pt x="358" y="5145"/>
                  </a:lnTo>
                  <a:close/>
                  <a:moveTo>
                    <a:pt x="7097" y="2930"/>
                  </a:moveTo>
                  <a:cubicBezTo>
                    <a:pt x="7073" y="2978"/>
                    <a:pt x="7097" y="3049"/>
                    <a:pt x="7121" y="3097"/>
                  </a:cubicBezTo>
                  <a:lnTo>
                    <a:pt x="7502" y="3502"/>
                  </a:lnTo>
                  <a:cubicBezTo>
                    <a:pt x="7544" y="3529"/>
                    <a:pt x="7578" y="3541"/>
                    <a:pt x="7613" y="3541"/>
                  </a:cubicBezTo>
                  <a:cubicBezTo>
                    <a:pt x="7637" y="3541"/>
                    <a:pt x="7663" y="3535"/>
                    <a:pt x="7693" y="3525"/>
                  </a:cubicBezTo>
                  <a:lnTo>
                    <a:pt x="8074" y="3287"/>
                  </a:lnTo>
                  <a:cubicBezTo>
                    <a:pt x="8097" y="3287"/>
                    <a:pt x="8097" y="3311"/>
                    <a:pt x="8145" y="3311"/>
                  </a:cubicBezTo>
                  <a:lnTo>
                    <a:pt x="8264" y="3764"/>
                  </a:lnTo>
                  <a:cubicBezTo>
                    <a:pt x="8288" y="3811"/>
                    <a:pt x="8335" y="3883"/>
                    <a:pt x="8407" y="3883"/>
                  </a:cubicBezTo>
                  <a:lnTo>
                    <a:pt x="8931" y="3883"/>
                  </a:lnTo>
                  <a:cubicBezTo>
                    <a:pt x="9002" y="3883"/>
                    <a:pt x="9050" y="3811"/>
                    <a:pt x="9098" y="3764"/>
                  </a:cubicBezTo>
                  <a:lnTo>
                    <a:pt x="9217" y="3311"/>
                  </a:lnTo>
                  <a:cubicBezTo>
                    <a:pt x="9240" y="3311"/>
                    <a:pt x="9264" y="3287"/>
                    <a:pt x="9264" y="3287"/>
                  </a:cubicBezTo>
                  <a:lnTo>
                    <a:pt x="9645" y="3525"/>
                  </a:lnTo>
                  <a:cubicBezTo>
                    <a:pt x="9675" y="3535"/>
                    <a:pt x="9709" y="3541"/>
                    <a:pt x="9740" y="3541"/>
                  </a:cubicBezTo>
                  <a:cubicBezTo>
                    <a:pt x="9783" y="3541"/>
                    <a:pt x="9822" y="3529"/>
                    <a:pt x="9836" y="3502"/>
                  </a:cubicBezTo>
                  <a:lnTo>
                    <a:pt x="10169" y="3168"/>
                  </a:lnTo>
                  <a:cubicBezTo>
                    <a:pt x="10241" y="3287"/>
                    <a:pt x="10288" y="3406"/>
                    <a:pt x="10288" y="3549"/>
                  </a:cubicBezTo>
                  <a:lnTo>
                    <a:pt x="10288" y="7336"/>
                  </a:lnTo>
                  <a:lnTo>
                    <a:pt x="9098" y="7336"/>
                  </a:lnTo>
                  <a:cubicBezTo>
                    <a:pt x="8883" y="7336"/>
                    <a:pt x="8883" y="7621"/>
                    <a:pt x="9098" y="7621"/>
                  </a:cubicBezTo>
                  <a:lnTo>
                    <a:pt x="10288" y="7621"/>
                  </a:lnTo>
                  <a:lnTo>
                    <a:pt x="10288" y="8193"/>
                  </a:lnTo>
                  <a:cubicBezTo>
                    <a:pt x="10288" y="8526"/>
                    <a:pt x="10003" y="8788"/>
                    <a:pt x="9693" y="8788"/>
                  </a:cubicBezTo>
                  <a:lnTo>
                    <a:pt x="3430" y="8788"/>
                  </a:lnTo>
                  <a:lnTo>
                    <a:pt x="3430" y="7621"/>
                  </a:lnTo>
                  <a:lnTo>
                    <a:pt x="8193" y="7621"/>
                  </a:lnTo>
                  <a:cubicBezTo>
                    <a:pt x="8407" y="7621"/>
                    <a:pt x="8407" y="7336"/>
                    <a:pt x="8193" y="7336"/>
                  </a:cubicBezTo>
                  <a:lnTo>
                    <a:pt x="3430" y="7336"/>
                  </a:lnTo>
                  <a:lnTo>
                    <a:pt x="3430" y="4383"/>
                  </a:lnTo>
                  <a:cubicBezTo>
                    <a:pt x="3430" y="4049"/>
                    <a:pt x="3168" y="3787"/>
                    <a:pt x="2834" y="3787"/>
                  </a:cubicBezTo>
                  <a:lnTo>
                    <a:pt x="1834" y="3787"/>
                  </a:lnTo>
                  <a:lnTo>
                    <a:pt x="1834" y="3525"/>
                  </a:lnTo>
                  <a:cubicBezTo>
                    <a:pt x="1834" y="3192"/>
                    <a:pt x="2096" y="2930"/>
                    <a:pt x="2430" y="2930"/>
                  </a:cubicBezTo>
                  <a:close/>
                  <a:moveTo>
                    <a:pt x="6764" y="9146"/>
                  </a:moveTo>
                  <a:lnTo>
                    <a:pt x="6764" y="10241"/>
                  </a:lnTo>
                  <a:lnTo>
                    <a:pt x="5335" y="10241"/>
                  </a:lnTo>
                  <a:lnTo>
                    <a:pt x="5335" y="9146"/>
                  </a:lnTo>
                  <a:close/>
                  <a:moveTo>
                    <a:pt x="8407" y="1"/>
                  </a:moveTo>
                  <a:cubicBezTo>
                    <a:pt x="8335" y="1"/>
                    <a:pt x="8288" y="72"/>
                    <a:pt x="8264" y="120"/>
                  </a:cubicBezTo>
                  <a:lnTo>
                    <a:pt x="8145" y="572"/>
                  </a:lnTo>
                  <a:cubicBezTo>
                    <a:pt x="8097" y="572"/>
                    <a:pt x="8074" y="596"/>
                    <a:pt x="8074" y="596"/>
                  </a:cubicBezTo>
                  <a:lnTo>
                    <a:pt x="7693" y="358"/>
                  </a:lnTo>
                  <a:cubicBezTo>
                    <a:pt x="7663" y="348"/>
                    <a:pt x="7633" y="342"/>
                    <a:pt x="7605" y="342"/>
                  </a:cubicBezTo>
                  <a:cubicBezTo>
                    <a:pt x="7566" y="342"/>
                    <a:pt x="7530" y="354"/>
                    <a:pt x="7502" y="382"/>
                  </a:cubicBezTo>
                  <a:lnTo>
                    <a:pt x="7121" y="787"/>
                  </a:lnTo>
                  <a:cubicBezTo>
                    <a:pt x="7073" y="834"/>
                    <a:pt x="7073" y="906"/>
                    <a:pt x="7097" y="953"/>
                  </a:cubicBezTo>
                  <a:lnTo>
                    <a:pt x="7335" y="1334"/>
                  </a:lnTo>
                  <a:cubicBezTo>
                    <a:pt x="7335" y="1382"/>
                    <a:pt x="7311" y="1382"/>
                    <a:pt x="7311" y="1406"/>
                  </a:cubicBezTo>
                  <a:lnTo>
                    <a:pt x="6859" y="1525"/>
                  </a:lnTo>
                  <a:cubicBezTo>
                    <a:pt x="6788" y="1549"/>
                    <a:pt x="6740" y="1620"/>
                    <a:pt x="6740" y="1668"/>
                  </a:cubicBezTo>
                  <a:lnTo>
                    <a:pt x="6740" y="2216"/>
                  </a:lnTo>
                  <a:cubicBezTo>
                    <a:pt x="6740" y="2263"/>
                    <a:pt x="6788" y="2335"/>
                    <a:pt x="6859" y="2358"/>
                  </a:cubicBezTo>
                  <a:lnTo>
                    <a:pt x="7311" y="2478"/>
                  </a:lnTo>
                  <a:cubicBezTo>
                    <a:pt x="7311" y="2501"/>
                    <a:pt x="7335" y="2525"/>
                    <a:pt x="7335" y="2525"/>
                  </a:cubicBezTo>
                  <a:lnTo>
                    <a:pt x="7264" y="2620"/>
                  </a:lnTo>
                  <a:lnTo>
                    <a:pt x="2430" y="2620"/>
                  </a:lnTo>
                  <a:cubicBezTo>
                    <a:pt x="1906" y="2620"/>
                    <a:pt x="1501" y="3049"/>
                    <a:pt x="1501" y="3549"/>
                  </a:cubicBezTo>
                  <a:lnTo>
                    <a:pt x="1501" y="3787"/>
                  </a:lnTo>
                  <a:lnTo>
                    <a:pt x="596" y="3787"/>
                  </a:lnTo>
                  <a:cubicBezTo>
                    <a:pt x="262" y="3787"/>
                    <a:pt x="0" y="4049"/>
                    <a:pt x="0" y="4383"/>
                  </a:cubicBezTo>
                  <a:lnTo>
                    <a:pt x="0" y="8812"/>
                  </a:lnTo>
                  <a:cubicBezTo>
                    <a:pt x="0" y="8919"/>
                    <a:pt x="78" y="8973"/>
                    <a:pt x="155" y="8973"/>
                  </a:cubicBezTo>
                  <a:cubicBezTo>
                    <a:pt x="233" y="8973"/>
                    <a:pt x="310" y="8919"/>
                    <a:pt x="310" y="8812"/>
                  </a:cubicBezTo>
                  <a:lnTo>
                    <a:pt x="310" y="6526"/>
                  </a:lnTo>
                  <a:lnTo>
                    <a:pt x="3072" y="6526"/>
                  </a:lnTo>
                  <a:lnTo>
                    <a:pt x="3072" y="10003"/>
                  </a:lnTo>
                  <a:cubicBezTo>
                    <a:pt x="3072" y="10170"/>
                    <a:pt x="2953" y="10265"/>
                    <a:pt x="2811" y="10265"/>
                  </a:cubicBezTo>
                  <a:lnTo>
                    <a:pt x="572" y="10265"/>
                  </a:lnTo>
                  <a:cubicBezTo>
                    <a:pt x="572" y="10265"/>
                    <a:pt x="310" y="10170"/>
                    <a:pt x="310" y="10003"/>
                  </a:cubicBezTo>
                  <a:lnTo>
                    <a:pt x="310" y="9646"/>
                  </a:lnTo>
                  <a:cubicBezTo>
                    <a:pt x="310" y="9550"/>
                    <a:pt x="233" y="9503"/>
                    <a:pt x="155" y="9503"/>
                  </a:cubicBezTo>
                  <a:cubicBezTo>
                    <a:pt x="78" y="9503"/>
                    <a:pt x="0" y="9550"/>
                    <a:pt x="0" y="9646"/>
                  </a:cubicBezTo>
                  <a:lnTo>
                    <a:pt x="0" y="10003"/>
                  </a:lnTo>
                  <a:cubicBezTo>
                    <a:pt x="0" y="10336"/>
                    <a:pt x="596" y="10574"/>
                    <a:pt x="596" y="10574"/>
                  </a:cubicBezTo>
                  <a:lnTo>
                    <a:pt x="2834" y="10574"/>
                  </a:lnTo>
                  <a:cubicBezTo>
                    <a:pt x="3168" y="10574"/>
                    <a:pt x="3430" y="10312"/>
                    <a:pt x="3430" y="9979"/>
                  </a:cubicBezTo>
                  <a:lnTo>
                    <a:pt x="3430" y="9122"/>
                  </a:lnTo>
                  <a:lnTo>
                    <a:pt x="5001" y="9122"/>
                  </a:lnTo>
                  <a:lnTo>
                    <a:pt x="5001" y="10241"/>
                  </a:lnTo>
                  <a:lnTo>
                    <a:pt x="3858" y="10241"/>
                  </a:lnTo>
                  <a:cubicBezTo>
                    <a:pt x="3644" y="10241"/>
                    <a:pt x="3644" y="10551"/>
                    <a:pt x="3858" y="10551"/>
                  </a:cubicBezTo>
                  <a:lnTo>
                    <a:pt x="8216" y="10551"/>
                  </a:lnTo>
                  <a:cubicBezTo>
                    <a:pt x="8431" y="10551"/>
                    <a:pt x="8431" y="10241"/>
                    <a:pt x="8216" y="10241"/>
                  </a:cubicBezTo>
                  <a:lnTo>
                    <a:pt x="7073" y="10241"/>
                  </a:lnTo>
                  <a:lnTo>
                    <a:pt x="7073" y="9122"/>
                  </a:lnTo>
                  <a:lnTo>
                    <a:pt x="9645" y="9122"/>
                  </a:lnTo>
                  <a:cubicBezTo>
                    <a:pt x="10169" y="9122"/>
                    <a:pt x="10574" y="8693"/>
                    <a:pt x="10574" y="8193"/>
                  </a:cubicBezTo>
                  <a:lnTo>
                    <a:pt x="10574" y="3549"/>
                  </a:lnTo>
                  <a:cubicBezTo>
                    <a:pt x="10574" y="3263"/>
                    <a:pt x="10455" y="3025"/>
                    <a:pt x="10217" y="2835"/>
                  </a:cubicBezTo>
                  <a:cubicBezTo>
                    <a:pt x="10193" y="2811"/>
                    <a:pt x="10169" y="2811"/>
                    <a:pt x="10169" y="2811"/>
                  </a:cubicBezTo>
                  <a:lnTo>
                    <a:pt x="10003" y="2549"/>
                  </a:lnTo>
                  <a:cubicBezTo>
                    <a:pt x="10003" y="2501"/>
                    <a:pt x="10050" y="2501"/>
                    <a:pt x="10050" y="2478"/>
                  </a:cubicBezTo>
                  <a:lnTo>
                    <a:pt x="10479" y="2358"/>
                  </a:lnTo>
                  <a:cubicBezTo>
                    <a:pt x="10550" y="2335"/>
                    <a:pt x="10598" y="2263"/>
                    <a:pt x="10598" y="2216"/>
                  </a:cubicBezTo>
                  <a:lnTo>
                    <a:pt x="10598" y="1644"/>
                  </a:lnTo>
                  <a:cubicBezTo>
                    <a:pt x="10598" y="1537"/>
                    <a:pt x="10526" y="1483"/>
                    <a:pt x="10455" y="1483"/>
                  </a:cubicBezTo>
                  <a:cubicBezTo>
                    <a:pt x="10384" y="1483"/>
                    <a:pt x="10312" y="1537"/>
                    <a:pt x="10312" y="1644"/>
                  </a:cubicBezTo>
                  <a:lnTo>
                    <a:pt x="10312" y="2073"/>
                  </a:lnTo>
                  <a:lnTo>
                    <a:pt x="9883" y="2144"/>
                  </a:lnTo>
                  <a:cubicBezTo>
                    <a:pt x="9836" y="2144"/>
                    <a:pt x="9812" y="2216"/>
                    <a:pt x="9764" y="2239"/>
                  </a:cubicBezTo>
                  <a:lnTo>
                    <a:pt x="9693" y="2430"/>
                  </a:lnTo>
                  <a:cubicBezTo>
                    <a:pt x="9645" y="2478"/>
                    <a:pt x="9645" y="2549"/>
                    <a:pt x="9693" y="2573"/>
                  </a:cubicBezTo>
                  <a:lnTo>
                    <a:pt x="9883" y="2930"/>
                  </a:lnTo>
                  <a:lnTo>
                    <a:pt x="9693" y="3144"/>
                  </a:lnTo>
                  <a:lnTo>
                    <a:pt x="9336" y="2930"/>
                  </a:lnTo>
                  <a:cubicBezTo>
                    <a:pt x="9300" y="2918"/>
                    <a:pt x="9276" y="2912"/>
                    <a:pt x="9252" y="2912"/>
                  </a:cubicBezTo>
                  <a:cubicBezTo>
                    <a:pt x="9229" y="2912"/>
                    <a:pt x="9205" y="2918"/>
                    <a:pt x="9169" y="2930"/>
                  </a:cubicBezTo>
                  <a:lnTo>
                    <a:pt x="9002" y="3025"/>
                  </a:lnTo>
                  <a:cubicBezTo>
                    <a:pt x="8931" y="3049"/>
                    <a:pt x="8907" y="3073"/>
                    <a:pt x="8907" y="3144"/>
                  </a:cubicBezTo>
                  <a:lnTo>
                    <a:pt x="8812" y="3549"/>
                  </a:lnTo>
                  <a:lnTo>
                    <a:pt x="8526" y="3549"/>
                  </a:lnTo>
                  <a:lnTo>
                    <a:pt x="8431" y="3144"/>
                  </a:lnTo>
                  <a:cubicBezTo>
                    <a:pt x="8431" y="3073"/>
                    <a:pt x="8383" y="3049"/>
                    <a:pt x="8335" y="3025"/>
                  </a:cubicBezTo>
                  <a:lnTo>
                    <a:pt x="8169" y="2930"/>
                  </a:lnTo>
                  <a:cubicBezTo>
                    <a:pt x="8133" y="2918"/>
                    <a:pt x="8103" y="2912"/>
                    <a:pt x="8079" y="2912"/>
                  </a:cubicBezTo>
                  <a:cubicBezTo>
                    <a:pt x="8056" y="2912"/>
                    <a:pt x="8038" y="2918"/>
                    <a:pt x="8026" y="2930"/>
                  </a:cubicBezTo>
                  <a:lnTo>
                    <a:pt x="7669" y="3144"/>
                  </a:lnTo>
                  <a:lnTo>
                    <a:pt x="7454" y="2930"/>
                  </a:lnTo>
                  <a:lnTo>
                    <a:pt x="7669" y="2573"/>
                  </a:lnTo>
                  <a:cubicBezTo>
                    <a:pt x="7693" y="2501"/>
                    <a:pt x="7693" y="2478"/>
                    <a:pt x="7669" y="2430"/>
                  </a:cubicBezTo>
                  <a:lnTo>
                    <a:pt x="7573" y="2239"/>
                  </a:lnTo>
                  <a:cubicBezTo>
                    <a:pt x="7550" y="2192"/>
                    <a:pt x="7502" y="2144"/>
                    <a:pt x="7454" y="2144"/>
                  </a:cubicBezTo>
                  <a:lnTo>
                    <a:pt x="7026" y="2073"/>
                  </a:lnTo>
                  <a:lnTo>
                    <a:pt x="7026" y="1763"/>
                  </a:lnTo>
                  <a:lnTo>
                    <a:pt x="7454" y="1668"/>
                  </a:lnTo>
                  <a:cubicBezTo>
                    <a:pt x="7502" y="1668"/>
                    <a:pt x="7550" y="1620"/>
                    <a:pt x="7573" y="1573"/>
                  </a:cubicBezTo>
                  <a:lnTo>
                    <a:pt x="7669" y="1406"/>
                  </a:lnTo>
                  <a:cubicBezTo>
                    <a:pt x="7693" y="1334"/>
                    <a:pt x="7693" y="1287"/>
                    <a:pt x="7669" y="1263"/>
                  </a:cubicBezTo>
                  <a:lnTo>
                    <a:pt x="7454" y="906"/>
                  </a:lnTo>
                  <a:lnTo>
                    <a:pt x="7669" y="691"/>
                  </a:lnTo>
                  <a:lnTo>
                    <a:pt x="8026" y="906"/>
                  </a:lnTo>
                  <a:cubicBezTo>
                    <a:pt x="8050" y="918"/>
                    <a:pt x="8068" y="924"/>
                    <a:pt x="8088" y="924"/>
                  </a:cubicBezTo>
                  <a:cubicBezTo>
                    <a:pt x="8109" y="924"/>
                    <a:pt x="8133" y="918"/>
                    <a:pt x="8169" y="906"/>
                  </a:cubicBezTo>
                  <a:lnTo>
                    <a:pt x="8335" y="811"/>
                  </a:lnTo>
                  <a:cubicBezTo>
                    <a:pt x="8407" y="787"/>
                    <a:pt x="8431" y="739"/>
                    <a:pt x="8431" y="691"/>
                  </a:cubicBezTo>
                  <a:lnTo>
                    <a:pt x="8526" y="287"/>
                  </a:lnTo>
                  <a:lnTo>
                    <a:pt x="8812" y="287"/>
                  </a:lnTo>
                  <a:lnTo>
                    <a:pt x="8907" y="691"/>
                  </a:lnTo>
                  <a:cubicBezTo>
                    <a:pt x="8907" y="739"/>
                    <a:pt x="8978" y="787"/>
                    <a:pt x="9002" y="811"/>
                  </a:cubicBezTo>
                  <a:lnTo>
                    <a:pt x="9169" y="906"/>
                  </a:lnTo>
                  <a:cubicBezTo>
                    <a:pt x="9205" y="918"/>
                    <a:pt x="9234" y="924"/>
                    <a:pt x="9261" y="924"/>
                  </a:cubicBezTo>
                  <a:cubicBezTo>
                    <a:pt x="9288" y="924"/>
                    <a:pt x="9312" y="918"/>
                    <a:pt x="9336" y="906"/>
                  </a:cubicBezTo>
                  <a:lnTo>
                    <a:pt x="9693" y="691"/>
                  </a:lnTo>
                  <a:lnTo>
                    <a:pt x="9883" y="906"/>
                  </a:lnTo>
                  <a:lnTo>
                    <a:pt x="9693" y="1263"/>
                  </a:lnTo>
                  <a:cubicBezTo>
                    <a:pt x="9645" y="1311"/>
                    <a:pt x="9645" y="1334"/>
                    <a:pt x="9693" y="1406"/>
                  </a:cubicBezTo>
                  <a:lnTo>
                    <a:pt x="9764" y="1573"/>
                  </a:lnTo>
                  <a:cubicBezTo>
                    <a:pt x="9792" y="1647"/>
                    <a:pt x="9853" y="1678"/>
                    <a:pt x="9914" y="1678"/>
                  </a:cubicBezTo>
                  <a:cubicBezTo>
                    <a:pt x="10008" y="1678"/>
                    <a:pt x="10103" y="1603"/>
                    <a:pt x="10074" y="1501"/>
                  </a:cubicBezTo>
                  <a:cubicBezTo>
                    <a:pt x="10050" y="1430"/>
                    <a:pt x="10050" y="1406"/>
                    <a:pt x="10003" y="1334"/>
                  </a:cubicBezTo>
                  <a:lnTo>
                    <a:pt x="10241" y="953"/>
                  </a:lnTo>
                  <a:cubicBezTo>
                    <a:pt x="10288" y="906"/>
                    <a:pt x="10288" y="811"/>
                    <a:pt x="10217" y="787"/>
                  </a:cubicBezTo>
                  <a:lnTo>
                    <a:pt x="9836" y="382"/>
                  </a:lnTo>
                  <a:cubicBezTo>
                    <a:pt x="9794" y="354"/>
                    <a:pt x="9760" y="342"/>
                    <a:pt x="9725" y="342"/>
                  </a:cubicBezTo>
                  <a:cubicBezTo>
                    <a:pt x="9700" y="342"/>
                    <a:pt x="9675" y="348"/>
                    <a:pt x="9645" y="358"/>
                  </a:cubicBezTo>
                  <a:lnTo>
                    <a:pt x="9264" y="596"/>
                  </a:lnTo>
                  <a:cubicBezTo>
                    <a:pt x="9240" y="596"/>
                    <a:pt x="9240" y="572"/>
                    <a:pt x="9217" y="572"/>
                  </a:cubicBezTo>
                  <a:lnTo>
                    <a:pt x="9098" y="120"/>
                  </a:lnTo>
                  <a:cubicBezTo>
                    <a:pt x="9050" y="72"/>
                    <a:pt x="9002" y="1"/>
                    <a:pt x="8931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4" name="Google Shape;1234;p114"/>
          <p:cNvGrpSpPr/>
          <p:nvPr/>
        </p:nvGrpSpPr>
        <p:grpSpPr>
          <a:xfrm>
            <a:off x="871324" y="2332130"/>
            <a:ext cx="454762" cy="492854"/>
            <a:chOff x="6421720" y="1523857"/>
            <a:chExt cx="318930" cy="364348"/>
          </a:xfrm>
        </p:grpSpPr>
        <p:sp>
          <p:nvSpPr>
            <p:cNvPr id="1235" name="Google Shape;1235;p114"/>
            <p:cNvSpPr/>
            <p:nvPr/>
          </p:nvSpPr>
          <p:spPr>
            <a:xfrm>
              <a:off x="6523535" y="1817430"/>
              <a:ext cx="55185" cy="68335"/>
            </a:xfrm>
            <a:custGeom>
              <a:rect b="b" l="l" r="r" t="t"/>
              <a:pathLst>
                <a:path extrusionOk="0" h="1980" w="1599">
                  <a:moveTo>
                    <a:pt x="209" y="0"/>
                  </a:moveTo>
                  <a:cubicBezTo>
                    <a:pt x="102" y="0"/>
                    <a:pt x="1" y="123"/>
                    <a:pt x="51" y="223"/>
                  </a:cubicBezTo>
                  <a:lnTo>
                    <a:pt x="265" y="557"/>
                  </a:lnTo>
                  <a:cubicBezTo>
                    <a:pt x="503" y="914"/>
                    <a:pt x="861" y="1152"/>
                    <a:pt x="1313" y="1200"/>
                  </a:cubicBezTo>
                  <a:lnTo>
                    <a:pt x="1313" y="1819"/>
                  </a:lnTo>
                  <a:cubicBezTo>
                    <a:pt x="1313" y="1926"/>
                    <a:pt x="1385" y="1979"/>
                    <a:pt x="1456" y="1979"/>
                  </a:cubicBezTo>
                  <a:cubicBezTo>
                    <a:pt x="1527" y="1979"/>
                    <a:pt x="1599" y="1926"/>
                    <a:pt x="1599" y="1819"/>
                  </a:cubicBezTo>
                  <a:lnTo>
                    <a:pt x="1599" y="1057"/>
                  </a:lnTo>
                  <a:cubicBezTo>
                    <a:pt x="1599" y="961"/>
                    <a:pt x="1551" y="914"/>
                    <a:pt x="1456" y="914"/>
                  </a:cubicBezTo>
                  <a:cubicBezTo>
                    <a:pt x="1099" y="842"/>
                    <a:pt x="765" y="795"/>
                    <a:pt x="599" y="485"/>
                  </a:cubicBezTo>
                  <a:lnTo>
                    <a:pt x="337" y="80"/>
                  </a:lnTo>
                  <a:cubicBezTo>
                    <a:pt x="301" y="23"/>
                    <a:pt x="254" y="0"/>
                    <a:pt x="209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14"/>
            <p:cNvSpPr/>
            <p:nvPr/>
          </p:nvSpPr>
          <p:spPr>
            <a:xfrm>
              <a:off x="6421720" y="1523857"/>
              <a:ext cx="318930" cy="364348"/>
            </a:xfrm>
            <a:custGeom>
              <a:rect b="b" l="l" r="r" t="t"/>
              <a:pathLst>
                <a:path extrusionOk="0" h="10557" w="9241">
                  <a:moveTo>
                    <a:pt x="6978" y="1704"/>
                  </a:moveTo>
                  <a:cubicBezTo>
                    <a:pt x="7168" y="1704"/>
                    <a:pt x="7359" y="1894"/>
                    <a:pt x="7359" y="2085"/>
                  </a:cubicBezTo>
                  <a:cubicBezTo>
                    <a:pt x="7359" y="2299"/>
                    <a:pt x="7168" y="2490"/>
                    <a:pt x="6978" y="2490"/>
                  </a:cubicBezTo>
                  <a:cubicBezTo>
                    <a:pt x="6764" y="2490"/>
                    <a:pt x="6573" y="2299"/>
                    <a:pt x="6573" y="2085"/>
                  </a:cubicBezTo>
                  <a:cubicBezTo>
                    <a:pt x="6573" y="1894"/>
                    <a:pt x="6764" y="1704"/>
                    <a:pt x="6978" y="1704"/>
                  </a:cubicBezTo>
                  <a:close/>
                  <a:moveTo>
                    <a:pt x="2215" y="1728"/>
                  </a:moveTo>
                  <a:cubicBezTo>
                    <a:pt x="2406" y="1728"/>
                    <a:pt x="2596" y="1918"/>
                    <a:pt x="2596" y="2133"/>
                  </a:cubicBezTo>
                  <a:cubicBezTo>
                    <a:pt x="2596" y="2323"/>
                    <a:pt x="2406" y="2514"/>
                    <a:pt x="2215" y="2514"/>
                  </a:cubicBezTo>
                  <a:cubicBezTo>
                    <a:pt x="2001" y="2514"/>
                    <a:pt x="1810" y="2323"/>
                    <a:pt x="1810" y="2133"/>
                  </a:cubicBezTo>
                  <a:cubicBezTo>
                    <a:pt x="1810" y="1918"/>
                    <a:pt x="2001" y="1728"/>
                    <a:pt x="2215" y="1728"/>
                  </a:cubicBezTo>
                  <a:close/>
                  <a:moveTo>
                    <a:pt x="4620" y="2633"/>
                  </a:moveTo>
                  <a:cubicBezTo>
                    <a:pt x="5097" y="2633"/>
                    <a:pt x="5501" y="3014"/>
                    <a:pt x="5501" y="3514"/>
                  </a:cubicBezTo>
                  <a:cubicBezTo>
                    <a:pt x="5478" y="3800"/>
                    <a:pt x="5359" y="4062"/>
                    <a:pt x="5144" y="4204"/>
                  </a:cubicBezTo>
                  <a:lnTo>
                    <a:pt x="5144" y="3609"/>
                  </a:lnTo>
                  <a:cubicBezTo>
                    <a:pt x="5144" y="3252"/>
                    <a:pt x="4870" y="3073"/>
                    <a:pt x="4596" y="3073"/>
                  </a:cubicBezTo>
                  <a:cubicBezTo>
                    <a:pt x="4323" y="3073"/>
                    <a:pt x="4049" y="3252"/>
                    <a:pt x="4049" y="3609"/>
                  </a:cubicBezTo>
                  <a:lnTo>
                    <a:pt x="4049" y="4204"/>
                  </a:lnTo>
                  <a:cubicBezTo>
                    <a:pt x="3834" y="4038"/>
                    <a:pt x="3715" y="3800"/>
                    <a:pt x="3715" y="3514"/>
                  </a:cubicBezTo>
                  <a:cubicBezTo>
                    <a:pt x="3715" y="3038"/>
                    <a:pt x="4096" y="2633"/>
                    <a:pt x="4620" y="2633"/>
                  </a:cubicBezTo>
                  <a:close/>
                  <a:moveTo>
                    <a:pt x="8240" y="4062"/>
                  </a:moveTo>
                  <a:cubicBezTo>
                    <a:pt x="8407" y="4062"/>
                    <a:pt x="8550" y="4109"/>
                    <a:pt x="8669" y="4228"/>
                  </a:cubicBezTo>
                  <a:cubicBezTo>
                    <a:pt x="8907" y="4466"/>
                    <a:pt x="8907" y="4871"/>
                    <a:pt x="8669" y="5062"/>
                  </a:cubicBezTo>
                  <a:cubicBezTo>
                    <a:pt x="8550" y="5181"/>
                    <a:pt x="8395" y="5240"/>
                    <a:pt x="8243" y="5240"/>
                  </a:cubicBezTo>
                  <a:cubicBezTo>
                    <a:pt x="8091" y="5240"/>
                    <a:pt x="7942" y="5181"/>
                    <a:pt x="7835" y="5062"/>
                  </a:cubicBezTo>
                  <a:cubicBezTo>
                    <a:pt x="7597" y="4824"/>
                    <a:pt x="7597" y="4443"/>
                    <a:pt x="7835" y="4228"/>
                  </a:cubicBezTo>
                  <a:cubicBezTo>
                    <a:pt x="7954" y="4109"/>
                    <a:pt x="8097" y="4062"/>
                    <a:pt x="8240" y="4062"/>
                  </a:cubicBezTo>
                  <a:close/>
                  <a:moveTo>
                    <a:pt x="965" y="4121"/>
                  </a:moveTo>
                  <a:cubicBezTo>
                    <a:pt x="1114" y="4121"/>
                    <a:pt x="1262" y="4181"/>
                    <a:pt x="1382" y="4300"/>
                  </a:cubicBezTo>
                  <a:cubicBezTo>
                    <a:pt x="1620" y="4514"/>
                    <a:pt x="1620" y="4895"/>
                    <a:pt x="1382" y="5133"/>
                  </a:cubicBezTo>
                  <a:cubicBezTo>
                    <a:pt x="1262" y="5252"/>
                    <a:pt x="1102" y="5312"/>
                    <a:pt x="947" y="5312"/>
                  </a:cubicBezTo>
                  <a:cubicBezTo>
                    <a:pt x="792" y="5312"/>
                    <a:pt x="643" y="5252"/>
                    <a:pt x="548" y="5133"/>
                  </a:cubicBezTo>
                  <a:cubicBezTo>
                    <a:pt x="310" y="4895"/>
                    <a:pt x="310" y="4514"/>
                    <a:pt x="548" y="4300"/>
                  </a:cubicBezTo>
                  <a:cubicBezTo>
                    <a:pt x="667" y="4181"/>
                    <a:pt x="816" y="4121"/>
                    <a:pt x="965" y="4121"/>
                  </a:cubicBezTo>
                  <a:close/>
                  <a:moveTo>
                    <a:pt x="4664" y="1"/>
                  </a:moveTo>
                  <a:cubicBezTo>
                    <a:pt x="4626" y="1"/>
                    <a:pt x="4587" y="5"/>
                    <a:pt x="4549" y="13"/>
                  </a:cubicBezTo>
                  <a:cubicBezTo>
                    <a:pt x="4144" y="37"/>
                    <a:pt x="3787" y="370"/>
                    <a:pt x="3715" y="775"/>
                  </a:cubicBezTo>
                  <a:cubicBezTo>
                    <a:pt x="3668" y="1275"/>
                    <a:pt x="4001" y="1704"/>
                    <a:pt x="4477" y="1799"/>
                  </a:cubicBezTo>
                  <a:lnTo>
                    <a:pt x="4477" y="2395"/>
                  </a:lnTo>
                  <a:cubicBezTo>
                    <a:pt x="4477" y="2395"/>
                    <a:pt x="3811" y="2656"/>
                    <a:pt x="3644" y="2918"/>
                  </a:cubicBezTo>
                  <a:lnTo>
                    <a:pt x="2882" y="2418"/>
                  </a:lnTo>
                  <a:cubicBezTo>
                    <a:pt x="2929" y="2323"/>
                    <a:pt x="2953" y="2252"/>
                    <a:pt x="2953" y="2156"/>
                  </a:cubicBezTo>
                  <a:cubicBezTo>
                    <a:pt x="2953" y="1752"/>
                    <a:pt x="2644" y="1466"/>
                    <a:pt x="2263" y="1466"/>
                  </a:cubicBezTo>
                  <a:cubicBezTo>
                    <a:pt x="1882" y="1466"/>
                    <a:pt x="1572" y="1752"/>
                    <a:pt x="1572" y="2156"/>
                  </a:cubicBezTo>
                  <a:cubicBezTo>
                    <a:pt x="1572" y="2537"/>
                    <a:pt x="1882" y="2847"/>
                    <a:pt x="2263" y="2847"/>
                  </a:cubicBezTo>
                  <a:cubicBezTo>
                    <a:pt x="2453" y="2847"/>
                    <a:pt x="2596" y="2776"/>
                    <a:pt x="2715" y="2656"/>
                  </a:cubicBezTo>
                  <a:lnTo>
                    <a:pt x="3525" y="3204"/>
                  </a:lnTo>
                  <a:cubicBezTo>
                    <a:pt x="3477" y="3323"/>
                    <a:pt x="3453" y="3442"/>
                    <a:pt x="3453" y="3561"/>
                  </a:cubicBezTo>
                  <a:cubicBezTo>
                    <a:pt x="3453" y="3704"/>
                    <a:pt x="3477" y="3823"/>
                    <a:pt x="3525" y="3966"/>
                  </a:cubicBezTo>
                  <a:lnTo>
                    <a:pt x="1858" y="4419"/>
                  </a:lnTo>
                  <a:cubicBezTo>
                    <a:pt x="1810" y="4300"/>
                    <a:pt x="1739" y="4181"/>
                    <a:pt x="1643" y="4085"/>
                  </a:cubicBezTo>
                  <a:cubicBezTo>
                    <a:pt x="1465" y="3907"/>
                    <a:pt x="1233" y="3817"/>
                    <a:pt x="1000" y="3817"/>
                  </a:cubicBezTo>
                  <a:cubicBezTo>
                    <a:pt x="768" y="3817"/>
                    <a:pt x="536" y="3907"/>
                    <a:pt x="358" y="4085"/>
                  </a:cubicBezTo>
                  <a:cubicBezTo>
                    <a:pt x="0" y="4443"/>
                    <a:pt x="0" y="5014"/>
                    <a:pt x="358" y="5371"/>
                  </a:cubicBezTo>
                  <a:cubicBezTo>
                    <a:pt x="548" y="5538"/>
                    <a:pt x="786" y="5633"/>
                    <a:pt x="977" y="5633"/>
                  </a:cubicBezTo>
                  <a:cubicBezTo>
                    <a:pt x="1215" y="5633"/>
                    <a:pt x="1453" y="5538"/>
                    <a:pt x="1620" y="5371"/>
                  </a:cubicBezTo>
                  <a:cubicBezTo>
                    <a:pt x="1786" y="5181"/>
                    <a:pt x="1882" y="4943"/>
                    <a:pt x="1882" y="4752"/>
                  </a:cubicBezTo>
                  <a:lnTo>
                    <a:pt x="3644" y="4276"/>
                  </a:lnTo>
                  <a:cubicBezTo>
                    <a:pt x="3763" y="4419"/>
                    <a:pt x="4073" y="4633"/>
                    <a:pt x="4073" y="4633"/>
                  </a:cubicBezTo>
                  <a:lnTo>
                    <a:pt x="4073" y="7919"/>
                  </a:lnTo>
                  <a:cubicBezTo>
                    <a:pt x="4073" y="7995"/>
                    <a:pt x="4015" y="8042"/>
                    <a:pt x="3961" y="8042"/>
                  </a:cubicBezTo>
                  <a:cubicBezTo>
                    <a:pt x="3930" y="8042"/>
                    <a:pt x="3900" y="8026"/>
                    <a:pt x="3882" y="7991"/>
                  </a:cubicBezTo>
                  <a:lnTo>
                    <a:pt x="3287" y="6943"/>
                  </a:lnTo>
                  <a:cubicBezTo>
                    <a:pt x="3141" y="6700"/>
                    <a:pt x="2896" y="6567"/>
                    <a:pt x="2641" y="6567"/>
                  </a:cubicBezTo>
                  <a:cubicBezTo>
                    <a:pt x="2522" y="6567"/>
                    <a:pt x="2401" y="6596"/>
                    <a:pt x="2286" y="6657"/>
                  </a:cubicBezTo>
                  <a:cubicBezTo>
                    <a:pt x="2096" y="6776"/>
                    <a:pt x="2025" y="7015"/>
                    <a:pt x="2144" y="7205"/>
                  </a:cubicBezTo>
                  <a:lnTo>
                    <a:pt x="2644" y="8039"/>
                  </a:lnTo>
                  <a:cubicBezTo>
                    <a:pt x="2672" y="8096"/>
                    <a:pt x="2716" y="8119"/>
                    <a:pt x="2761" y="8119"/>
                  </a:cubicBezTo>
                  <a:cubicBezTo>
                    <a:pt x="2866" y="8119"/>
                    <a:pt x="2979" y="7996"/>
                    <a:pt x="2929" y="7896"/>
                  </a:cubicBezTo>
                  <a:lnTo>
                    <a:pt x="2406" y="7062"/>
                  </a:lnTo>
                  <a:cubicBezTo>
                    <a:pt x="2382" y="7038"/>
                    <a:pt x="2406" y="6967"/>
                    <a:pt x="2453" y="6943"/>
                  </a:cubicBezTo>
                  <a:cubicBezTo>
                    <a:pt x="2510" y="6908"/>
                    <a:pt x="2575" y="6891"/>
                    <a:pt x="2642" y="6891"/>
                  </a:cubicBezTo>
                  <a:cubicBezTo>
                    <a:pt x="2799" y="6891"/>
                    <a:pt x="2965" y="6983"/>
                    <a:pt x="3049" y="7134"/>
                  </a:cubicBezTo>
                  <a:lnTo>
                    <a:pt x="3644" y="8158"/>
                  </a:lnTo>
                  <a:cubicBezTo>
                    <a:pt x="3719" y="8298"/>
                    <a:pt x="3853" y="8361"/>
                    <a:pt x="3988" y="8361"/>
                  </a:cubicBezTo>
                  <a:cubicBezTo>
                    <a:pt x="4196" y="8361"/>
                    <a:pt x="4406" y="8212"/>
                    <a:pt x="4406" y="7967"/>
                  </a:cubicBezTo>
                  <a:lnTo>
                    <a:pt x="4406" y="3681"/>
                  </a:lnTo>
                  <a:cubicBezTo>
                    <a:pt x="4406" y="3526"/>
                    <a:pt x="4525" y="3448"/>
                    <a:pt x="4644" y="3448"/>
                  </a:cubicBezTo>
                  <a:cubicBezTo>
                    <a:pt x="4763" y="3448"/>
                    <a:pt x="4882" y="3526"/>
                    <a:pt x="4882" y="3681"/>
                  </a:cubicBezTo>
                  <a:lnTo>
                    <a:pt x="4882" y="6967"/>
                  </a:lnTo>
                  <a:cubicBezTo>
                    <a:pt x="4882" y="7074"/>
                    <a:pt x="4960" y="7128"/>
                    <a:pt x="5037" y="7128"/>
                  </a:cubicBezTo>
                  <a:cubicBezTo>
                    <a:pt x="5114" y="7128"/>
                    <a:pt x="5192" y="7074"/>
                    <a:pt x="5192" y="6967"/>
                  </a:cubicBezTo>
                  <a:lnTo>
                    <a:pt x="5192" y="5824"/>
                  </a:lnTo>
                  <a:cubicBezTo>
                    <a:pt x="5192" y="5657"/>
                    <a:pt x="5317" y="5574"/>
                    <a:pt x="5442" y="5574"/>
                  </a:cubicBezTo>
                  <a:cubicBezTo>
                    <a:pt x="5567" y="5574"/>
                    <a:pt x="5692" y="5657"/>
                    <a:pt x="5692" y="5824"/>
                  </a:cubicBezTo>
                  <a:lnTo>
                    <a:pt x="5692" y="6967"/>
                  </a:lnTo>
                  <a:cubicBezTo>
                    <a:pt x="5692" y="7074"/>
                    <a:pt x="5763" y="7128"/>
                    <a:pt x="5835" y="7128"/>
                  </a:cubicBezTo>
                  <a:cubicBezTo>
                    <a:pt x="5906" y="7128"/>
                    <a:pt x="5978" y="7074"/>
                    <a:pt x="5978" y="6967"/>
                  </a:cubicBezTo>
                  <a:lnTo>
                    <a:pt x="5978" y="5967"/>
                  </a:lnTo>
                  <a:cubicBezTo>
                    <a:pt x="5978" y="5800"/>
                    <a:pt x="6109" y="5717"/>
                    <a:pt x="6240" y="5717"/>
                  </a:cubicBezTo>
                  <a:cubicBezTo>
                    <a:pt x="6371" y="5717"/>
                    <a:pt x="6502" y="5800"/>
                    <a:pt x="6502" y="5967"/>
                  </a:cubicBezTo>
                  <a:lnTo>
                    <a:pt x="6502" y="6967"/>
                  </a:lnTo>
                  <a:cubicBezTo>
                    <a:pt x="6502" y="7074"/>
                    <a:pt x="6573" y="7128"/>
                    <a:pt x="6645" y="7128"/>
                  </a:cubicBezTo>
                  <a:cubicBezTo>
                    <a:pt x="6716" y="7128"/>
                    <a:pt x="6787" y="7074"/>
                    <a:pt x="6787" y="6967"/>
                  </a:cubicBezTo>
                  <a:lnTo>
                    <a:pt x="6787" y="6252"/>
                  </a:lnTo>
                  <a:cubicBezTo>
                    <a:pt x="6787" y="6098"/>
                    <a:pt x="6912" y="6020"/>
                    <a:pt x="7037" y="6020"/>
                  </a:cubicBezTo>
                  <a:cubicBezTo>
                    <a:pt x="7162" y="6020"/>
                    <a:pt x="7288" y="6098"/>
                    <a:pt x="7288" y="6252"/>
                  </a:cubicBezTo>
                  <a:lnTo>
                    <a:pt x="7335" y="7396"/>
                  </a:lnTo>
                  <a:lnTo>
                    <a:pt x="7335" y="8253"/>
                  </a:lnTo>
                  <a:cubicBezTo>
                    <a:pt x="7335" y="8705"/>
                    <a:pt x="7168" y="9110"/>
                    <a:pt x="6906" y="9467"/>
                  </a:cubicBezTo>
                  <a:cubicBezTo>
                    <a:pt x="6883" y="9515"/>
                    <a:pt x="6883" y="9539"/>
                    <a:pt x="6883" y="9563"/>
                  </a:cubicBezTo>
                  <a:lnTo>
                    <a:pt x="6883" y="10396"/>
                  </a:lnTo>
                  <a:cubicBezTo>
                    <a:pt x="6883" y="10503"/>
                    <a:pt x="6954" y="10557"/>
                    <a:pt x="7026" y="10557"/>
                  </a:cubicBezTo>
                  <a:cubicBezTo>
                    <a:pt x="7097" y="10557"/>
                    <a:pt x="7168" y="10503"/>
                    <a:pt x="7168" y="10396"/>
                  </a:cubicBezTo>
                  <a:lnTo>
                    <a:pt x="7168" y="9634"/>
                  </a:lnTo>
                  <a:cubicBezTo>
                    <a:pt x="7454" y="9229"/>
                    <a:pt x="7621" y="8753"/>
                    <a:pt x="7621" y="8253"/>
                  </a:cubicBezTo>
                  <a:lnTo>
                    <a:pt x="7645" y="7396"/>
                  </a:lnTo>
                  <a:lnTo>
                    <a:pt x="7645" y="6252"/>
                  </a:lnTo>
                  <a:cubicBezTo>
                    <a:pt x="7622" y="5979"/>
                    <a:pt x="7403" y="5727"/>
                    <a:pt x="7133" y="5727"/>
                  </a:cubicBezTo>
                  <a:cubicBezTo>
                    <a:pt x="7121" y="5727"/>
                    <a:pt x="7109" y="5728"/>
                    <a:pt x="7097" y="5729"/>
                  </a:cubicBezTo>
                  <a:cubicBezTo>
                    <a:pt x="7002" y="5729"/>
                    <a:pt x="6883" y="5729"/>
                    <a:pt x="6811" y="5776"/>
                  </a:cubicBezTo>
                  <a:cubicBezTo>
                    <a:pt x="6764" y="5586"/>
                    <a:pt x="6287" y="5419"/>
                    <a:pt x="6287" y="5419"/>
                  </a:cubicBezTo>
                  <a:cubicBezTo>
                    <a:pt x="6287" y="5419"/>
                    <a:pt x="6049" y="5467"/>
                    <a:pt x="5954" y="5514"/>
                  </a:cubicBezTo>
                  <a:lnTo>
                    <a:pt x="5859" y="5419"/>
                  </a:lnTo>
                  <a:cubicBezTo>
                    <a:pt x="5740" y="5300"/>
                    <a:pt x="5621" y="5276"/>
                    <a:pt x="5478" y="5252"/>
                  </a:cubicBezTo>
                  <a:cubicBezTo>
                    <a:pt x="5382" y="5252"/>
                    <a:pt x="5311" y="5276"/>
                    <a:pt x="5216" y="5300"/>
                  </a:cubicBezTo>
                  <a:lnTo>
                    <a:pt x="5216" y="4633"/>
                  </a:lnTo>
                  <a:lnTo>
                    <a:pt x="5239" y="4633"/>
                  </a:lnTo>
                  <a:cubicBezTo>
                    <a:pt x="5430" y="4538"/>
                    <a:pt x="5573" y="4395"/>
                    <a:pt x="5668" y="4228"/>
                  </a:cubicBezTo>
                  <a:lnTo>
                    <a:pt x="7383" y="4705"/>
                  </a:lnTo>
                  <a:cubicBezTo>
                    <a:pt x="7383" y="4943"/>
                    <a:pt x="7478" y="5157"/>
                    <a:pt x="7645" y="5324"/>
                  </a:cubicBezTo>
                  <a:cubicBezTo>
                    <a:pt x="7835" y="5514"/>
                    <a:pt x="8073" y="5609"/>
                    <a:pt x="8288" y="5609"/>
                  </a:cubicBezTo>
                  <a:cubicBezTo>
                    <a:pt x="8526" y="5609"/>
                    <a:pt x="8764" y="5514"/>
                    <a:pt x="8907" y="5324"/>
                  </a:cubicBezTo>
                  <a:cubicBezTo>
                    <a:pt x="9240" y="4943"/>
                    <a:pt x="9240" y="4395"/>
                    <a:pt x="8883" y="4038"/>
                  </a:cubicBezTo>
                  <a:cubicBezTo>
                    <a:pt x="8704" y="3859"/>
                    <a:pt x="8472" y="3770"/>
                    <a:pt x="8240" y="3770"/>
                  </a:cubicBezTo>
                  <a:cubicBezTo>
                    <a:pt x="8008" y="3770"/>
                    <a:pt x="7776" y="3859"/>
                    <a:pt x="7597" y="4038"/>
                  </a:cubicBezTo>
                  <a:cubicBezTo>
                    <a:pt x="7502" y="4109"/>
                    <a:pt x="7407" y="4228"/>
                    <a:pt x="7383" y="4347"/>
                  </a:cubicBezTo>
                  <a:lnTo>
                    <a:pt x="5716" y="3919"/>
                  </a:lnTo>
                  <a:cubicBezTo>
                    <a:pt x="5740" y="3800"/>
                    <a:pt x="5787" y="3681"/>
                    <a:pt x="5787" y="3561"/>
                  </a:cubicBezTo>
                  <a:cubicBezTo>
                    <a:pt x="5787" y="3395"/>
                    <a:pt x="5740" y="3276"/>
                    <a:pt x="5716" y="3157"/>
                  </a:cubicBezTo>
                  <a:lnTo>
                    <a:pt x="6525" y="2633"/>
                  </a:lnTo>
                  <a:cubicBezTo>
                    <a:pt x="6645" y="2752"/>
                    <a:pt x="6787" y="2799"/>
                    <a:pt x="6978" y="2799"/>
                  </a:cubicBezTo>
                  <a:cubicBezTo>
                    <a:pt x="7359" y="2799"/>
                    <a:pt x="7645" y="2514"/>
                    <a:pt x="7645" y="2109"/>
                  </a:cubicBezTo>
                  <a:cubicBezTo>
                    <a:pt x="7645" y="1728"/>
                    <a:pt x="7359" y="1442"/>
                    <a:pt x="6978" y="1442"/>
                  </a:cubicBezTo>
                  <a:cubicBezTo>
                    <a:pt x="6573" y="1442"/>
                    <a:pt x="6287" y="1728"/>
                    <a:pt x="6287" y="2109"/>
                  </a:cubicBezTo>
                  <a:cubicBezTo>
                    <a:pt x="6287" y="2204"/>
                    <a:pt x="6311" y="2299"/>
                    <a:pt x="6335" y="2395"/>
                  </a:cubicBezTo>
                  <a:lnTo>
                    <a:pt x="5597" y="2895"/>
                  </a:lnTo>
                  <a:cubicBezTo>
                    <a:pt x="5430" y="2633"/>
                    <a:pt x="4763" y="2395"/>
                    <a:pt x="4763" y="2395"/>
                  </a:cubicBezTo>
                  <a:lnTo>
                    <a:pt x="4763" y="1799"/>
                  </a:lnTo>
                  <a:cubicBezTo>
                    <a:pt x="5192" y="1728"/>
                    <a:pt x="5501" y="1347"/>
                    <a:pt x="5501" y="894"/>
                  </a:cubicBezTo>
                  <a:cubicBezTo>
                    <a:pt x="5501" y="799"/>
                    <a:pt x="5430" y="751"/>
                    <a:pt x="5359" y="751"/>
                  </a:cubicBezTo>
                  <a:cubicBezTo>
                    <a:pt x="5287" y="751"/>
                    <a:pt x="5216" y="799"/>
                    <a:pt x="5216" y="894"/>
                  </a:cubicBezTo>
                  <a:cubicBezTo>
                    <a:pt x="5216" y="1236"/>
                    <a:pt x="4932" y="1491"/>
                    <a:pt x="4636" y="1491"/>
                  </a:cubicBezTo>
                  <a:cubicBezTo>
                    <a:pt x="4623" y="1491"/>
                    <a:pt x="4610" y="1491"/>
                    <a:pt x="4596" y="1490"/>
                  </a:cubicBezTo>
                  <a:cubicBezTo>
                    <a:pt x="4287" y="1466"/>
                    <a:pt x="4049" y="1228"/>
                    <a:pt x="4025" y="918"/>
                  </a:cubicBezTo>
                  <a:cubicBezTo>
                    <a:pt x="4001" y="561"/>
                    <a:pt x="4287" y="299"/>
                    <a:pt x="4620" y="299"/>
                  </a:cubicBezTo>
                  <a:cubicBezTo>
                    <a:pt x="4739" y="299"/>
                    <a:pt x="4882" y="323"/>
                    <a:pt x="4978" y="418"/>
                  </a:cubicBezTo>
                  <a:cubicBezTo>
                    <a:pt x="5005" y="441"/>
                    <a:pt x="5035" y="450"/>
                    <a:pt x="5064" y="450"/>
                  </a:cubicBezTo>
                  <a:cubicBezTo>
                    <a:pt x="5188" y="450"/>
                    <a:pt x="5298" y="276"/>
                    <a:pt x="5144" y="180"/>
                  </a:cubicBezTo>
                  <a:cubicBezTo>
                    <a:pt x="5008" y="82"/>
                    <a:pt x="4839" y="1"/>
                    <a:pt x="466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7" name="Google Shape;1237;p114"/>
          <p:cNvGrpSpPr/>
          <p:nvPr/>
        </p:nvGrpSpPr>
        <p:grpSpPr>
          <a:xfrm>
            <a:off x="7867498" y="4000791"/>
            <a:ext cx="413083" cy="413751"/>
            <a:chOff x="5596501" y="2851203"/>
            <a:chExt cx="364979" cy="362494"/>
          </a:xfrm>
        </p:grpSpPr>
        <p:sp>
          <p:nvSpPr>
            <p:cNvPr id="1238" name="Google Shape;1238;p114"/>
            <p:cNvSpPr/>
            <p:nvPr/>
          </p:nvSpPr>
          <p:spPr>
            <a:xfrm>
              <a:off x="5596501" y="2851203"/>
              <a:ext cx="64159" cy="63503"/>
            </a:xfrm>
            <a:custGeom>
              <a:rect b="b" l="l" r="r" t="t"/>
              <a:pathLst>
                <a:path extrusionOk="0" h="1840" w="1859">
                  <a:moveTo>
                    <a:pt x="167" y="1"/>
                  </a:moveTo>
                  <a:cubicBezTo>
                    <a:pt x="72" y="1"/>
                    <a:pt x="1" y="48"/>
                    <a:pt x="1" y="144"/>
                  </a:cubicBezTo>
                  <a:lnTo>
                    <a:pt x="1" y="1692"/>
                  </a:lnTo>
                  <a:cubicBezTo>
                    <a:pt x="1" y="1774"/>
                    <a:pt x="72" y="1839"/>
                    <a:pt x="154" y="1839"/>
                  </a:cubicBezTo>
                  <a:cubicBezTo>
                    <a:pt x="166" y="1839"/>
                    <a:pt x="179" y="1838"/>
                    <a:pt x="191" y="1835"/>
                  </a:cubicBezTo>
                  <a:cubicBezTo>
                    <a:pt x="286" y="1835"/>
                    <a:pt x="310" y="1787"/>
                    <a:pt x="310" y="1692"/>
                  </a:cubicBezTo>
                  <a:lnTo>
                    <a:pt x="310" y="287"/>
                  </a:lnTo>
                  <a:lnTo>
                    <a:pt x="1644" y="287"/>
                  </a:lnTo>
                  <a:cubicBezTo>
                    <a:pt x="1858" y="287"/>
                    <a:pt x="1858" y="1"/>
                    <a:pt x="164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14"/>
            <p:cNvSpPr/>
            <p:nvPr/>
          </p:nvSpPr>
          <p:spPr>
            <a:xfrm>
              <a:off x="5897321" y="2851203"/>
              <a:ext cx="64159" cy="63952"/>
            </a:xfrm>
            <a:custGeom>
              <a:rect b="b" l="l" r="r" t="t"/>
              <a:pathLst>
                <a:path extrusionOk="0" h="1853" w="1859">
                  <a:moveTo>
                    <a:pt x="215" y="1"/>
                  </a:moveTo>
                  <a:cubicBezTo>
                    <a:pt x="1" y="1"/>
                    <a:pt x="1" y="287"/>
                    <a:pt x="215" y="287"/>
                  </a:cubicBezTo>
                  <a:lnTo>
                    <a:pt x="1572" y="287"/>
                  </a:lnTo>
                  <a:lnTo>
                    <a:pt x="1572" y="1692"/>
                  </a:lnTo>
                  <a:cubicBezTo>
                    <a:pt x="1572" y="1799"/>
                    <a:pt x="1644" y="1852"/>
                    <a:pt x="1715" y="1852"/>
                  </a:cubicBezTo>
                  <a:cubicBezTo>
                    <a:pt x="1787" y="1852"/>
                    <a:pt x="1858" y="1799"/>
                    <a:pt x="1858" y="1692"/>
                  </a:cubicBezTo>
                  <a:lnTo>
                    <a:pt x="1858" y="144"/>
                  </a:lnTo>
                  <a:cubicBezTo>
                    <a:pt x="1858" y="48"/>
                    <a:pt x="1787" y="1"/>
                    <a:pt x="17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14"/>
            <p:cNvSpPr/>
            <p:nvPr/>
          </p:nvSpPr>
          <p:spPr>
            <a:xfrm>
              <a:off x="5896493" y="3149434"/>
              <a:ext cx="64159" cy="64262"/>
            </a:xfrm>
            <a:custGeom>
              <a:rect b="b" l="l" r="r" t="t"/>
              <a:pathLst>
                <a:path extrusionOk="0" h="1862" w="1859">
                  <a:moveTo>
                    <a:pt x="1698" y="1"/>
                  </a:moveTo>
                  <a:cubicBezTo>
                    <a:pt x="1688" y="1"/>
                    <a:pt x="1678" y="2"/>
                    <a:pt x="1668" y="4"/>
                  </a:cubicBezTo>
                  <a:cubicBezTo>
                    <a:pt x="1620" y="4"/>
                    <a:pt x="1549" y="76"/>
                    <a:pt x="1549" y="171"/>
                  </a:cubicBezTo>
                  <a:lnTo>
                    <a:pt x="1549" y="1552"/>
                  </a:lnTo>
                  <a:lnTo>
                    <a:pt x="215" y="1552"/>
                  </a:lnTo>
                  <a:cubicBezTo>
                    <a:pt x="1" y="1552"/>
                    <a:pt x="1" y="1862"/>
                    <a:pt x="215" y="1862"/>
                  </a:cubicBezTo>
                  <a:lnTo>
                    <a:pt x="1715" y="1862"/>
                  </a:lnTo>
                  <a:cubicBezTo>
                    <a:pt x="1787" y="1862"/>
                    <a:pt x="1858" y="1791"/>
                    <a:pt x="1858" y="1719"/>
                  </a:cubicBezTo>
                  <a:lnTo>
                    <a:pt x="1858" y="171"/>
                  </a:lnTo>
                  <a:cubicBezTo>
                    <a:pt x="1858" y="86"/>
                    <a:pt x="1782" y="1"/>
                    <a:pt x="1698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14"/>
            <p:cNvSpPr/>
            <p:nvPr/>
          </p:nvSpPr>
          <p:spPr>
            <a:xfrm>
              <a:off x="5596501" y="3149779"/>
              <a:ext cx="64159" cy="63917"/>
            </a:xfrm>
            <a:custGeom>
              <a:rect b="b" l="l" r="r" t="t"/>
              <a:pathLst>
                <a:path extrusionOk="0" h="1852" w="1859">
                  <a:moveTo>
                    <a:pt x="155" y="0"/>
                  </a:moveTo>
                  <a:cubicBezTo>
                    <a:pt x="78" y="0"/>
                    <a:pt x="1" y="54"/>
                    <a:pt x="1" y="161"/>
                  </a:cubicBezTo>
                  <a:lnTo>
                    <a:pt x="1" y="1709"/>
                  </a:lnTo>
                  <a:cubicBezTo>
                    <a:pt x="1" y="1781"/>
                    <a:pt x="72" y="1852"/>
                    <a:pt x="167" y="1852"/>
                  </a:cubicBezTo>
                  <a:lnTo>
                    <a:pt x="1644" y="1852"/>
                  </a:lnTo>
                  <a:cubicBezTo>
                    <a:pt x="1858" y="1852"/>
                    <a:pt x="1858" y="1542"/>
                    <a:pt x="1644" y="1542"/>
                  </a:cubicBezTo>
                  <a:lnTo>
                    <a:pt x="310" y="1542"/>
                  </a:lnTo>
                  <a:lnTo>
                    <a:pt x="310" y="161"/>
                  </a:lnTo>
                  <a:cubicBezTo>
                    <a:pt x="310" y="54"/>
                    <a:pt x="233" y="0"/>
                    <a:pt x="155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14"/>
            <p:cNvSpPr/>
            <p:nvPr/>
          </p:nvSpPr>
          <p:spPr>
            <a:xfrm>
              <a:off x="5826637" y="2906252"/>
              <a:ext cx="30440" cy="10733"/>
            </a:xfrm>
            <a:custGeom>
              <a:rect b="b" l="l" r="r" t="t"/>
              <a:pathLst>
                <a:path extrusionOk="0" h="311" w="882">
                  <a:moveTo>
                    <a:pt x="194" y="0"/>
                  </a:moveTo>
                  <a:cubicBezTo>
                    <a:pt x="1" y="0"/>
                    <a:pt x="8" y="311"/>
                    <a:pt x="215" y="311"/>
                  </a:cubicBezTo>
                  <a:lnTo>
                    <a:pt x="667" y="311"/>
                  </a:lnTo>
                  <a:cubicBezTo>
                    <a:pt x="882" y="311"/>
                    <a:pt x="882" y="1"/>
                    <a:pt x="667" y="1"/>
                  </a:cubicBezTo>
                  <a:lnTo>
                    <a:pt x="215" y="1"/>
                  </a:lnTo>
                  <a:cubicBezTo>
                    <a:pt x="208" y="1"/>
                    <a:pt x="200" y="0"/>
                    <a:pt x="19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14"/>
            <p:cNvSpPr/>
            <p:nvPr/>
          </p:nvSpPr>
          <p:spPr>
            <a:xfrm>
              <a:off x="5861392" y="2906252"/>
              <a:ext cx="45004" cy="10733"/>
            </a:xfrm>
            <a:custGeom>
              <a:rect b="b" l="l" r="r" t="t"/>
              <a:pathLst>
                <a:path extrusionOk="0" h="311" w="1304">
                  <a:moveTo>
                    <a:pt x="168" y="0"/>
                  </a:moveTo>
                  <a:cubicBezTo>
                    <a:pt x="16" y="0"/>
                    <a:pt x="0" y="311"/>
                    <a:pt x="184" y="311"/>
                  </a:cubicBezTo>
                  <a:lnTo>
                    <a:pt x="1089" y="311"/>
                  </a:lnTo>
                  <a:cubicBezTo>
                    <a:pt x="1304" y="311"/>
                    <a:pt x="1304" y="1"/>
                    <a:pt x="1089" y="1"/>
                  </a:cubicBezTo>
                  <a:lnTo>
                    <a:pt x="184" y="1"/>
                  </a:lnTo>
                  <a:cubicBezTo>
                    <a:pt x="179" y="1"/>
                    <a:pt x="173" y="0"/>
                    <a:pt x="168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14"/>
            <p:cNvSpPr/>
            <p:nvPr/>
          </p:nvSpPr>
          <p:spPr>
            <a:xfrm>
              <a:off x="5826637" y="2930929"/>
              <a:ext cx="79758" cy="10733"/>
            </a:xfrm>
            <a:custGeom>
              <a:rect b="b" l="l" r="r" t="t"/>
              <a:pathLst>
                <a:path extrusionOk="0" h="311" w="2311">
                  <a:moveTo>
                    <a:pt x="215" y="1"/>
                  </a:moveTo>
                  <a:cubicBezTo>
                    <a:pt x="1" y="1"/>
                    <a:pt x="1" y="310"/>
                    <a:pt x="215" y="310"/>
                  </a:cubicBezTo>
                  <a:lnTo>
                    <a:pt x="2096" y="310"/>
                  </a:lnTo>
                  <a:cubicBezTo>
                    <a:pt x="2311" y="310"/>
                    <a:pt x="2311" y="1"/>
                    <a:pt x="2096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14"/>
            <p:cNvSpPr/>
            <p:nvPr/>
          </p:nvSpPr>
          <p:spPr>
            <a:xfrm>
              <a:off x="5826637" y="2955606"/>
              <a:ext cx="30440" cy="10699"/>
            </a:xfrm>
            <a:custGeom>
              <a:rect b="b" l="l" r="r" t="t"/>
              <a:pathLst>
                <a:path extrusionOk="0" h="310" w="882">
                  <a:moveTo>
                    <a:pt x="215" y="0"/>
                  </a:moveTo>
                  <a:cubicBezTo>
                    <a:pt x="1" y="0"/>
                    <a:pt x="1" y="310"/>
                    <a:pt x="215" y="310"/>
                  </a:cubicBezTo>
                  <a:lnTo>
                    <a:pt x="667" y="310"/>
                  </a:lnTo>
                  <a:cubicBezTo>
                    <a:pt x="882" y="310"/>
                    <a:pt x="882" y="0"/>
                    <a:pt x="66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14"/>
            <p:cNvSpPr/>
            <p:nvPr/>
          </p:nvSpPr>
          <p:spPr>
            <a:xfrm>
              <a:off x="5861979" y="2955606"/>
              <a:ext cx="44418" cy="10699"/>
            </a:xfrm>
            <a:custGeom>
              <a:rect b="b" l="l" r="r" t="t"/>
              <a:pathLst>
                <a:path extrusionOk="0" h="310" w="1287">
                  <a:moveTo>
                    <a:pt x="215" y="0"/>
                  </a:moveTo>
                  <a:cubicBezTo>
                    <a:pt x="1" y="0"/>
                    <a:pt x="1" y="310"/>
                    <a:pt x="215" y="310"/>
                  </a:cubicBezTo>
                  <a:lnTo>
                    <a:pt x="1096" y="310"/>
                  </a:lnTo>
                  <a:cubicBezTo>
                    <a:pt x="1287" y="310"/>
                    <a:pt x="1287" y="0"/>
                    <a:pt x="109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14"/>
            <p:cNvSpPr/>
            <p:nvPr/>
          </p:nvSpPr>
          <p:spPr>
            <a:xfrm>
              <a:off x="5826637" y="2980249"/>
              <a:ext cx="79758" cy="10733"/>
            </a:xfrm>
            <a:custGeom>
              <a:rect b="b" l="l" r="r" t="t"/>
              <a:pathLst>
                <a:path extrusionOk="0" h="311" w="2311">
                  <a:moveTo>
                    <a:pt x="215" y="1"/>
                  </a:moveTo>
                  <a:cubicBezTo>
                    <a:pt x="1" y="1"/>
                    <a:pt x="1" y="310"/>
                    <a:pt x="215" y="310"/>
                  </a:cubicBezTo>
                  <a:lnTo>
                    <a:pt x="2096" y="310"/>
                  </a:lnTo>
                  <a:cubicBezTo>
                    <a:pt x="2311" y="310"/>
                    <a:pt x="2311" y="1"/>
                    <a:pt x="2096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14"/>
            <p:cNvSpPr/>
            <p:nvPr/>
          </p:nvSpPr>
          <p:spPr>
            <a:xfrm>
              <a:off x="5826637" y="3005685"/>
              <a:ext cx="30440" cy="10768"/>
            </a:xfrm>
            <a:custGeom>
              <a:rect b="b" l="l" r="r" t="t"/>
              <a:pathLst>
                <a:path extrusionOk="0" h="312" w="882">
                  <a:moveTo>
                    <a:pt x="194" y="1"/>
                  </a:moveTo>
                  <a:cubicBezTo>
                    <a:pt x="1" y="1"/>
                    <a:pt x="8" y="312"/>
                    <a:pt x="215" y="312"/>
                  </a:cubicBezTo>
                  <a:lnTo>
                    <a:pt x="667" y="312"/>
                  </a:lnTo>
                  <a:cubicBezTo>
                    <a:pt x="882" y="312"/>
                    <a:pt x="882" y="2"/>
                    <a:pt x="667" y="2"/>
                  </a:cubicBezTo>
                  <a:lnTo>
                    <a:pt x="215" y="2"/>
                  </a:lnTo>
                  <a:cubicBezTo>
                    <a:pt x="208" y="1"/>
                    <a:pt x="200" y="1"/>
                    <a:pt x="19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14"/>
            <p:cNvSpPr/>
            <p:nvPr/>
          </p:nvSpPr>
          <p:spPr>
            <a:xfrm>
              <a:off x="5861979" y="3004926"/>
              <a:ext cx="44418" cy="10733"/>
            </a:xfrm>
            <a:custGeom>
              <a:rect b="b" l="l" r="r" t="t"/>
              <a:pathLst>
                <a:path extrusionOk="0" h="311" w="1287">
                  <a:moveTo>
                    <a:pt x="215" y="0"/>
                  </a:moveTo>
                  <a:cubicBezTo>
                    <a:pt x="1" y="0"/>
                    <a:pt x="1" y="310"/>
                    <a:pt x="215" y="310"/>
                  </a:cubicBezTo>
                  <a:lnTo>
                    <a:pt x="1096" y="310"/>
                  </a:lnTo>
                  <a:cubicBezTo>
                    <a:pt x="1103" y="311"/>
                    <a:pt x="1109" y="311"/>
                    <a:pt x="1115" y="311"/>
                  </a:cubicBezTo>
                  <a:cubicBezTo>
                    <a:pt x="1286" y="311"/>
                    <a:pt x="1280" y="0"/>
                    <a:pt x="109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14"/>
            <p:cNvSpPr/>
            <p:nvPr/>
          </p:nvSpPr>
          <p:spPr>
            <a:xfrm>
              <a:off x="5826637" y="3030397"/>
              <a:ext cx="79758" cy="10699"/>
            </a:xfrm>
            <a:custGeom>
              <a:rect b="b" l="l" r="r" t="t"/>
              <a:pathLst>
                <a:path extrusionOk="0" h="310" w="2311">
                  <a:moveTo>
                    <a:pt x="215" y="0"/>
                  </a:moveTo>
                  <a:cubicBezTo>
                    <a:pt x="1" y="0"/>
                    <a:pt x="1" y="310"/>
                    <a:pt x="215" y="310"/>
                  </a:cubicBezTo>
                  <a:lnTo>
                    <a:pt x="2096" y="310"/>
                  </a:lnTo>
                  <a:cubicBezTo>
                    <a:pt x="2311" y="310"/>
                    <a:pt x="2311" y="0"/>
                    <a:pt x="209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14"/>
            <p:cNvSpPr/>
            <p:nvPr/>
          </p:nvSpPr>
          <p:spPr>
            <a:xfrm>
              <a:off x="5826637" y="3055040"/>
              <a:ext cx="30440" cy="10733"/>
            </a:xfrm>
            <a:custGeom>
              <a:rect b="b" l="l" r="r" t="t"/>
              <a:pathLst>
                <a:path extrusionOk="0" h="311" w="882">
                  <a:moveTo>
                    <a:pt x="215" y="1"/>
                  </a:moveTo>
                  <a:cubicBezTo>
                    <a:pt x="1" y="1"/>
                    <a:pt x="1" y="310"/>
                    <a:pt x="215" y="310"/>
                  </a:cubicBezTo>
                  <a:lnTo>
                    <a:pt x="667" y="310"/>
                  </a:lnTo>
                  <a:cubicBezTo>
                    <a:pt x="882" y="310"/>
                    <a:pt x="882" y="1"/>
                    <a:pt x="66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14"/>
            <p:cNvSpPr/>
            <p:nvPr/>
          </p:nvSpPr>
          <p:spPr>
            <a:xfrm>
              <a:off x="5861979" y="3055040"/>
              <a:ext cx="44418" cy="10733"/>
            </a:xfrm>
            <a:custGeom>
              <a:rect b="b" l="l" r="r" t="t"/>
              <a:pathLst>
                <a:path extrusionOk="0" h="311" w="1287">
                  <a:moveTo>
                    <a:pt x="215" y="1"/>
                  </a:moveTo>
                  <a:cubicBezTo>
                    <a:pt x="1" y="1"/>
                    <a:pt x="1" y="310"/>
                    <a:pt x="215" y="310"/>
                  </a:cubicBezTo>
                  <a:lnTo>
                    <a:pt x="1096" y="310"/>
                  </a:lnTo>
                  <a:cubicBezTo>
                    <a:pt x="1287" y="310"/>
                    <a:pt x="1287" y="1"/>
                    <a:pt x="1096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14"/>
            <p:cNvSpPr/>
            <p:nvPr/>
          </p:nvSpPr>
          <p:spPr>
            <a:xfrm>
              <a:off x="5826637" y="3079717"/>
              <a:ext cx="79758" cy="10699"/>
            </a:xfrm>
            <a:custGeom>
              <a:rect b="b" l="l" r="r" t="t"/>
              <a:pathLst>
                <a:path extrusionOk="0" h="310" w="2311">
                  <a:moveTo>
                    <a:pt x="215" y="0"/>
                  </a:moveTo>
                  <a:cubicBezTo>
                    <a:pt x="1" y="0"/>
                    <a:pt x="1" y="310"/>
                    <a:pt x="215" y="310"/>
                  </a:cubicBezTo>
                  <a:lnTo>
                    <a:pt x="2096" y="310"/>
                  </a:lnTo>
                  <a:cubicBezTo>
                    <a:pt x="2311" y="310"/>
                    <a:pt x="2311" y="0"/>
                    <a:pt x="209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14"/>
            <p:cNvSpPr/>
            <p:nvPr/>
          </p:nvSpPr>
          <p:spPr>
            <a:xfrm>
              <a:off x="5826672" y="3105844"/>
              <a:ext cx="30406" cy="10078"/>
            </a:xfrm>
            <a:custGeom>
              <a:rect b="b" l="l" r="r" t="t"/>
              <a:pathLst>
                <a:path extrusionOk="0" h="292" w="881">
                  <a:moveTo>
                    <a:pt x="174" y="1"/>
                  </a:moveTo>
                  <a:cubicBezTo>
                    <a:pt x="1" y="1"/>
                    <a:pt x="14" y="291"/>
                    <a:pt x="214" y="291"/>
                  </a:cubicBezTo>
                  <a:lnTo>
                    <a:pt x="666" y="291"/>
                  </a:lnTo>
                  <a:cubicBezTo>
                    <a:pt x="881" y="291"/>
                    <a:pt x="881" y="5"/>
                    <a:pt x="666" y="5"/>
                  </a:cubicBezTo>
                  <a:lnTo>
                    <a:pt x="214" y="5"/>
                  </a:lnTo>
                  <a:cubicBezTo>
                    <a:pt x="200" y="2"/>
                    <a:pt x="186" y="1"/>
                    <a:pt x="174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14"/>
            <p:cNvSpPr/>
            <p:nvPr/>
          </p:nvSpPr>
          <p:spPr>
            <a:xfrm>
              <a:off x="5861979" y="3104360"/>
              <a:ext cx="44418" cy="10768"/>
            </a:xfrm>
            <a:custGeom>
              <a:rect b="b" l="l" r="r" t="t"/>
              <a:pathLst>
                <a:path extrusionOk="0" h="312" w="1287">
                  <a:moveTo>
                    <a:pt x="215" y="1"/>
                  </a:moveTo>
                  <a:cubicBezTo>
                    <a:pt x="1" y="1"/>
                    <a:pt x="1" y="310"/>
                    <a:pt x="215" y="310"/>
                  </a:cubicBezTo>
                  <a:lnTo>
                    <a:pt x="1096" y="310"/>
                  </a:lnTo>
                  <a:cubicBezTo>
                    <a:pt x="1103" y="311"/>
                    <a:pt x="1109" y="311"/>
                    <a:pt x="1115" y="311"/>
                  </a:cubicBezTo>
                  <a:cubicBezTo>
                    <a:pt x="1286" y="311"/>
                    <a:pt x="1280" y="1"/>
                    <a:pt x="1096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14"/>
            <p:cNvSpPr/>
            <p:nvPr/>
          </p:nvSpPr>
          <p:spPr>
            <a:xfrm>
              <a:off x="5826672" y="3130521"/>
              <a:ext cx="79724" cy="10043"/>
            </a:xfrm>
            <a:custGeom>
              <a:rect b="b" l="l" r="r" t="t"/>
              <a:pathLst>
                <a:path extrusionOk="0" h="291" w="2310">
                  <a:moveTo>
                    <a:pt x="174" y="0"/>
                  </a:moveTo>
                  <a:cubicBezTo>
                    <a:pt x="1" y="0"/>
                    <a:pt x="14" y="290"/>
                    <a:pt x="214" y="290"/>
                  </a:cubicBezTo>
                  <a:lnTo>
                    <a:pt x="2095" y="290"/>
                  </a:lnTo>
                  <a:cubicBezTo>
                    <a:pt x="2310" y="290"/>
                    <a:pt x="2310" y="5"/>
                    <a:pt x="2095" y="5"/>
                  </a:cubicBezTo>
                  <a:lnTo>
                    <a:pt x="214" y="5"/>
                  </a:lnTo>
                  <a:cubicBezTo>
                    <a:pt x="200" y="2"/>
                    <a:pt x="186" y="0"/>
                    <a:pt x="174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14"/>
            <p:cNvSpPr/>
            <p:nvPr/>
          </p:nvSpPr>
          <p:spPr>
            <a:xfrm>
              <a:off x="5826637" y="3155336"/>
              <a:ext cx="28818" cy="9871"/>
            </a:xfrm>
            <a:custGeom>
              <a:rect b="b" l="l" r="r" t="t"/>
              <a:pathLst>
                <a:path extrusionOk="0" h="286" w="835">
                  <a:moveTo>
                    <a:pt x="215" y="0"/>
                  </a:moveTo>
                  <a:cubicBezTo>
                    <a:pt x="1" y="0"/>
                    <a:pt x="1" y="286"/>
                    <a:pt x="215" y="286"/>
                  </a:cubicBezTo>
                  <a:lnTo>
                    <a:pt x="667" y="286"/>
                  </a:lnTo>
                  <a:cubicBezTo>
                    <a:pt x="834" y="286"/>
                    <a:pt x="834" y="0"/>
                    <a:pt x="66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14"/>
            <p:cNvSpPr/>
            <p:nvPr/>
          </p:nvSpPr>
          <p:spPr>
            <a:xfrm>
              <a:off x="5861979" y="3155336"/>
              <a:ext cx="42761" cy="9871"/>
            </a:xfrm>
            <a:custGeom>
              <a:rect b="b" l="l" r="r" t="t"/>
              <a:pathLst>
                <a:path extrusionOk="0" h="286" w="1239">
                  <a:moveTo>
                    <a:pt x="215" y="0"/>
                  </a:moveTo>
                  <a:cubicBezTo>
                    <a:pt x="1" y="0"/>
                    <a:pt x="1" y="286"/>
                    <a:pt x="215" y="286"/>
                  </a:cubicBezTo>
                  <a:lnTo>
                    <a:pt x="1096" y="286"/>
                  </a:lnTo>
                  <a:cubicBezTo>
                    <a:pt x="1191" y="286"/>
                    <a:pt x="1239" y="191"/>
                    <a:pt x="1239" y="119"/>
                  </a:cubicBezTo>
                  <a:cubicBezTo>
                    <a:pt x="1215" y="48"/>
                    <a:pt x="1168" y="0"/>
                    <a:pt x="1096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14"/>
            <p:cNvSpPr/>
            <p:nvPr/>
          </p:nvSpPr>
          <p:spPr>
            <a:xfrm>
              <a:off x="5660627" y="2865181"/>
              <a:ext cx="152890" cy="332079"/>
            </a:xfrm>
            <a:custGeom>
              <a:rect b="b" l="l" r="r" t="t"/>
              <a:pathLst>
                <a:path extrusionOk="0" h="9622" w="4430">
                  <a:moveTo>
                    <a:pt x="4072" y="3097"/>
                  </a:moveTo>
                  <a:lnTo>
                    <a:pt x="4072" y="6335"/>
                  </a:lnTo>
                  <a:cubicBezTo>
                    <a:pt x="3882" y="6407"/>
                    <a:pt x="3715" y="6454"/>
                    <a:pt x="3548" y="6454"/>
                  </a:cubicBezTo>
                  <a:cubicBezTo>
                    <a:pt x="3494" y="6459"/>
                    <a:pt x="3439" y="6462"/>
                    <a:pt x="3385" y="6462"/>
                  </a:cubicBezTo>
                  <a:cubicBezTo>
                    <a:pt x="2408" y="6462"/>
                    <a:pt x="1596" y="5660"/>
                    <a:pt x="1596" y="4644"/>
                  </a:cubicBezTo>
                  <a:lnTo>
                    <a:pt x="1596" y="3335"/>
                  </a:lnTo>
                  <a:cubicBezTo>
                    <a:pt x="1905" y="3519"/>
                    <a:pt x="2258" y="3604"/>
                    <a:pt x="2615" y="3604"/>
                  </a:cubicBezTo>
                  <a:cubicBezTo>
                    <a:pt x="3135" y="3604"/>
                    <a:pt x="3662" y="3422"/>
                    <a:pt x="4072" y="3097"/>
                  </a:cubicBezTo>
                  <a:close/>
                  <a:moveTo>
                    <a:pt x="4215" y="1"/>
                  </a:moveTo>
                  <a:cubicBezTo>
                    <a:pt x="4144" y="1"/>
                    <a:pt x="4049" y="144"/>
                    <a:pt x="4049" y="144"/>
                  </a:cubicBezTo>
                  <a:lnTo>
                    <a:pt x="4049" y="1048"/>
                  </a:lnTo>
                  <a:cubicBezTo>
                    <a:pt x="3656" y="766"/>
                    <a:pt x="3212" y="618"/>
                    <a:pt x="2744" y="618"/>
                  </a:cubicBezTo>
                  <a:cubicBezTo>
                    <a:pt x="2501" y="618"/>
                    <a:pt x="2252" y="658"/>
                    <a:pt x="2000" y="739"/>
                  </a:cubicBezTo>
                  <a:cubicBezTo>
                    <a:pt x="1824" y="805"/>
                    <a:pt x="1892" y="1054"/>
                    <a:pt x="2035" y="1054"/>
                  </a:cubicBezTo>
                  <a:cubicBezTo>
                    <a:pt x="2047" y="1054"/>
                    <a:pt x="2059" y="1052"/>
                    <a:pt x="2072" y="1048"/>
                  </a:cubicBezTo>
                  <a:cubicBezTo>
                    <a:pt x="2307" y="973"/>
                    <a:pt x="2535" y="935"/>
                    <a:pt x="2756" y="935"/>
                  </a:cubicBezTo>
                  <a:cubicBezTo>
                    <a:pt x="3226" y="935"/>
                    <a:pt x="3659" y="1105"/>
                    <a:pt x="4049" y="1430"/>
                  </a:cubicBezTo>
                  <a:lnTo>
                    <a:pt x="4049" y="2692"/>
                  </a:lnTo>
                  <a:cubicBezTo>
                    <a:pt x="3626" y="3076"/>
                    <a:pt x="3157" y="3274"/>
                    <a:pt x="2617" y="3274"/>
                  </a:cubicBezTo>
                  <a:cubicBezTo>
                    <a:pt x="2487" y="3274"/>
                    <a:pt x="2353" y="3262"/>
                    <a:pt x="2215" y="3239"/>
                  </a:cubicBezTo>
                  <a:cubicBezTo>
                    <a:pt x="1715" y="3144"/>
                    <a:pt x="1358" y="2858"/>
                    <a:pt x="1119" y="2382"/>
                  </a:cubicBezTo>
                  <a:cubicBezTo>
                    <a:pt x="1000" y="2120"/>
                    <a:pt x="953" y="1834"/>
                    <a:pt x="905" y="1691"/>
                  </a:cubicBezTo>
                  <a:cubicBezTo>
                    <a:pt x="1000" y="1644"/>
                    <a:pt x="1143" y="1525"/>
                    <a:pt x="1358" y="1406"/>
                  </a:cubicBezTo>
                  <a:cubicBezTo>
                    <a:pt x="1519" y="1325"/>
                    <a:pt x="1406" y="1123"/>
                    <a:pt x="1281" y="1123"/>
                  </a:cubicBezTo>
                  <a:cubicBezTo>
                    <a:pt x="1258" y="1123"/>
                    <a:pt x="1236" y="1129"/>
                    <a:pt x="1215" y="1144"/>
                  </a:cubicBezTo>
                  <a:cubicBezTo>
                    <a:pt x="881" y="1334"/>
                    <a:pt x="667" y="1525"/>
                    <a:pt x="667" y="1525"/>
                  </a:cubicBezTo>
                  <a:cubicBezTo>
                    <a:pt x="643" y="1549"/>
                    <a:pt x="619" y="1620"/>
                    <a:pt x="619" y="1644"/>
                  </a:cubicBezTo>
                  <a:cubicBezTo>
                    <a:pt x="619" y="1668"/>
                    <a:pt x="643" y="2049"/>
                    <a:pt x="857" y="2501"/>
                  </a:cubicBezTo>
                  <a:cubicBezTo>
                    <a:pt x="976" y="2739"/>
                    <a:pt x="1119" y="2954"/>
                    <a:pt x="1310" y="3120"/>
                  </a:cubicBezTo>
                  <a:lnTo>
                    <a:pt x="1310" y="3192"/>
                  </a:lnTo>
                  <a:lnTo>
                    <a:pt x="1310" y="4716"/>
                  </a:lnTo>
                  <a:cubicBezTo>
                    <a:pt x="1310" y="5549"/>
                    <a:pt x="1810" y="6288"/>
                    <a:pt x="2524" y="6621"/>
                  </a:cubicBezTo>
                  <a:cubicBezTo>
                    <a:pt x="2524" y="6931"/>
                    <a:pt x="2310" y="7240"/>
                    <a:pt x="2048" y="7359"/>
                  </a:cubicBezTo>
                  <a:lnTo>
                    <a:pt x="619" y="8050"/>
                  </a:lnTo>
                  <a:cubicBezTo>
                    <a:pt x="143" y="8288"/>
                    <a:pt x="24" y="8812"/>
                    <a:pt x="24" y="8836"/>
                  </a:cubicBezTo>
                  <a:cubicBezTo>
                    <a:pt x="0" y="8931"/>
                    <a:pt x="72" y="9026"/>
                    <a:pt x="167" y="9026"/>
                  </a:cubicBezTo>
                  <a:lnTo>
                    <a:pt x="1143" y="9026"/>
                  </a:lnTo>
                  <a:cubicBezTo>
                    <a:pt x="1143" y="9026"/>
                    <a:pt x="1358" y="8717"/>
                    <a:pt x="1143" y="8717"/>
                  </a:cubicBezTo>
                  <a:lnTo>
                    <a:pt x="381" y="8717"/>
                  </a:lnTo>
                  <a:cubicBezTo>
                    <a:pt x="429" y="8574"/>
                    <a:pt x="548" y="8431"/>
                    <a:pt x="738" y="8312"/>
                  </a:cubicBezTo>
                  <a:lnTo>
                    <a:pt x="2191" y="7621"/>
                  </a:lnTo>
                  <a:cubicBezTo>
                    <a:pt x="2548" y="7455"/>
                    <a:pt x="2810" y="7097"/>
                    <a:pt x="2858" y="6692"/>
                  </a:cubicBezTo>
                  <a:cubicBezTo>
                    <a:pt x="3051" y="6749"/>
                    <a:pt x="3255" y="6779"/>
                    <a:pt x="3457" y="6779"/>
                  </a:cubicBezTo>
                  <a:cubicBezTo>
                    <a:pt x="3678" y="6779"/>
                    <a:pt x="3897" y="6743"/>
                    <a:pt x="4096" y="6669"/>
                  </a:cubicBezTo>
                  <a:lnTo>
                    <a:pt x="4096" y="8693"/>
                  </a:lnTo>
                  <a:lnTo>
                    <a:pt x="2048" y="8693"/>
                  </a:lnTo>
                  <a:cubicBezTo>
                    <a:pt x="1834" y="8693"/>
                    <a:pt x="1834" y="9002"/>
                    <a:pt x="2048" y="9002"/>
                  </a:cubicBezTo>
                  <a:lnTo>
                    <a:pt x="4096" y="9002"/>
                  </a:lnTo>
                  <a:lnTo>
                    <a:pt x="4096" y="9479"/>
                  </a:lnTo>
                  <a:cubicBezTo>
                    <a:pt x="4096" y="9574"/>
                    <a:pt x="4180" y="9622"/>
                    <a:pt x="4263" y="9622"/>
                  </a:cubicBezTo>
                  <a:cubicBezTo>
                    <a:pt x="4346" y="9622"/>
                    <a:pt x="4430" y="9574"/>
                    <a:pt x="4430" y="9479"/>
                  </a:cubicBezTo>
                  <a:lnTo>
                    <a:pt x="4430" y="96"/>
                  </a:lnTo>
                  <a:cubicBezTo>
                    <a:pt x="4406" y="48"/>
                    <a:pt x="4310" y="1"/>
                    <a:pt x="4215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15"/>
          <p:cNvSpPr txBox="1"/>
          <p:nvPr/>
        </p:nvSpPr>
        <p:spPr>
          <a:xfrm>
            <a:off x="3434303" y="2040517"/>
            <a:ext cx="2102400" cy="7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EFEFE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Ciclo de publicación</a:t>
            </a:r>
            <a:endParaRPr b="0" i="0" sz="2000" u="none" cap="none" strike="noStrike">
              <a:solidFill>
                <a:srgbClr val="EFEFE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265" name="Google Shape;1265;p115"/>
          <p:cNvGrpSpPr/>
          <p:nvPr/>
        </p:nvGrpSpPr>
        <p:grpSpPr>
          <a:xfrm>
            <a:off x="708058" y="2500403"/>
            <a:ext cx="2379900" cy="1254933"/>
            <a:chOff x="708058" y="2500403"/>
            <a:chExt cx="2379900" cy="1254933"/>
          </a:xfrm>
        </p:grpSpPr>
        <p:sp>
          <p:nvSpPr>
            <p:cNvPr id="1266" name="Google Shape;1266;p115"/>
            <p:cNvSpPr txBox="1"/>
            <p:nvPr/>
          </p:nvSpPr>
          <p:spPr>
            <a:xfrm>
              <a:off x="708058" y="2865203"/>
              <a:ext cx="1758000" cy="28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rgbClr val="00C0E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Publicar</a:t>
              </a:r>
              <a:endParaRPr b="1" sz="2000">
                <a:solidFill>
                  <a:srgbClr val="00C0E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7" name="Google Shape;1267;p115"/>
            <p:cNvSpPr txBox="1"/>
            <p:nvPr/>
          </p:nvSpPr>
          <p:spPr>
            <a:xfrm>
              <a:off x="1028144" y="3122336"/>
              <a:ext cx="1758000" cy="6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 </a:t>
              </a: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</a:t>
              </a: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ctualizar periódicamente los formatos.</a:t>
              </a:r>
              <a:endPara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68" name="Google Shape;1268;p115"/>
            <p:cNvCxnSpPr>
              <a:stCxn id="1266" idx="3"/>
            </p:cNvCxnSpPr>
            <p:nvPr/>
          </p:nvCxnSpPr>
          <p:spPr>
            <a:xfrm flipH="1" rot="10800000">
              <a:off x="2466058" y="2500403"/>
              <a:ext cx="621900" cy="5094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00C0E9"/>
              </a:solidFill>
              <a:prstDash val="solid"/>
              <a:round/>
              <a:headEnd len="med" w="med" type="oval"/>
              <a:tailEnd len="sm" w="sm" type="none"/>
            </a:ln>
          </p:spPr>
        </p:cxnSp>
      </p:grpSp>
      <p:grpSp>
        <p:nvGrpSpPr>
          <p:cNvPr id="1269" name="Google Shape;1269;p115"/>
          <p:cNvGrpSpPr/>
          <p:nvPr/>
        </p:nvGrpSpPr>
        <p:grpSpPr>
          <a:xfrm>
            <a:off x="5518890" y="2712809"/>
            <a:ext cx="3183611" cy="942241"/>
            <a:chOff x="5518890" y="2712809"/>
            <a:chExt cx="3183611" cy="942241"/>
          </a:xfrm>
        </p:grpSpPr>
        <p:sp>
          <p:nvSpPr>
            <p:cNvPr id="1270" name="Google Shape;1270;p115"/>
            <p:cNvSpPr txBox="1"/>
            <p:nvPr/>
          </p:nvSpPr>
          <p:spPr>
            <a:xfrm>
              <a:off x="6155501" y="2712809"/>
              <a:ext cx="16569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rgbClr val="FF96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Analizar</a:t>
              </a:r>
              <a:endParaRPr b="1" sz="2000">
                <a:solidFill>
                  <a:srgbClr val="FF96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1" name="Google Shape;1271;p115"/>
            <p:cNvSpPr txBox="1"/>
            <p:nvPr/>
          </p:nvSpPr>
          <p:spPr>
            <a:xfrm>
              <a:off x="6302501" y="3022050"/>
              <a:ext cx="2400000" cy="6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viabilidad de la publicación de datos.</a:t>
              </a:r>
              <a:endPara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72" name="Google Shape;1272;p115"/>
            <p:cNvCxnSpPr/>
            <p:nvPr/>
          </p:nvCxnSpPr>
          <p:spPr>
            <a:xfrm flipH="1">
              <a:off x="5518890" y="2995693"/>
              <a:ext cx="698700" cy="2250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FF9600"/>
              </a:solidFill>
              <a:prstDash val="solid"/>
              <a:round/>
              <a:headEnd len="med" w="med" type="oval"/>
              <a:tailEnd len="sm" w="sm" type="none"/>
            </a:ln>
          </p:spPr>
        </p:cxnSp>
      </p:grpSp>
      <p:grpSp>
        <p:nvGrpSpPr>
          <p:cNvPr id="1273" name="Google Shape;1273;p115"/>
          <p:cNvGrpSpPr/>
          <p:nvPr/>
        </p:nvGrpSpPr>
        <p:grpSpPr>
          <a:xfrm>
            <a:off x="517675" y="1054650"/>
            <a:ext cx="3171000" cy="1238701"/>
            <a:chOff x="517675" y="1054650"/>
            <a:chExt cx="3171000" cy="1238701"/>
          </a:xfrm>
        </p:grpSpPr>
        <p:sp>
          <p:nvSpPr>
            <p:cNvPr id="1274" name="Google Shape;1274;p115"/>
            <p:cNvSpPr txBox="1"/>
            <p:nvPr/>
          </p:nvSpPr>
          <p:spPr>
            <a:xfrm>
              <a:off x="517675" y="1054650"/>
              <a:ext cx="2237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rgbClr val="00A1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5. Difundir</a:t>
              </a:r>
              <a:endParaRPr b="1" sz="2000">
                <a:solidFill>
                  <a:srgbClr val="00A13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5" name="Google Shape;1275;p115"/>
            <p:cNvSpPr txBox="1"/>
            <p:nvPr/>
          </p:nvSpPr>
          <p:spPr>
            <a:xfrm>
              <a:off x="1004650" y="1357050"/>
              <a:ext cx="1758000" cy="9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Publicación y promoción sobre el uso de la información.</a:t>
              </a:r>
              <a:endPara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76" name="Google Shape;1276;p115"/>
            <p:cNvCxnSpPr>
              <a:stCxn id="1274" idx="3"/>
            </p:cNvCxnSpPr>
            <p:nvPr/>
          </p:nvCxnSpPr>
          <p:spPr>
            <a:xfrm>
              <a:off x="2754775" y="1236900"/>
              <a:ext cx="933900" cy="1437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rgbClr val="00A136"/>
              </a:solidFill>
              <a:prstDash val="solid"/>
              <a:round/>
              <a:headEnd len="med" w="med" type="oval"/>
              <a:tailEnd len="sm" w="sm" type="none"/>
            </a:ln>
          </p:spPr>
        </p:cxnSp>
      </p:grpSp>
      <p:grpSp>
        <p:nvGrpSpPr>
          <p:cNvPr id="1277" name="Google Shape;1277;p115"/>
          <p:cNvGrpSpPr/>
          <p:nvPr/>
        </p:nvGrpSpPr>
        <p:grpSpPr>
          <a:xfrm>
            <a:off x="3236125" y="3324225"/>
            <a:ext cx="4112150" cy="1464200"/>
            <a:chOff x="3236125" y="3324225"/>
            <a:chExt cx="4112150" cy="1464200"/>
          </a:xfrm>
        </p:grpSpPr>
        <p:cxnSp>
          <p:nvCxnSpPr>
            <p:cNvPr id="1278" name="Google Shape;1278;p115"/>
            <p:cNvCxnSpPr>
              <a:stCxn id="1279" idx="1"/>
            </p:cNvCxnSpPr>
            <p:nvPr/>
          </p:nvCxnSpPr>
          <p:spPr>
            <a:xfrm flipH="1" rot="10800000">
              <a:off x="3236125" y="3324225"/>
              <a:ext cx="308700" cy="633000"/>
            </a:xfrm>
            <a:prstGeom prst="bentConnector4">
              <a:avLst>
                <a:gd fmla="val -77138" name="adj1"/>
                <a:gd fmla="val 73175" name="adj2"/>
              </a:avLst>
            </a:prstGeom>
            <a:noFill/>
            <a:ln cap="flat" cmpd="sng" w="9525">
              <a:solidFill>
                <a:srgbClr val="F30066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279" name="Google Shape;1279;p115"/>
            <p:cNvSpPr txBox="1"/>
            <p:nvPr/>
          </p:nvSpPr>
          <p:spPr>
            <a:xfrm>
              <a:off x="3236125" y="3663825"/>
              <a:ext cx="2783400" cy="5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" sz="2000" u="none" cap="none" strike="noStrike">
                  <a:solidFill>
                    <a:srgbClr val="F3006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Diseñar formatos</a:t>
              </a:r>
              <a:endParaRPr b="1" i="0" sz="2000" u="none" cap="none" strike="noStrike">
                <a:solidFill>
                  <a:srgbClr val="F3006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0" name="Google Shape;1280;p115"/>
            <p:cNvSpPr txBox="1"/>
            <p:nvPr/>
          </p:nvSpPr>
          <p:spPr>
            <a:xfrm>
              <a:off x="3322875" y="4201625"/>
              <a:ext cx="4025400" cy="5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Construir formatos amigables con el apoyo de otras áreas o expertos que sumen un nuevo enfoque a mi información.</a:t>
              </a:r>
              <a:endPara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81" name="Google Shape;1281;p115"/>
          <p:cNvGrpSpPr/>
          <p:nvPr/>
        </p:nvGrpSpPr>
        <p:grpSpPr>
          <a:xfrm>
            <a:off x="5470579" y="1142808"/>
            <a:ext cx="3155710" cy="916592"/>
            <a:chOff x="5470579" y="1142808"/>
            <a:chExt cx="3155710" cy="916592"/>
          </a:xfrm>
        </p:grpSpPr>
        <p:sp>
          <p:nvSpPr>
            <p:cNvPr id="1282" name="Google Shape;1282;p115"/>
            <p:cNvSpPr txBox="1"/>
            <p:nvPr/>
          </p:nvSpPr>
          <p:spPr>
            <a:xfrm>
              <a:off x="6335189" y="1142808"/>
              <a:ext cx="229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" sz="2000">
                  <a:solidFill>
                    <a:srgbClr val="FFC71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Priorizar</a:t>
              </a:r>
              <a:endParaRPr b="1" sz="2000">
                <a:solidFill>
                  <a:srgbClr val="FFC71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3" name="Google Shape;1283;p115"/>
            <p:cNvSpPr txBox="1"/>
            <p:nvPr/>
          </p:nvSpPr>
          <p:spPr>
            <a:xfrm>
              <a:off x="6348975" y="1426400"/>
              <a:ext cx="1758000" cy="6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Identificar datos prioritarios para la ciudadanía.</a:t>
              </a:r>
              <a:endPara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84" name="Google Shape;1284;p115"/>
            <p:cNvCxnSpPr/>
            <p:nvPr/>
          </p:nvCxnSpPr>
          <p:spPr>
            <a:xfrm flipH="1">
              <a:off x="5470579" y="1313923"/>
              <a:ext cx="795300" cy="5181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FFBF00"/>
              </a:solidFill>
              <a:prstDash val="solid"/>
              <a:round/>
              <a:headEnd len="med" w="med" type="oval"/>
              <a:tailEnd len="sm" w="sm" type="none"/>
            </a:ln>
          </p:spPr>
        </p:cxnSp>
      </p:grpSp>
      <p:grpSp>
        <p:nvGrpSpPr>
          <p:cNvPr id="1285" name="Google Shape;1285;p115"/>
          <p:cNvGrpSpPr/>
          <p:nvPr/>
        </p:nvGrpSpPr>
        <p:grpSpPr>
          <a:xfrm>
            <a:off x="2726943" y="785432"/>
            <a:ext cx="3292539" cy="3293570"/>
            <a:chOff x="2726943" y="785432"/>
            <a:chExt cx="3292539" cy="3293570"/>
          </a:xfrm>
        </p:grpSpPr>
        <p:sp>
          <p:nvSpPr>
            <p:cNvPr id="1286" name="Google Shape;1286;p115"/>
            <p:cNvSpPr/>
            <p:nvPr/>
          </p:nvSpPr>
          <p:spPr>
            <a:xfrm rot="-2054868">
              <a:off x="3693574" y="1084600"/>
              <a:ext cx="1303483" cy="742494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00B050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15"/>
            <p:cNvSpPr/>
            <p:nvPr/>
          </p:nvSpPr>
          <p:spPr>
            <a:xfrm rot="-2054871">
              <a:off x="5185443" y="1274756"/>
              <a:ext cx="468250" cy="1412526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FFCC00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15"/>
            <p:cNvSpPr/>
            <p:nvPr/>
          </p:nvSpPr>
          <p:spPr>
            <a:xfrm rot="-2054869">
              <a:off x="2932267" y="1743148"/>
              <a:ext cx="1074003" cy="1037309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00B0F0"/>
            </a:solidFill>
            <a:ln cap="flat" cmpd="sng" w="9525">
              <a:solidFill>
                <a:srgbClr val="F3F3F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15"/>
            <p:cNvSpPr/>
            <p:nvPr/>
          </p:nvSpPr>
          <p:spPr>
            <a:xfrm rot="-2054868">
              <a:off x="4531002" y="2975918"/>
              <a:ext cx="1421472" cy="426835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FF993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15"/>
            <p:cNvSpPr/>
            <p:nvPr/>
          </p:nvSpPr>
          <p:spPr>
            <a:xfrm rot="-2054868">
              <a:off x="3636682" y="2702221"/>
              <a:ext cx="711664" cy="1294402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FF0066"/>
            </a:soli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1291" name="Google Shape;1291;p115"/>
          <p:cNvSpPr txBox="1"/>
          <p:nvPr>
            <p:ph type="title"/>
          </p:nvPr>
        </p:nvSpPr>
        <p:spPr>
          <a:xfrm>
            <a:off x="334025" y="367250"/>
            <a:ext cx="5493900" cy="4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Pasos para </a:t>
            </a:r>
            <a:r>
              <a:rPr lang="en" sz="2200">
                <a:solidFill>
                  <a:schemeClr val="lt1"/>
                </a:solidFill>
              </a:rPr>
              <a:t>publicar datos abiertos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16"/>
          <p:cNvSpPr txBox="1"/>
          <p:nvPr>
            <p:ph idx="4294967295" type="subTitle"/>
          </p:nvPr>
        </p:nvSpPr>
        <p:spPr>
          <a:xfrm>
            <a:off x="2923500" y="558900"/>
            <a:ext cx="1902600" cy="1902600"/>
          </a:xfrm>
          <a:prstGeom prst="rect">
            <a:avLst/>
          </a:prstGeom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La </a:t>
            </a:r>
            <a:r>
              <a:rPr b="1" lang="en" sz="1500"/>
              <a:t>apertura </a:t>
            </a:r>
            <a:r>
              <a:rPr lang="en" sz="1500"/>
              <a:t>de </a:t>
            </a:r>
            <a:r>
              <a:rPr b="1" lang="en" sz="1500"/>
              <a:t>información </a:t>
            </a:r>
            <a:r>
              <a:rPr lang="en" sz="1500"/>
              <a:t>gubernamental</a:t>
            </a:r>
            <a:r>
              <a:rPr lang="en" sz="1500"/>
              <a:t> a través de un </a:t>
            </a:r>
            <a:r>
              <a:rPr lang="en" sz="1500"/>
              <a:t>portal de </a:t>
            </a:r>
            <a:r>
              <a:rPr b="1" lang="en" sz="1500"/>
              <a:t>datos</a:t>
            </a:r>
            <a:r>
              <a:rPr b="1" lang="en" sz="1500"/>
              <a:t> abiertos </a:t>
            </a:r>
            <a:r>
              <a:rPr lang="en" sz="1500"/>
              <a:t>favorece la </a:t>
            </a:r>
            <a:r>
              <a:rPr b="1" lang="en" sz="1500"/>
              <a:t>transparencia</a:t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297" name="Google Shape;1297;p116"/>
          <p:cNvSpPr txBox="1"/>
          <p:nvPr>
            <p:ph idx="4294967295" type="subTitle"/>
          </p:nvPr>
        </p:nvSpPr>
        <p:spPr>
          <a:xfrm>
            <a:off x="665500" y="558900"/>
            <a:ext cx="2027100" cy="4025700"/>
          </a:xfrm>
          <a:prstGeom prst="rect">
            <a:avLst/>
          </a:prstGeom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/>
              <a:t>El hecho de que la </a:t>
            </a:r>
            <a:r>
              <a:rPr b="1" lang="en" sz="1550"/>
              <a:t>información </a:t>
            </a:r>
            <a:r>
              <a:rPr lang="en" sz="1550"/>
              <a:t>gubernamental se </a:t>
            </a:r>
            <a:r>
              <a:rPr b="1" lang="en" sz="1550"/>
              <a:t>publique </a:t>
            </a:r>
            <a:r>
              <a:rPr lang="en" sz="1550"/>
              <a:t>en </a:t>
            </a:r>
            <a:r>
              <a:rPr b="1" lang="en" sz="1550"/>
              <a:t>formato abierto</a:t>
            </a:r>
            <a:r>
              <a:rPr lang="en" sz="1550"/>
              <a:t> y sin </a:t>
            </a:r>
            <a:r>
              <a:rPr lang="en" sz="1550"/>
              <a:t>r</a:t>
            </a:r>
            <a:r>
              <a:rPr lang="en" sz="1550"/>
              <a:t>estricciones de acceso, puede </a:t>
            </a:r>
            <a:r>
              <a:rPr b="1" lang="en" sz="1550"/>
              <a:t>fomentar </a:t>
            </a:r>
            <a:r>
              <a:rPr lang="en" sz="1550"/>
              <a:t>una </a:t>
            </a:r>
            <a:r>
              <a:rPr b="1" lang="en" sz="1550"/>
              <a:t>ciudadanía </a:t>
            </a:r>
            <a:r>
              <a:rPr lang="en" sz="1550"/>
              <a:t>más </a:t>
            </a:r>
            <a:r>
              <a:rPr b="1" lang="en" sz="1550"/>
              <a:t>informada </a:t>
            </a:r>
            <a:r>
              <a:rPr lang="en" sz="1550"/>
              <a:t>que esté </a:t>
            </a:r>
            <a:r>
              <a:rPr b="1" lang="en" sz="1550"/>
              <a:t>presente </a:t>
            </a:r>
            <a:r>
              <a:rPr lang="en" sz="1550"/>
              <a:t>en</a:t>
            </a:r>
            <a:r>
              <a:rPr lang="en" sz="1550"/>
              <a:t> los </a:t>
            </a:r>
            <a:r>
              <a:rPr b="1" lang="en" sz="1550"/>
              <a:t>procesos </a:t>
            </a:r>
            <a:r>
              <a:rPr lang="en" sz="1550"/>
              <a:t>de </a:t>
            </a:r>
            <a:r>
              <a:rPr b="1" lang="en" sz="1550"/>
              <a:t>toma </a:t>
            </a:r>
            <a:r>
              <a:rPr lang="en" sz="1550"/>
              <a:t>de </a:t>
            </a:r>
            <a:r>
              <a:rPr b="1" lang="en" sz="1550"/>
              <a:t>decisiones</a:t>
            </a:r>
            <a:r>
              <a:rPr lang="en" sz="1550"/>
              <a:t>.</a:t>
            </a:r>
            <a:endParaRPr sz="1300"/>
          </a:p>
        </p:txBody>
      </p:sp>
      <p:sp>
        <p:nvSpPr>
          <p:cNvPr id="1298" name="Google Shape;1298;p116"/>
          <p:cNvSpPr txBox="1"/>
          <p:nvPr>
            <p:ph type="title"/>
          </p:nvPr>
        </p:nvSpPr>
        <p:spPr>
          <a:xfrm>
            <a:off x="4830250" y="454425"/>
            <a:ext cx="3540600" cy="20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Importantancia de publicar en Datos Abiertos</a:t>
            </a:r>
            <a:endParaRPr sz="2900"/>
          </a:p>
        </p:txBody>
      </p:sp>
      <p:pic>
        <p:nvPicPr>
          <p:cNvPr id="1299" name="Google Shape;1299;p116"/>
          <p:cNvPicPr preferRelativeResize="0"/>
          <p:nvPr/>
        </p:nvPicPr>
        <p:blipFill rotWithShape="1">
          <a:blip r:embed="rId3">
            <a:alphaModFix/>
          </a:blip>
          <a:srcRect b="16611" l="21142" r="4540" t="0"/>
          <a:stretch/>
        </p:blipFill>
        <p:spPr>
          <a:xfrm>
            <a:off x="5065400" y="2682125"/>
            <a:ext cx="3288701" cy="1902474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0" name="Google Shape;1300;p116"/>
          <p:cNvPicPr preferRelativeResize="0"/>
          <p:nvPr/>
        </p:nvPicPr>
        <p:blipFill rotWithShape="1">
          <a:blip r:embed="rId4">
            <a:alphaModFix/>
          </a:blip>
          <a:srcRect b="0" l="23153" r="10179" t="0"/>
          <a:stretch/>
        </p:blipFill>
        <p:spPr>
          <a:xfrm>
            <a:off x="2927650" y="2682122"/>
            <a:ext cx="1902480" cy="1902476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1" name="Google Shape;1301;p116"/>
          <p:cNvPicPr preferRelativeResize="0"/>
          <p:nvPr/>
        </p:nvPicPr>
        <p:blipFill rotWithShape="1">
          <a:blip r:embed="rId5">
            <a:alphaModFix/>
          </a:blip>
          <a:srcRect b="0" l="16855" r="16862" t="0"/>
          <a:stretch/>
        </p:blipFill>
        <p:spPr>
          <a:xfrm>
            <a:off x="2927763" y="2682122"/>
            <a:ext cx="1902481" cy="1902476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2" name="Google Shape;1302;p116"/>
          <p:cNvPicPr preferRelativeResize="0"/>
          <p:nvPr/>
        </p:nvPicPr>
        <p:blipFill rotWithShape="1">
          <a:blip r:embed="rId6">
            <a:alphaModFix/>
          </a:blip>
          <a:srcRect b="16647" l="3763" r="2383" t="20577"/>
          <a:stretch/>
        </p:blipFill>
        <p:spPr>
          <a:xfrm>
            <a:off x="2927763" y="2682122"/>
            <a:ext cx="1902481" cy="1902476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3" name="Google Shape;1303;p116"/>
          <p:cNvPicPr preferRelativeResize="0"/>
          <p:nvPr/>
        </p:nvPicPr>
        <p:blipFill rotWithShape="1">
          <a:blip r:embed="rId7">
            <a:alphaModFix/>
          </a:blip>
          <a:srcRect b="7066" l="0" r="0" t="7066"/>
          <a:stretch/>
        </p:blipFill>
        <p:spPr>
          <a:xfrm>
            <a:off x="5065400" y="2682125"/>
            <a:ext cx="3288702" cy="19024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4" name="Google Shape;1304;p116"/>
          <p:cNvPicPr preferRelativeResize="0"/>
          <p:nvPr/>
        </p:nvPicPr>
        <p:blipFill rotWithShape="1">
          <a:blip r:embed="rId8">
            <a:alphaModFix/>
          </a:blip>
          <a:srcRect b="6679" l="0" r="0" t="6688"/>
          <a:stretch/>
        </p:blipFill>
        <p:spPr>
          <a:xfrm>
            <a:off x="5065400" y="2682125"/>
            <a:ext cx="3288702" cy="1902474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9"/>
          <p:cNvSpPr txBox="1"/>
          <p:nvPr>
            <p:ph type="title"/>
          </p:nvPr>
        </p:nvSpPr>
        <p:spPr>
          <a:xfrm>
            <a:off x="453625" y="580525"/>
            <a:ext cx="22908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Objetivo</a:t>
            </a:r>
            <a:endParaRPr sz="2600"/>
          </a:p>
        </p:txBody>
      </p:sp>
      <p:sp>
        <p:nvSpPr>
          <p:cNvPr id="767" name="Google Shape;767;p99"/>
          <p:cNvSpPr txBox="1"/>
          <p:nvPr>
            <p:ph idx="1" type="subTitle"/>
          </p:nvPr>
        </p:nvSpPr>
        <p:spPr>
          <a:xfrm flipH="1">
            <a:off x="1109275" y="1482675"/>
            <a:ext cx="7228500" cy="309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Al finalizar la capacitación, las personas servidoras públicas podrán </a:t>
            </a:r>
            <a:r>
              <a:rPr lang="en"/>
              <a:t>conocer conceptos básicos </a:t>
            </a:r>
            <a:r>
              <a:rPr b="0" lang="en"/>
              <a:t>relacionados con el </a:t>
            </a:r>
            <a:r>
              <a:rPr lang="en"/>
              <a:t>gobierno abierto</a:t>
            </a:r>
            <a:r>
              <a:rPr b="0" lang="en"/>
              <a:t>;</a:t>
            </a:r>
            <a:r>
              <a:rPr b="0" lang="en"/>
              <a:t> con el propósito de </a:t>
            </a:r>
            <a:r>
              <a:rPr lang="en"/>
              <a:t>identificar su aplicabilidad</a:t>
            </a:r>
            <a:r>
              <a:rPr b="0" lang="en"/>
              <a:t> al interior de sus áreas de trabajo y en sus instituciones.</a:t>
            </a:r>
            <a:endParaRPr b="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Gobierno abierto</a:t>
            </a:r>
            <a:endParaRPr b="0" sz="1600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Apertura gubernamental</a:t>
            </a:r>
            <a:endParaRPr b="0" sz="1600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Transparencia proactiva</a:t>
            </a:r>
            <a:endParaRPr b="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768" name="Google Shape;768;p99"/>
          <p:cNvSpPr txBox="1"/>
          <p:nvPr>
            <p:ph idx="1" type="subTitle"/>
          </p:nvPr>
        </p:nvSpPr>
        <p:spPr>
          <a:xfrm flipH="1">
            <a:off x="4385875" y="3368375"/>
            <a:ext cx="39519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Datos abiertos</a:t>
            </a:r>
            <a:endParaRPr b="0" sz="16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Accesibilidad</a:t>
            </a:r>
            <a:endParaRPr b="0" sz="16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n" sz="1600"/>
              <a:t>Información de interés público</a:t>
            </a:r>
            <a:endParaRPr b="0"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17"/>
          <p:cNvSpPr txBox="1"/>
          <p:nvPr>
            <p:ph idx="1" type="subTitle"/>
          </p:nvPr>
        </p:nvSpPr>
        <p:spPr>
          <a:xfrm>
            <a:off x="485475" y="3315250"/>
            <a:ext cx="4860600" cy="12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En la PNT las </a:t>
            </a:r>
            <a:r>
              <a:rPr b="1" lang="en" sz="1600"/>
              <a:t>Obligaciones </a:t>
            </a:r>
            <a:r>
              <a:rPr lang="en" sz="1600"/>
              <a:t>de Transparencia ya se presentan en </a:t>
            </a:r>
            <a:r>
              <a:rPr b="1" lang="en" sz="1600"/>
              <a:t>formatos accesibles</a:t>
            </a:r>
            <a:r>
              <a:rPr lang="en" sz="1600"/>
              <a:t>, integrales, de libre uso, en formatos </a:t>
            </a:r>
            <a:r>
              <a:rPr b="1" lang="en" sz="1600"/>
              <a:t>abiertos </a:t>
            </a:r>
            <a:r>
              <a:rPr lang="en" sz="1600"/>
              <a:t>y </a:t>
            </a:r>
            <a:r>
              <a:rPr b="1" lang="en" sz="1600"/>
              <a:t>homologados </a:t>
            </a:r>
            <a:r>
              <a:rPr lang="en" sz="1600"/>
              <a:t>para </a:t>
            </a:r>
            <a:r>
              <a:rPr b="1" lang="en" sz="1600"/>
              <a:t>facilitar </a:t>
            </a:r>
            <a:r>
              <a:rPr lang="en" sz="1600"/>
              <a:t>su </a:t>
            </a:r>
            <a:r>
              <a:rPr b="1" lang="en" sz="1600"/>
              <a:t>comprensión </a:t>
            </a:r>
            <a:r>
              <a:rPr lang="en" sz="1600"/>
              <a:t>y </a:t>
            </a:r>
            <a:r>
              <a:rPr b="1" lang="en" sz="1600"/>
              <a:t>análisis</a:t>
            </a:r>
            <a:r>
              <a:rPr lang="en" sz="1600"/>
              <a:t>.</a:t>
            </a:r>
            <a:endParaRPr sz="1600"/>
          </a:p>
        </p:txBody>
      </p:sp>
      <p:sp>
        <p:nvSpPr>
          <p:cNvPr id="1310" name="Google Shape;1310;p117"/>
          <p:cNvSpPr txBox="1"/>
          <p:nvPr>
            <p:ph type="title"/>
          </p:nvPr>
        </p:nvSpPr>
        <p:spPr>
          <a:xfrm>
            <a:off x="5520425" y="966125"/>
            <a:ext cx="3260100" cy="12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¿Qué puedo hacer d</a:t>
            </a:r>
            <a:r>
              <a:rPr lang="en" sz="3500"/>
              <a:t>esde mi área de trabajo</a:t>
            </a:r>
            <a:r>
              <a:rPr lang="en" sz="3500"/>
              <a:t>?</a:t>
            </a:r>
            <a:endParaRPr sz="3500"/>
          </a:p>
        </p:txBody>
      </p:sp>
      <p:pic>
        <p:nvPicPr>
          <p:cNvPr id="1311" name="Google Shape;131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25" y="693800"/>
            <a:ext cx="4178000" cy="2469050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sp>
        <p:nvSpPr>
          <p:cNvPr id="1312" name="Google Shape;1312;p117"/>
          <p:cNvSpPr/>
          <p:nvPr/>
        </p:nvSpPr>
        <p:spPr>
          <a:xfrm>
            <a:off x="5840275" y="3316450"/>
            <a:ext cx="2940300" cy="1134300"/>
          </a:xfrm>
          <a:prstGeom prst="rect">
            <a:avLst/>
          </a:prstGeom>
          <a:solidFill>
            <a:srgbClr val="FFFFFF">
              <a:alpha val="7848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Identificar datos que ya generamos y que pueda ser de utilidad para la ciudadanía.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18"/>
          <p:cNvSpPr txBox="1"/>
          <p:nvPr>
            <p:ph type="title"/>
          </p:nvPr>
        </p:nvSpPr>
        <p:spPr>
          <a:xfrm>
            <a:off x="1212600" y="20746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Accesibilidad </a:t>
            </a:r>
            <a:endParaRPr/>
          </a:p>
        </p:txBody>
      </p:sp>
      <p:sp>
        <p:nvSpPr>
          <p:cNvPr id="1318" name="Google Shape;1318;p118"/>
          <p:cNvSpPr txBox="1"/>
          <p:nvPr>
            <p:ph idx="2" type="title"/>
          </p:nvPr>
        </p:nvSpPr>
        <p:spPr>
          <a:xfrm>
            <a:off x="1214500" y="1027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19" name="Google Shape;1319;p118"/>
          <p:cNvSpPr txBox="1"/>
          <p:nvPr>
            <p:ph idx="1" type="subTitle"/>
          </p:nvPr>
        </p:nvSpPr>
        <p:spPr>
          <a:xfrm>
            <a:off x="1212600" y="2813925"/>
            <a:ext cx="6818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</a:t>
            </a:r>
            <a:r>
              <a:rPr lang="en"/>
              <a:t>onjunto de </a:t>
            </a:r>
            <a:r>
              <a:rPr b="1" lang="en"/>
              <a:t>medidas </a:t>
            </a:r>
            <a:r>
              <a:rPr lang="en"/>
              <a:t>para </a:t>
            </a:r>
            <a:r>
              <a:rPr b="1" lang="en"/>
              <a:t>asegurar </a:t>
            </a:r>
            <a:r>
              <a:rPr lang="en"/>
              <a:t>que las </a:t>
            </a:r>
            <a:r>
              <a:rPr b="1" lang="en"/>
              <a:t>personas </a:t>
            </a:r>
            <a:r>
              <a:rPr lang="en"/>
              <a:t>en </a:t>
            </a:r>
            <a:r>
              <a:rPr b="1" lang="en"/>
              <a:t>condiciones </a:t>
            </a:r>
            <a:r>
              <a:rPr lang="en"/>
              <a:t>de </a:t>
            </a:r>
            <a:r>
              <a:rPr b="1" lang="en"/>
              <a:t>vulnerabilidad </a:t>
            </a:r>
            <a:r>
              <a:rPr lang="en"/>
              <a:t>puedan </a:t>
            </a:r>
            <a:r>
              <a:rPr b="1" lang="en"/>
              <a:t>ejercer </a:t>
            </a:r>
            <a:r>
              <a:rPr lang="en"/>
              <a:t>en forma </a:t>
            </a:r>
            <a:r>
              <a:rPr b="1" lang="en"/>
              <a:t>independiente</a:t>
            </a:r>
            <a:r>
              <a:rPr lang="en"/>
              <a:t> los </a:t>
            </a:r>
            <a:r>
              <a:rPr b="1" lang="en"/>
              <a:t>derechos humanos </a:t>
            </a:r>
            <a:r>
              <a:rPr lang="en"/>
              <a:t>de acceso a la información y protección de datos personales en </a:t>
            </a:r>
            <a:r>
              <a:rPr b="1" lang="en"/>
              <a:t>igualdad </a:t>
            </a:r>
            <a:r>
              <a:rPr lang="en"/>
              <a:t>de </a:t>
            </a:r>
            <a:r>
              <a:rPr b="1" lang="en"/>
              <a:t>condiciones</a:t>
            </a:r>
            <a:r>
              <a:rPr lang="en"/>
              <a:t>…</a:t>
            </a:r>
            <a:endParaRPr i="1"/>
          </a:p>
        </p:txBody>
      </p:sp>
      <p:grpSp>
        <p:nvGrpSpPr>
          <p:cNvPr id="1320" name="Google Shape;1320;p118"/>
          <p:cNvGrpSpPr/>
          <p:nvPr/>
        </p:nvGrpSpPr>
        <p:grpSpPr>
          <a:xfrm>
            <a:off x="1105779" y="-58550"/>
            <a:ext cx="1230900" cy="2085600"/>
            <a:chOff x="3956550" y="-58550"/>
            <a:chExt cx="1230900" cy="2085600"/>
          </a:xfrm>
        </p:grpSpPr>
        <p:sp>
          <p:nvSpPr>
            <p:cNvPr id="1321" name="Google Shape;1321;p118"/>
            <p:cNvSpPr/>
            <p:nvPr/>
          </p:nvSpPr>
          <p:spPr>
            <a:xfrm>
              <a:off x="3956550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18"/>
            <p:cNvSpPr/>
            <p:nvPr/>
          </p:nvSpPr>
          <p:spPr>
            <a:xfrm rot="-5400000">
              <a:off x="4120350" y="348850"/>
              <a:ext cx="9033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3" name="Google Shape;1323;p118"/>
          <p:cNvSpPr txBox="1"/>
          <p:nvPr>
            <p:ph idx="1" type="subTitle"/>
          </p:nvPr>
        </p:nvSpPr>
        <p:spPr>
          <a:xfrm>
            <a:off x="3445900" y="4414125"/>
            <a:ext cx="5499600" cy="4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/>
              <a:t>*</a:t>
            </a:r>
            <a:r>
              <a:rPr i="1" lang="en"/>
              <a:t>Criterio 2, Fracc. I, </a:t>
            </a:r>
            <a:r>
              <a:rPr b="1" i="1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Criterios de Accesibilidad</a:t>
            </a:r>
            <a:endParaRPr b="1" i="1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Google Shape;1328;p119"/>
          <p:cNvPicPr preferRelativeResize="0"/>
          <p:nvPr/>
        </p:nvPicPr>
        <p:blipFill rotWithShape="1">
          <a:blip r:embed="rId3">
            <a:alphaModFix/>
          </a:blip>
          <a:srcRect b="0" l="10661" r="10653" t="0"/>
          <a:stretch/>
        </p:blipFill>
        <p:spPr>
          <a:xfrm>
            <a:off x="6096050" y="0"/>
            <a:ext cx="3045001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19"/>
          <p:cNvPicPr preferRelativeResize="0"/>
          <p:nvPr/>
        </p:nvPicPr>
        <p:blipFill rotWithShape="1">
          <a:blip r:embed="rId4">
            <a:alphaModFix/>
          </a:blip>
          <a:srcRect b="0" l="15230" r="15223" t="0"/>
          <a:stretch/>
        </p:blipFill>
        <p:spPr>
          <a:xfrm>
            <a:off x="6096050" y="0"/>
            <a:ext cx="3045001" cy="25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119"/>
          <p:cNvSpPr txBox="1"/>
          <p:nvPr>
            <p:ph idx="1" type="subTitle"/>
          </p:nvPr>
        </p:nvSpPr>
        <p:spPr>
          <a:xfrm>
            <a:off x="66725" y="689750"/>
            <a:ext cx="3045000" cy="15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Sin que represente</a:t>
            </a:r>
            <a:br>
              <a:rPr lang="en" sz="2900"/>
            </a:br>
            <a:r>
              <a:rPr lang="en" sz="2900"/>
              <a:t>un obstáculo: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331" name="Google Shape;1331;p119"/>
          <p:cNvPicPr preferRelativeResize="0"/>
          <p:nvPr/>
        </p:nvPicPr>
        <p:blipFill rotWithShape="1">
          <a:blip r:embed="rId5">
            <a:alphaModFix/>
          </a:blip>
          <a:srcRect b="0" l="4841" r="4841" t="0"/>
          <a:stretch/>
        </p:blipFill>
        <p:spPr>
          <a:xfrm>
            <a:off x="3048050" y="0"/>
            <a:ext cx="3045000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19"/>
          <p:cNvPicPr preferRelativeResize="0"/>
          <p:nvPr/>
        </p:nvPicPr>
        <p:blipFill rotWithShape="1">
          <a:blip r:embed="rId6">
            <a:alphaModFix/>
          </a:blip>
          <a:srcRect b="0" l="11563" r="11555" t="0"/>
          <a:stretch/>
        </p:blipFill>
        <p:spPr>
          <a:xfrm flipH="1">
            <a:off x="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19"/>
          <p:cNvPicPr preferRelativeResize="0"/>
          <p:nvPr/>
        </p:nvPicPr>
        <p:blipFill rotWithShape="1">
          <a:blip r:embed="rId7">
            <a:alphaModFix/>
          </a:blip>
          <a:srcRect b="0" l="20329" r="20329" t="0"/>
          <a:stretch/>
        </p:blipFill>
        <p:spPr>
          <a:xfrm>
            <a:off x="30480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19"/>
          <p:cNvPicPr preferRelativeResize="0"/>
          <p:nvPr/>
        </p:nvPicPr>
        <p:blipFill rotWithShape="1">
          <a:blip r:embed="rId8">
            <a:alphaModFix/>
          </a:blip>
          <a:srcRect b="0" l="18335" r="18329" t="0"/>
          <a:stretch/>
        </p:blipFill>
        <p:spPr>
          <a:xfrm>
            <a:off x="60960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119"/>
          <p:cNvSpPr txBox="1"/>
          <p:nvPr>
            <p:ph idx="4294967295" type="title"/>
          </p:nvPr>
        </p:nvSpPr>
        <p:spPr>
          <a:xfrm>
            <a:off x="3627600" y="674550"/>
            <a:ext cx="18888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Entorno físico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336" name="Google Shape;1336;p119"/>
          <p:cNvSpPr txBox="1"/>
          <p:nvPr>
            <p:ph idx="4294967295" type="title"/>
          </p:nvPr>
        </p:nvSpPr>
        <p:spPr>
          <a:xfrm>
            <a:off x="6674150" y="674550"/>
            <a:ext cx="18888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Formatos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337" name="Google Shape;1337;p119"/>
          <p:cNvSpPr txBox="1"/>
          <p:nvPr>
            <p:ph idx="4294967295" type="title"/>
          </p:nvPr>
        </p:nvSpPr>
        <p:spPr>
          <a:xfrm>
            <a:off x="3626150" y="3112950"/>
            <a:ext cx="18888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TIC´s Internet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338" name="Google Shape;1338;p119"/>
          <p:cNvSpPr txBox="1"/>
          <p:nvPr>
            <p:ph idx="4294967295" type="title"/>
          </p:nvPr>
        </p:nvSpPr>
        <p:spPr>
          <a:xfrm>
            <a:off x="6674150" y="3218850"/>
            <a:ext cx="18888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Ubicación geográfica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1339" name="Google Shape;1339;p119"/>
          <p:cNvPicPr preferRelativeResize="0"/>
          <p:nvPr/>
        </p:nvPicPr>
        <p:blipFill rotWithShape="1">
          <a:blip r:embed="rId9">
            <a:alphaModFix/>
          </a:blip>
          <a:srcRect b="0" l="5437" r="5428" t="0"/>
          <a:stretch/>
        </p:blipFill>
        <p:spPr>
          <a:xfrm flipH="1">
            <a:off x="48" y="2497350"/>
            <a:ext cx="3045002" cy="26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19"/>
          <p:cNvSpPr txBox="1"/>
          <p:nvPr>
            <p:ph idx="4294967295" type="title"/>
          </p:nvPr>
        </p:nvSpPr>
        <p:spPr>
          <a:xfrm>
            <a:off x="578150" y="3218850"/>
            <a:ext cx="18888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Lengua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20"/>
          <p:cNvSpPr txBox="1"/>
          <p:nvPr/>
        </p:nvSpPr>
        <p:spPr>
          <a:xfrm>
            <a:off x="4669175" y="2676000"/>
            <a:ext cx="3815700" cy="1565100"/>
          </a:xfrm>
          <a:prstGeom prst="rect">
            <a:avLst/>
          </a:prstGeom>
          <a:solidFill>
            <a:srgbClr val="06BAD6">
              <a:alpha val="8930"/>
            </a:srgbClr>
          </a:solidFill>
          <a:ln cap="flat" cmpd="sng" w="9525">
            <a:solidFill>
              <a:srgbClr val="06BA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manera primordial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romover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 uso de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lenguaje sencillo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para la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generación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publicación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entrega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info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rmación: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Evitando el uso de tecnicismos para que cualquier persona pueda comprender la información que se comparte. 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6" name="Google Shape;1346;p120"/>
          <p:cNvSpPr/>
          <p:nvPr/>
        </p:nvSpPr>
        <p:spPr>
          <a:xfrm>
            <a:off x="551975" y="1033550"/>
            <a:ext cx="3936300" cy="1471500"/>
          </a:xfrm>
          <a:prstGeom prst="rect">
            <a:avLst/>
          </a:prstGeom>
          <a:solidFill>
            <a:srgbClr val="06BAD6">
              <a:alpha val="8930"/>
            </a:srgbClr>
          </a:solidFill>
          <a:ln cap="flat" cmpd="sng" w="9525">
            <a:solidFill>
              <a:srgbClr val="06BA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Promover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acciones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garantizar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las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condiciones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accesibilidad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para que los grupos vulnerables puedan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ejercer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en igualdad de condiciones, el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derecho 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acceso a la información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y la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protección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datos personales</a:t>
            </a: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7" name="Google Shape;1347;p120"/>
          <p:cNvSpPr txBox="1"/>
          <p:nvPr/>
        </p:nvSpPr>
        <p:spPr>
          <a:xfrm>
            <a:off x="500025" y="283075"/>
            <a:ext cx="8384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¿Qué puedo hacer desde mi área de trabajo?</a:t>
            </a:r>
            <a:endParaRPr sz="400"/>
          </a:p>
        </p:txBody>
      </p:sp>
      <p:pic>
        <p:nvPicPr>
          <p:cNvPr id="1348" name="Google Shape;1348;p120"/>
          <p:cNvPicPr preferRelativeResize="0"/>
          <p:nvPr/>
        </p:nvPicPr>
        <p:blipFill rotWithShape="1">
          <a:blip r:embed="rId3">
            <a:alphaModFix/>
          </a:blip>
          <a:srcRect b="27373" l="0" r="0" t="14779"/>
          <a:stretch/>
        </p:blipFill>
        <p:spPr>
          <a:xfrm>
            <a:off x="4669175" y="1033550"/>
            <a:ext cx="3815701" cy="1471600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pic>
        <p:nvPicPr>
          <p:cNvPr id="1349" name="Google Shape;1349;p120"/>
          <p:cNvPicPr preferRelativeResize="0"/>
          <p:nvPr/>
        </p:nvPicPr>
        <p:blipFill rotWithShape="1">
          <a:blip r:embed="rId4">
            <a:alphaModFix/>
          </a:blip>
          <a:srcRect b="21947" l="0" r="0" t="18411"/>
          <a:stretch/>
        </p:blipFill>
        <p:spPr>
          <a:xfrm>
            <a:off x="551975" y="2676000"/>
            <a:ext cx="3936300" cy="1565100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21"/>
          <p:cNvSpPr txBox="1"/>
          <p:nvPr>
            <p:ph idx="1" type="subTitle"/>
          </p:nvPr>
        </p:nvSpPr>
        <p:spPr>
          <a:xfrm>
            <a:off x="436850" y="843350"/>
            <a:ext cx="6810300" cy="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Desde 2017, los Sujetos Obligados deben generar, publicar, socializar y actualizar un Diagnóstico y Plan de Accesibilidad.</a:t>
            </a:r>
            <a:endParaRPr sz="1400"/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El diagnóstico deberá realizarse de </a:t>
            </a:r>
            <a:r>
              <a:rPr b="1" lang="en" sz="1400"/>
              <a:t>manera trienal </a:t>
            </a:r>
            <a:r>
              <a:rPr lang="en" sz="1400"/>
              <a:t>y contener lo siguiente:</a:t>
            </a:r>
            <a:endParaRPr sz="1400"/>
          </a:p>
        </p:txBody>
      </p:sp>
      <p:sp>
        <p:nvSpPr>
          <p:cNvPr id="1355" name="Google Shape;1355;p121"/>
          <p:cNvSpPr txBox="1"/>
          <p:nvPr>
            <p:ph idx="4294967295" type="title"/>
          </p:nvPr>
        </p:nvSpPr>
        <p:spPr>
          <a:xfrm>
            <a:off x="425675" y="192500"/>
            <a:ext cx="64914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Diagnóstico </a:t>
            </a:r>
            <a:r>
              <a:rPr lang="en" sz="2500"/>
              <a:t>de accesibilidad</a:t>
            </a:r>
            <a:endParaRPr sz="2500"/>
          </a:p>
        </p:txBody>
      </p:sp>
      <p:sp>
        <p:nvSpPr>
          <p:cNvPr id="1356" name="Google Shape;1356;p121"/>
          <p:cNvSpPr txBox="1"/>
          <p:nvPr/>
        </p:nvSpPr>
        <p:spPr>
          <a:xfrm flipH="1">
            <a:off x="1991675" y="2528575"/>
            <a:ext cx="2759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Informe de las acciones para garantizar la accesibilidad;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7" name="Google Shape;1357;p121"/>
          <p:cNvSpPr txBox="1"/>
          <p:nvPr/>
        </p:nvSpPr>
        <p:spPr>
          <a:xfrm flipH="1">
            <a:off x="1991925" y="3044250"/>
            <a:ext cx="3747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Análisis de las problemáticas o deficiencias que afectan directamente</a:t>
            </a:r>
            <a:b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grupos en situación de vulnerabilidad;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8" name="Google Shape;1358;p121"/>
          <p:cNvSpPr txBox="1"/>
          <p:nvPr/>
        </p:nvSpPr>
        <p:spPr>
          <a:xfrm flipH="1">
            <a:off x="1991675" y="3826507"/>
            <a:ext cx="4613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Estrategia de alternativas adecuadas que faciliten atender la problemática o subsanar la deficiencia;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9" name="Google Shape;1359;p121"/>
          <p:cNvSpPr txBox="1"/>
          <p:nvPr/>
        </p:nvSpPr>
        <p:spPr>
          <a:xfrm>
            <a:off x="1333450" y="2067600"/>
            <a:ext cx="594000" cy="4230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b="1" sz="19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0" name="Google Shape;1360;p121"/>
          <p:cNvSpPr txBox="1"/>
          <p:nvPr/>
        </p:nvSpPr>
        <p:spPr>
          <a:xfrm>
            <a:off x="1333450" y="2598250"/>
            <a:ext cx="594000" cy="4230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b="1" sz="19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1" name="Google Shape;1361;p121"/>
          <p:cNvSpPr txBox="1"/>
          <p:nvPr/>
        </p:nvSpPr>
        <p:spPr>
          <a:xfrm>
            <a:off x="1333450" y="3128900"/>
            <a:ext cx="594000" cy="4230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b="1" sz="19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2" name="Google Shape;1362;p121"/>
          <p:cNvSpPr txBox="1"/>
          <p:nvPr/>
        </p:nvSpPr>
        <p:spPr>
          <a:xfrm>
            <a:off x="1333450" y="3888150"/>
            <a:ext cx="594000" cy="4230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b="1" sz="19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3" name="Google Shape;1363;p121"/>
          <p:cNvSpPr txBox="1"/>
          <p:nvPr/>
        </p:nvSpPr>
        <p:spPr>
          <a:xfrm flipH="1">
            <a:off x="1991725" y="2005950"/>
            <a:ext cx="3323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Análisis de las lenguas y sistemas registrados en la región;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4" name="Google Shape;1364;p121"/>
          <p:cNvSpPr txBox="1"/>
          <p:nvPr/>
        </p:nvSpPr>
        <p:spPr>
          <a:xfrm>
            <a:off x="1333450" y="4418800"/>
            <a:ext cx="594000" cy="4230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  <a:endParaRPr b="1" sz="19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5" name="Google Shape;1365;p121"/>
          <p:cNvSpPr txBox="1"/>
          <p:nvPr/>
        </p:nvSpPr>
        <p:spPr>
          <a:xfrm flipH="1">
            <a:off x="1991675" y="4357151"/>
            <a:ext cx="4613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Planeación, programación y presupuestación de las acciones que se implementarán.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6" name="Google Shape;1366;p121"/>
          <p:cNvSpPr txBox="1"/>
          <p:nvPr/>
        </p:nvSpPr>
        <p:spPr>
          <a:xfrm flipH="1">
            <a:off x="5970575" y="1908175"/>
            <a:ext cx="2847300" cy="16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Instalaciones y espacios</a:t>
            </a:r>
            <a:b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 accesibilidad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Comunicación incluyente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Atención y asesoría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Información accesible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Portal web accesible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7145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Formación y sensibilización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67" name="Google Shape;1367;p121"/>
          <p:cNvCxnSpPr>
            <a:stCxn id="1356" idx="1"/>
            <a:endCxn id="1366" idx="3"/>
          </p:cNvCxnSpPr>
          <p:nvPr/>
        </p:nvCxnSpPr>
        <p:spPr>
          <a:xfrm>
            <a:off x="4750775" y="2725525"/>
            <a:ext cx="1219800" cy="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8" name="Google Shape;1368;p121"/>
          <p:cNvSpPr txBox="1"/>
          <p:nvPr>
            <p:ph idx="4294967295" type="subTitle"/>
          </p:nvPr>
        </p:nvSpPr>
        <p:spPr>
          <a:xfrm>
            <a:off x="6739750" y="4659200"/>
            <a:ext cx="2283600" cy="2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- </a:t>
            </a:r>
            <a:r>
              <a:rPr i="1" lang="en" sz="1500"/>
              <a:t>Criterio séptimo</a:t>
            </a:r>
            <a:endParaRPr sz="15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22"/>
          <p:cNvSpPr txBox="1"/>
          <p:nvPr>
            <p:ph idx="4294967295" type="title"/>
          </p:nvPr>
        </p:nvSpPr>
        <p:spPr>
          <a:xfrm>
            <a:off x="273275" y="344900"/>
            <a:ext cx="6630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Procedimiento </a:t>
            </a:r>
            <a:r>
              <a:rPr lang="en" sz="2500"/>
              <a:t>de accesibilidad</a:t>
            </a:r>
            <a:endParaRPr sz="2500"/>
          </a:p>
        </p:txBody>
      </p:sp>
      <p:sp>
        <p:nvSpPr>
          <p:cNvPr id="1374" name="Google Shape;1374;p122"/>
          <p:cNvSpPr txBox="1"/>
          <p:nvPr>
            <p:ph idx="4294967295" type="subTitle"/>
          </p:nvPr>
        </p:nvSpPr>
        <p:spPr>
          <a:xfrm>
            <a:off x="342350" y="951450"/>
            <a:ext cx="84372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Para auxiliar a los SO en la generación, publicación, socialización y actualización del Diagnóstico y Plan de Accesibilidad, el INFONL pone a su disposición los siguientes pasos:</a:t>
            </a:r>
            <a:endParaRPr sz="1400"/>
          </a:p>
        </p:txBody>
      </p:sp>
      <p:grpSp>
        <p:nvGrpSpPr>
          <p:cNvPr id="1375" name="Google Shape;1375;p122"/>
          <p:cNvGrpSpPr/>
          <p:nvPr/>
        </p:nvGrpSpPr>
        <p:grpSpPr>
          <a:xfrm>
            <a:off x="4294598" y="2933638"/>
            <a:ext cx="1676885" cy="351469"/>
            <a:chOff x="4808316" y="2800065"/>
            <a:chExt cx="1999386" cy="412910"/>
          </a:xfrm>
        </p:grpSpPr>
        <p:sp>
          <p:nvSpPr>
            <p:cNvPr id="1376" name="Google Shape;1376;p122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77" name="Google Shape;1377;p122"/>
            <p:cNvGrpSpPr/>
            <p:nvPr/>
          </p:nvGrpSpPr>
          <p:grpSpPr>
            <a:xfrm>
              <a:off x="4808316" y="2800065"/>
              <a:ext cx="92400" cy="411825"/>
              <a:chOff x="845575" y="2563700"/>
              <a:chExt cx="92400" cy="411825"/>
            </a:xfrm>
          </p:grpSpPr>
          <p:cxnSp>
            <p:nvCxnSpPr>
              <p:cNvPr id="1378" name="Google Shape;1378;p122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379" name="Google Shape;1379;p122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80" name="Google Shape;1380;p122"/>
          <p:cNvGrpSpPr/>
          <p:nvPr/>
        </p:nvGrpSpPr>
        <p:grpSpPr>
          <a:xfrm>
            <a:off x="7903305" y="2933548"/>
            <a:ext cx="78000" cy="350322"/>
            <a:chOff x="7903305" y="2933548"/>
            <a:chExt cx="78000" cy="350322"/>
          </a:xfrm>
        </p:grpSpPr>
        <p:cxnSp>
          <p:nvCxnSpPr>
            <p:cNvPr id="1381" name="Google Shape;1381;p122"/>
            <p:cNvCxnSpPr/>
            <p:nvPr/>
          </p:nvCxnSpPr>
          <p:spPr>
            <a:xfrm>
              <a:off x="7942052" y="2978170"/>
              <a:ext cx="0" cy="30570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82" name="Google Shape;1382;p122"/>
            <p:cNvSpPr/>
            <p:nvPr/>
          </p:nvSpPr>
          <p:spPr>
            <a:xfrm>
              <a:off x="7903305" y="2933548"/>
              <a:ext cx="78000" cy="78900"/>
            </a:xfrm>
            <a:prstGeom prst="ellipse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3" name="Google Shape;1383;p122"/>
          <p:cNvGrpSpPr/>
          <p:nvPr/>
        </p:nvGrpSpPr>
        <p:grpSpPr>
          <a:xfrm>
            <a:off x="1000765" y="2933548"/>
            <a:ext cx="1685805" cy="351884"/>
            <a:chOff x="803163" y="1111974"/>
            <a:chExt cx="591158" cy="121545"/>
          </a:xfrm>
        </p:grpSpPr>
        <p:grpSp>
          <p:nvGrpSpPr>
            <p:cNvPr id="1384" name="Google Shape;1384;p122"/>
            <p:cNvGrpSpPr/>
            <p:nvPr/>
          </p:nvGrpSpPr>
          <p:grpSpPr>
            <a:xfrm>
              <a:off x="803163" y="1111974"/>
              <a:ext cx="27175" cy="121077"/>
              <a:chOff x="845575" y="2563700"/>
              <a:chExt cx="92400" cy="411825"/>
            </a:xfrm>
          </p:grpSpPr>
          <p:cxnSp>
            <p:nvCxnSpPr>
              <p:cNvPr id="1385" name="Google Shape;1385;p122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386" name="Google Shape;1386;p122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87" name="Google Shape;1387;p122"/>
            <p:cNvSpPr/>
            <p:nvPr/>
          </p:nvSpPr>
          <p:spPr>
            <a:xfrm>
              <a:off x="818321" y="1194219"/>
              <a:ext cx="576000" cy="393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8" name="Google Shape;1388;p122"/>
          <p:cNvGrpSpPr/>
          <p:nvPr/>
        </p:nvGrpSpPr>
        <p:grpSpPr>
          <a:xfrm>
            <a:off x="2651176" y="3171655"/>
            <a:ext cx="1677771" cy="350820"/>
            <a:chOff x="1381910" y="1194219"/>
            <a:chExt cx="588341" cy="121177"/>
          </a:xfrm>
        </p:grpSpPr>
        <p:grpSp>
          <p:nvGrpSpPr>
            <p:cNvPr id="1389" name="Google Shape;1389;p122"/>
            <p:cNvGrpSpPr/>
            <p:nvPr/>
          </p:nvGrpSpPr>
          <p:grpSpPr>
            <a:xfrm rot="10800000">
              <a:off x="1381910" y="1194319"/>
              <a:ext cx="27175" cy="121077"/>
              <a:chOff x="2070100" y="2563700"/>
              <a:chExt cx="92400" cy="411825"/>
            </a:xfrm>
          </p:grpSpPr>
          <p:cxnSp>
            <p:nvCxnSpPr>
              <p:cNvPr id="1390" name="Google Shape;1390;p122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391" name="Google Shape;1391;p122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92" name="Google Shape;1392;p122"/>
            <p:cNvSpPr/>
            <p:nvPr/>
          </p:nvSpPr>
          <p:spPr>
            <a:xfrm>
              <a:off x="1394250" y="1194219"/>
              <a:ext cx="576000" cy="39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3" name="Google Shape;1393;p122"/>
          <p:cNvGrpSpPr/>
          <p:nvPr/>
        </p:nvGrpSpPr>
        <p:grpSpPr>
          <a:xfrm>
            <a:off x="5931115" y="3171655"/>
            <a:ext cx="2010241" cy="350820"/>
            <a:chOff x="2532079" y="1194219"/>
            <a:chExt cx="704927" cy="121177"/>
          </a:xfrm>
        </p:grpSpPr>
        <p:grpSp>
          <p:nvGrpSpPr>
            <p:cNvPr id="1394" name="Google Shape;1394;p122"/>
            <p:cNvGrpSpPr/>
            <p:nvPr/>
          </p:nvGrpSpPr>
          <p:grpSpPr>
            <a:xfrm rot="10800000">
              <a:off x="2532079" y="1194319"/>
              <a:ext cx="27175" cy="121077"/>
              <a:chOff x="2070100" y="2563700"/>
              <a:chExt cx="92400" cy="411825"/>
            </a:xfrm>
          </p:grpSpPr>
          <p:cxnSp>
            <p:nvCxnSpPr>
              <p:cNvPr id="1395" name="Google Shape;1395;p122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396" name="Google Shape;1396;p122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97" name="Google Shape;1397;p122"/>
            <p:cNvSpPr/>
            <p:nvPr/>
          </p:nvSpPr>
          <p:spPr>
            <a:xfrm>
              <a:off x="2546107" y="1194219"/>
              <a:ext cx="690900" cy="39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8" name="Google Shape;1398;p122"/>
          <p:cNvSpPr txBox="1"/>
          <p:nvPr>
            <p:ph idx="4294967295" type="subTitle"/>
          </p:nvPr>
        </p:nvSpPr>
        <p:spPr>
          <a:xfrm>
            <a:off x="113925" y="1913975"/>
            <a:ext cx="1822500" cy="6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</a:t>
            </a:r>
            <a:r>
              <a:rPr lang="en" sz="1400"/>
              <a:t> </a:t>
            </a:r>
            <a:r>
              <a:rPr lang="en" sz="1400"/>
              <a:t>El SO 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contesta </a:t>
            </a:r>
            <a:r>
              <a:rPr lang="en" sz="1400"/>
              <a:t>el formulario del diagnóstico de accesibilidad.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9" name="Google Shape;1399;p122"/>
          <p:cNvSpPr txBox="1"/>
          <p:nvPr>
            <p:ph idx="4294967295" type="subTitle"/>
          </p:nvPr>
        </p:nvSpPr>
        <p:spPr>
          <a:xfrm>
            <a:off x="1495925" y="3671125"/>
            <a:ext cx="23664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2.</a:t>
            </a:r>
            <a:r>
              <a:rPr lang="en" sz="1400"/>
              <a:t> </a:t>
            </a:r>
            <a:r>
              <a:rPr lang="en" sz="1400"/>
              <a:t>El SO 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notifica </a:t>
            </a:r>
            <a:r>
              <a:rPr lang="en" sz="1400"/>
              <a:t>el llenado del diagnóstico</a:t>
            </a:r>
            <a:endParaRPr sz="1400"/>
          </a:p>
        </p:txBody>
      </p:sp>
      <p:sp>
        <p:nvSpPr>
          <p:cNvPr id="1400" name="Google Shape;1400;p122"/>
          <p:cNvSpPr txBox="1"/>
          <p:nvPr>
            <p:ph idx="4294967295" type="subTitle"/>
          </p:nvPr>
        </p:nvSpPr>
        <p:spPr>
          <a:xfrm>
            <a:off x="3052900" y="2066375"/>
            <a:ext cx="2507400" cy="6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3.</a:t>
            </a:r>
            <a:r>
              <a:rPr lang="en" sz="1400"/>
              <a:t> </a:t>
            </a:r>
            <a:r>
              <a:rPr lang="en" sz="1400"/>
              <a:t>El SO 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recibe </a:t>
            </a:r>
            <a:r>
              <a:rPr lang="en" sz="1400"/>
              <a:t>el diagnóstico y el formato del Plan de Accesibilidad.</a:t>
            </a:r>
            <a:endParaRPr sz="1400"/>
          </a:p>
        </p:txBody>
      </p:sp>
      <p:sp>
        <p:nvSpPr>
          <p:cNvPr id="1401" name="Google Shape;1401;p122"/>
          <p:cNvSpPr txBox="1"/>
          <p:nvPr>
            <p:ph idx="4294967295" type="subTitle"/>
          </p:nvPr>
        </p:nvSpPr>
        <p:spPr>
          <a:xfrm>
            <a:off x="5081400" y="3598675"/>
            <a:ext cx="1822500" cy="6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r>
              <a:rPr lang="en" sz="1400"/>
              <a:t>. </a:t>
            </a:r>
            <a:r>
              <a:rPr lang="en" sz="1400"/>
              <a:t>El SO 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elabora </a:t>
            </a:r>
            <a:r>
              <a:rPr lang="en" sz="1400"/>
              <a:t>su Plan de Accesibilidad</a:t>
            </a:r>
            <a:endParaRPr sz="1400"/>
          </a:p>
        </p:txBody>
      </p:sp>
      <p:sp>
        <p:nvSpPr>
          <p:cNvPr id="1402" name="Google Shape;1402;p122"/>
          <p:cNvSpPr txBox="1"/>
          <p:nvPr>
            <p:ph idx="4294967295" type="subTitle"/>
          </p:nvPr>
        </p:nvSpPr>
        <p:spPr>
          <a:xfrm>
            <a:off x="6903875" y="2066375"/>
            <a:ext cx="2065500" cy="6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5.</a:t>
            </a:r>
            <a:r>
              <a:rPr lang="en" sz="1400"/>
              <a:t> El SO 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p</a:t>
            </a:r>
            <a:r>
              <a:rPr lang="en" sz="1400">
                <a:latin typeface="Montserrat ExtraBold"/>
                <a:ea typeface="Montserrat ExtraBold"/>
                <a:cs typeface="Montserrat ExtraBold"/>
                <a:sym typeface="Montserrat ExtraBold"/>
              </a:rPr>
              <a:t>ublica </a:t>
            </a:r>
            <a:r>
              <a:rPr lang="en" sz="1400"/>
              <a:t>el Diagnóstico como el Plan de accesibilidad</a:t>
            </a:r>
            <a:endParaRPr sz="1400"/>
          </a:p>
        </p:txBody>
      </p:sp>
      <p:sp>
        <p:nvSpPr>
          <p:cNvPr id="1403" name="Google Shape;1403;p122"/>
          <p:cNvSpPr txBox="1"/>
          <p:nvPr>
            <p:ph idx="4294967295" type="subTitle"/>
          </p:nvPr>
        </p:nvSpPr>
        <p:spPr>
          <a:xfrm>
            <a:off x="1267325" y="4204525"/>
            <a:ext cx="2823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raul.parra@infonl.mx y alondra.salazar@infonl.mx</a:t>
            </a:r>
            <a:endParaRPr sz="14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23"/>
          <p:cNvSpPr txBox="1"/>
          <p:nvPr>
            <p:ph type="title"/>
          </p:nvPr>
        </p:nvSpPr>
        <p:spPr>
          <a:xfrm>
            <a:off x="2817900" y="1846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Información de Interés Público</a:t>
            </a:r>
            <a:endParaRPr/>
          </a:p>
        </p:txBody>
      </p:sp>
      <p:sp>
        <p:nvSpPr>
          <p:cNvPr id="1409" name="Google Shape;1409;p123"/>
          <p:cNvSpPr txBox="1"/>
          <p:nvPr>
            <p:ph idx="2" type="title"/>
          </p:nvPr>
        </p:nvSpPr>
        <p:spPr>
          <a:xfrm>
            <a:off x="3349500" y="6461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410" name="Google Shape;1410;p123"/>
          <p:cNvSpPr txBox="1"/>
          <p:nvPr>
            <p:ph idx="1" type="subTitle"/>
          </p:nvPr>
        </p:nvSpPr>
        <p:spPr>
          <a:xfrm>
            <a:off x="1796250" y="2811650"/>
            <a:ext cx="555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Aquella que resulta </a:t>
            </a:r>
            <a:r>
              <a:rPr b="1" lang="en"/>
              <a:t>relevante </a:t>
            </a:r>
            <a:r>
              <a:rPr lang="en"/>
              <a:t>o </a:t>
            </a:r>
            <a:r>
              <a:rPr b="1" lang="en"/>
              <a:t>benéfica </a:t>
            </a:r>
            <a:r>
              <a:rPr lang="en"/>
              <a:t>para la </a:t>
            </a:r>
            <a:r>
              <a:rPr b="1" lang="en"/>
              <a:t>sociedad, </a:t>
            </a:r>
            <a:r>
              <a:rPr lang="en"/>
              <a:t>es decir, que </a:t>
            </a:r>
            <a:r>
              <a:rPr lang="en"/>
              <a:t>resulta </a:t>
            </a:r>
            <a:r>
              <a:rPr b="1" lang="en"/>
              <a:t>útil </a:t>
            </a:r>
            <a:r>
              <a:rPr lang="en"/>
              <a:t>para c</a:t>
            </a:r>
            <a:r>
              <a:rPr b="1" lang="en"/>
              <a:t>omprender </a:t>
            </a:r>
            <a:r>
              <a:rPr lang="en"/>
              <a:t>las </a:t>
            </a:r>
            <a:r>
              <a:rPr b="1" lang="en"/>
              <a:t>actividades </a:t>
            </a:r>
            <a:r>
              <a:rPr lang="en"/>
              <a:t>que llevan a cabo los </a:t>
            </a:r>
            <a:r>
              <a:rPr b="1" lang="en"/>
              <a:t>sujetos obligados</a:t>
            </a:r>
            <a:r>
              <a:rPr lang="en"/>
              <a:t>.</a:t>
            </a:r>
            <a:endParaRPr/>
          </a:p>
        </p:txBody>
      </p:sp>
      <p:grpSp>
        <p:nvGrpSpPr>
          <p:cNvPr id="1411" name="Google Shape;1411;p123"/>
          <p:cNvGrpSpPr/>
          <p:nvPr/>
        </p:nvGrpSpPr>
        <p:grpSpPr>
          <a:xfrm>
            <a:off x="3956550" y="-439550"/>
            <a:ext cx="1230900" cy="2085600"/>
            <a:chOff x="3956550" y="-58550"/>
            <a:chExt cx="1230900" cy="2085600"/>
          </a:xfrm>
        </p:grpSpPr>
        <p:sp>
          <p:nvSpPr>
            <p:cNvPr id="1412" name="Google Shape;1412;p123"/>
            <p:cNvSpPr/>
            <p:nvPr/>
          </p:nvSpPr>
          <p:spPr>
            <a:xfrm>
              <a:off x="3956550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123"/>
            <p:cNvSpPr/>
            <p:nvPr/>
          </p:nvSpPr>
          <p:spPr>
            <a:xfrm rot="-5400000">
              <a:off x="4120350" y="348850"/>
              <a:ext cx="9033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4" name="Google Shape;1414;p123"/>
          <p:cNvSpPr txBox="1"/>
          <p:nvPr/>
        </p:nvSpPr>
        <p:spPr>
          <a:xfrm>
            <a:off x="5472900" y="102675"/>
            <a:ext cx="3568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Artículo 3 fracción XXXVI de la LTAIPNL</a:t>
            </a:r>
            <a:endParaRPr i="1" sz="15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24"/>
          <p:cNvSpPr txBox="1"/>
          <p:nvPr>
            <p:ph type="title"/>
          </p:nvPr>
        </p:nvSpPr>
        <p:spPr>
          <a:xfrm>
            <a:off x="470225" y="73425"/>
            <a:ext cx="4920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Características de la IIP</a:t>
            </a:r>
            <a:endParaRPr sz="2600"/>
          </a:p>
        </p:txBody>
      </p:sp>
      <p:pic>
        <p:nvPicPr>
          <p:cNvPr id="1420" name="Google Shape;1420;p124"/>
          <p:cNvPicPr preferRelativeResize="0"/>
          <p:nvPr/>
        </p:nvPicPr>
        <p:blipFill rotWithShape="1">
          <a:blip r:embed="rId3">
            <a:alphaModFix/>
          </a:blip>
          <a:srcRect b="0" l="18958" r="3437" t="0"/>
          <a:stretch/>
        </p:blipFill>
        <p:spPr>
          <a:xfrm flipH="1">
            <a:off x="50" y="1066800"/>
            <a:ext cx="3045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24"/>
          <p:cNvPicPr preferRelativeResize="0"/>
          <p:nvPr/>
        </p:nvPicPr>
        <p:blipFill rotWithShape="1">
          <a:blip r:embed="rId4">
            <a:alphaModFix/>
          </a:blip>
          <a:srcRect b="0" l="11710" r="11702" t="0"/>
          <a:stretch/>
        </p:blipFill>
        <p:spPr>
          <a:xfrm>
            <a:off x="3048050" y="1066800"/>
            <a:ext cx="3044999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24"/>
          <p:cNvPicPr preferRelativeResize="0"/>
          <p:nvPr/>
        </p:nvPicPr>
        <p:blipFill rotWithShape="1">
          <a:blip r:embed="rId5">
            <a:alphaModFix/>
          </a:blip>
          <a:srcRect b="0" l="17422" r="17422" t="0"/>
          <a:stretch/>
        </p:blipFill>
        <p:spPr>
          <a:xfrm>
            <a:off x="6096050" y="1066800"/>
            <a:ext cx="3044999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24"/>
          <p:cNvSpPr txBox="1"/>
          <p:nvPr>
            <p:ph idx="4294967295" type="subTitle"/>
          </p:nvPr>
        </p:nvSpPr>
        <p:spPr>
          <a:xfrm>
            <a:off x="308450" y="3733250"/>
            <a:ext cx="2428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Útil y relevante</a:t>
            </a:r>
            <a:br>
              <a:rPr lang="en" sz="14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 sz="1400"/>
              <a:t>para que la </a:t>
            </a:r>
            <a:r>
              <a:rPr b="1" lang="en" sz="1400"/>
              <a:t>población </a:t>
            </a:r>
            <a:r>
              <a:rPr lang="en" sz="1400"/>
              <a:t>pueda </a:t>
            </a:r>
            <a:r>
              <a:rPr b="1" lang="en" sz="1400"/>
              <a:t>ejercer </a:t>
            </a:r>
            <a:r>
              <a:rPr lang="en" sz="1400"/>
              <a:t>sus </a:t>
            </a:r>
            <a:r>
              <a:rPr b="1" lang="en" sz="1400"/>
              <a:t>derechos</a:t>
            </a:r>
            <a:endParaRPr b="1" sz="1400"/>
          </a:p>
        </p:txBody>
      </p:sp>
      <p:sp>
        <p:nvSpPr>
          <p:cNvPr id="1424" name="Google Shape;1424;p124"/>
          <p:cNvSpPr txBox="1"/>
          <p:nvPr>
            <p:ph idx="4294967295" type="subTitle"/>
          </p:nvPr>
        </p:nvSpPr>
        <p:spPr>
          <a:xfrm>
            <a:off x="6126050" y="3619700"/>
            <a:ext cx="2985000" cy="14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rPr>
              <a:t>Fomente</a:t>
            </a:r>
            <a:br>
              <a:rPr lang="en" sz="1400">
                <a:solidFill>
                  <a:schemeClr val="accent2"/>
                </a:solidFill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rPr>
            </a:br>
            <a:r>
              <a:rPr lang="en" sz="1400"/>
              <a:t>la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cultura </a:t>
            </a:r>
            <a:r>
              <a:rPr lang="en" sz="1400"/>
              <a:t>de la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transparencia</a:t>
            </a:r>
            <a:r>
              <a:rPr lang="en" sz="1400"/>
              <a:t>, propicie la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rendición </a:t>
            </a:r>
            <a:r>
              <a:rPr lang="en" sz="1400"/>
              <a:t>de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cuentas </a:t>
            </a:r>
            <a:r>
              <a:rPr lang="en" sz="1400"/>
              <a:t>a la sociedad y contribuya al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combate </a:t>
            </a:r>
            <a:r>
              <a:rPr lang="en" sz="1400"/>
              <a:t>a la </a:t>
            </a:r>
            <a:r>
              <a:rPr b="1" lang="en" sz="1400">
                <a:latin typeface="Montserrat Alternates"/>
                <a:ea typeface="Montserrat Alternates"/>
                <a:cs typeface="Montserrat Alternates"/>
                <a:sym typeface="Montserrat Alternates"/>
              </a:rPr>
              <a:t>corrupción</a:t>
            </a:r>
            <a:endParaRPr b="1" sz="1400">
              <a:latin typeface="Montserrat Alternates"/>
              <a:ea typeface="Montserrat Alternates"/>
              <a:cs typeface="Montserrat Alternates"/>
              <a:sym typeface="Montserrat Alternates"/>
            </a:endParaRPr>
          </a:p>
        </p:txBody>
      </p:sp>
      <p:sp>
        <p:nvSpPr>
          <p:cNvPr id="1425" name="Google Shape;1425;p124"/>
          <p:cNvSpPr txBox="1"/>
          <p:nvPr>
            <p:ph idx="4294967295" type="title"/>
          </p:nvPr>
        </p:nvSpPr>
        <p:spPr>
          <a:xfrm>
            <a:off x="3277400" y="3741500"/>
            <a:ext cx="2586300" cy="13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</a:rPr>
              <a:t>Útil para</a:t>
            </a:r>
            <a:br>
              <a:rPr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 los 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particulares conozcan </a:t>
            </a:r>
            <a:r>
              <a:rPr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 comprendan las 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actividades </a:t>
            </a:r>
            <a:r>
              <a:rPr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 llevan a cabo los 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</a:t>
            </a:r>
            <a:endParaRPr sz="14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25"/>
          <p:cNvSpPr txBox="1"/>
          <p:nvPr/>
        </p:nvSpPr>
        <p:spPr>
          <a:xfrm>
            <a:off x="720000" y="158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Procedimiento para integrar el</a:t>
            </a: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CIIP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31" name="Google Shape;1431;p125"/>
          <p:cNvCxnSpPr>
            <a:stCxn id="1432" idx="3"/>
            <a:endCxn id="1433" idx="1"/>
          </p:cNvCxnSpPr>
          <p:nvPr/>
        </p:nvCxnSpPr>
        <p:spPr>
          <a:xfrm flipH="1" rot="10800000">
            <a:off x="1504925" y="1283625"/>
            <a:ext cx="1290900" cy="9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4" name="Google Shape;1434;p125"/>
          <p:cNvSpPr/>
          <p:nvPr/>
        </p:nvSpPr>
        <p:spPr>
          <a:xfrm>
            <a:off x="2372534" y="2797404"/>
            <a:ext cx="1170000" cy="441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789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435" name="Google Shape;1435;p125"/>
          <p:cNvSpPr txBox="1"/>
          <p:nvPr/>
        </p:nvSpPr>
        <p:spPr>
          <a:xfrm>
            <a:off x="2102394" y="2834027"/>
            <a:ext cx="1710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SO</a:t>
            </a:r>
            <a:endParaRPr b="1" sz="2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6" name="Google Shape;1436;p125"/>
          <p:cNvSpPr txBox="1"/>
          <p:nvPr/>
        </p:nvSpPr>
        <p:spPr>
          <a:xfrm>
            <a:off x="2254784" y="3245277"/>
            <a:ext cx="1405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Remite</a:t>
            </a: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 el Listado de IIP al INFONL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(oficio y formulario)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437" name="Google Shape;1437;p125"/>
          <p:cNvCxnSpPr/>
          <p:nvPr/>
        </p:nvCxnSpPr>
        <p:spPr>
          <a:xfrm>
            <a:off x="2957531" y="2434554"/>
            <a:ext cx="0" cy="36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8" name="Google Shape;1438;p125"/>
          <p:cNvSpPr/>
          <p:nvPr/>
        </p:nvSpPr>
        <p:spPr>
          <a:xfrm>
            <a:off x="2565884" y="1644629"/>
            <a:ext cx="783300" cy="783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125"/>
          <p:cNvSpPr/>
          <p:nvPr/>
        </p:nvSpPr>
        <p:spPr>
          <a:xfrm>
            <a:off x="2795675" y="1102125"/>
            <a:ext cx="323700" cy="362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2</a:t>
            </a:r>
            <a:endParaRPr b="1" sz="20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439" name="Google Shape;1439;p125"/>
          <p:cNvCxnSpPr>
            <a:stCxn id="1433" idx="3"/>
            <a:endCxn id="1440" idx="1"/>
          </p:cNvCxnSpPr>
          <p:nvPr/>
        </p:nvCxnSpPr>
        <p:spPr>
          <a:xfrm flipH="1" rot="10800000">
            <a:off x="3119375" y="1282575"/>
            <a:ext cx="1321500" cy="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1" name="Google Shape;1441;p125"/>
          <p:cNvSpPr/>
          <p:nvPr/>
        </p:nvSpPr>
        <p:spPr>
          <a:xfrm>
            <a:off x="3987006" y="2797404"/>
            <a:ext cx="1170000" cy="441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789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442" name="Google Shape;1442;p125"/>
          <p:cNvSpPr txBox="1"/>
          <p:nvPr/>
        </p:nvSpPr>
        <p:spPr>
          <a:xfrm>
            <a:off x="3716863" y="2834027"/>
            <a:ext cx="1710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INFONL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3" name="Google Shape;1443;p125"/>
          <p:cNvSpPr txBox="1"/>
          <p:nvPr/>
        </p:nvSpPr>
        <p:spPr>
          <a:xfrm>
            <a:off x="3869256" y="3245277"/>
            <a:ext cx="1405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Revisa</a:t>
            </a: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 las propuestas de Listado de IIP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444" name="Google Shape;1444;p125"/>
          <p:cNvCxnSpPr/>
          <p:nvPr/>
        </p:nvCxnSpPr>
        <p:spPr>
          <a:xfrm>
            <a:off x="4585663" y="2434554"/>
            <a:ext cx="0" cy="36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5" name="Google Shape;1445;p125"/>
          <p:cNvSpPr/>
          <p:nvPr/>
        </p:nvSpPr>
        <p:spPr>
          <a:xfrm>
            <a:off x="4180356" y="1644629"/>
            <a:ext cx="783300" cy="783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125"/>
          <p:cNvSpPr/>
          <p:nvPr/>
        </p:nvSpPr>
        <p:spPr>
          <a:xfrm>
            <a:off x="4440963" y="1101232"/>
            <a:ext cx="323700" cy="362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446" name="Google Shape;1446;p125"/>
          <p:cNvCxnSpPr>
            <a:stCxn id="1440" idx="3"/>
            <a:endCxn id="1447" idx="1"/>
          </p:cNvCxnSpPr>
          <p:nvPr/>
        </p:nvCxnSpPr>
        <p:spPr>
          <a:xfrm>
            <a:off x="4764663" y="1282582"/>
            <a:ext cx="1273500" cy="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8" name="Google Shape;1448;p125"/>
          <p:cNvSpPr/>
          <p:nvPr/>
        </p:nvSpPr>
        <p:spPr>
          <a:xfrm>
            <a:off x="5601478" y="2797404"/>
            <a:ext cx="1170000" cy="441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789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449" name="Google Shape;1449;p125"/>
          <p:cNvSpPr txBox="1"/>
          <p:nvPr/>
        </p:nvSpPr>
        <p:spPr>
          <a:xfrm>
            <a:off x="5331331" y="2834035"/>
            <a:ext cx="1710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PLENO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0" name="Google Shape;1450;p125"/>
          <p:cNvSpPr txBox="1"/>
          <p:nvPr/>
        </p:nvSpPr>
        <p:spPr>
          <a:xfrm>
            <a:off x="5483728" y="3245277"/>
            <a:ext cx="1405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Determina</a:t>
            </a: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 el catálogo de IIP mediante un Acuerdo y lo </a:t>
            </a:r>
            <a:r>
              <a:rPr b="1"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notifica </a:t>
            </a: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a los SO.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451" name="Google Shape;1451;p125"/>
          <p:cNvCxnSpPr/>
          <p:nvPr/>
        </p:nvCxnSpPr>
        <p:spPr>
          <a:xfrm>
            <a:off x="6200131" y="2434554"/>
            <a:ext cx="0" cy="36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2" name="Google Shape;1452;p125"/>
          <p:cNvSpPr/>
          <p:nvPr/>
        </p:nvSpPr>
        <p:spPr>
          <a:xfrm>
            <a:off x="5794828" y="1644629"/>
            <a:ext cx="783300" cy="783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125"/>
          <p:cNvSpPr/>
          <p:nvPr/>
        </p:nvSpPr>
        <p:spPr>
          <a:xfrm>
            <a:off x="6038279" y="1118331"/>
            <a:ext cx="323700" cy="336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4</a:t>
            </a:r>
            <a:endParaRPr/>
          </a:p>
        </p:txBody>
      </p:sp>
      <p:cxnSp>
        <p:nvCxnSpPr>
          <p:cNvPr id="1453" name="Google Shape;1453;p125"/>
          <p:cNvCxnSpPr>
            <a:stCxn id="1447" idx="3"/>
            <a:endCxn id="1454" idx="1"/>
          </p:cNvCxnSpPr>
          <p:nvPr/>
        </p:nvCxnSpPr>
        <p:spPr>
          <a:xfrm flipH="1" rot="10800000">
            <a:off x="6361979" y="1284531"/>
            <a:ext cx="1281000" cy="2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5" name="Google Shape;1455;p125"/>
          <p:cNvSpPr/>
          <p:nvPr/>
        </p:nvSpPr>
        <p:spPr>
          <a:xfrm>
            <a:off x="7215950" y="2797404"/>
            <a:ext cx="1170000" cy="441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789FF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456" name="Google Shape;1456;p125"/>
          <p:cNvSpPr txBox="1"/>
          <p:nvPr/>
        </p:nvSpPr>
        <p:spPr>
          <a:xfrm>
            <a:off x="6945800" y="2834035"/>
            <a:ext cx="1710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SO</a:t>
            </a:r>
            <a:endParaRPr b="1" sz="2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7" name="Google Shape;1457;p125"/>
          <p:cNvSpPr txBox="1"/>
          <p:nvPr/>
        </p:nvSpPr>
        <p:spPr>
          <a:xfrm>
            <a:off x="7025875" y="3239150"/>
            <a:ext cx="15579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Publica </a:t>
            </a: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y actualiza la  IIP en su portal de internet y en el SIPOT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(Fracción LIV-A)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458" name="Google Shape;1458;p125"/>
          <p:cNvCxnSpPr/>
          <p:nvPr/>
        </p:nvCxnSpPr>
        <p:spPr>
          <a:xfrm>
            <a:off x="7800950" y="2434554"/>
            <a:ext cx="0" cy="36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9" name="Google Shape;1459;p125"/>
          <p:cNvSpPr/>
          <p:nvPr/>
        </p:nvSpPr>
        <p:spPr>
          <a:xfrm>
            <a:off x="7409300" y="1644629"/>
            <a:ext cx="783300" cy="783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125"/>
          <p:cNvSpPr/>
          <p:nvPr/>
        </p:nvSpPr>
        <p:spPr>
          <a:xfrm>
            <a:off x="7642970" y="1116231"/>
            <a:ext cx="323700" cy="336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5</a:t>
            </a:r>
            <a:endParaRPr/>
          </a:p>
        </p:txBody>
      </p:sp>
      <p:cxnSp>
        <p:nvCxnSpPr>
          <p:cNvPr id="1460" name="Google Shape;1460;p125"/>
          <p:cNvCxnSpPr>
            <a:stCxn id="1454" idx="3"/>
          </p:cNvCxnSpPr>
          <p:nvPr/>
        </p:nvCxnSpPr>
        <p:spPr>
          <a:xfrm>
            <a:off x="7966670" y="1284531"/>
            <a:ext cx="530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61" name="Google Shape;1461;p125"/>
          <p:cNvGrpSpPr/>
          <p:nvPr/>
        </p:nvGrpSpPr>
        <p:grpSpPr>
          <a:xfrm>
            <a:off x="5973282" y="1808793"/>
            <a:ext cx="454937" cy="454983"/>
            <a:chOff x="7229459" y="3563324"/>
            <a:chExt cx="478428" cy="478476"/>
          </a:xfrm>
        </p:grpSpPr>
        <p:sp>
          <p:nvSpPr>
            <p:cNvPr id="1462" name="Google Shape;1462;p125"/>
            <p:cNvSpPr/>
            <p:nvPr/>
          </p:nvSpPr>
          <p:spPr>
            <a:xfrm>
              <a:off x="7606789" y="3563324"/>
              <a:ext cx="101098" cy="101098"/>
            </a:xfrm>
            <a:custGeom>
              <a:rect b="b" l="l" r="r" t="t"/>
              <a:pathLst>
                <a:path extrusionOk="0" h="3953" w="3953">
                  <a:moveTo>
                    <a:pt x="3221" y="732"/>
                  </a:moveTo>
                  <a:lnTo>
                    <a:pt x="3221" y="3221"/>
                  </a:lnTo>
                  <a:lnTo>
                    <a:pt x="732" y="3221"/>
                  </a:lnTo>
                  <a:lnTo>
                    <a:pt x="732" y="732"/>
                  </a:lnTo>
                  <a:close/>
                  <a:moveTo>
                    <a:pt x="367" y="1"/>
                  </a:moveTo>
                  <a:cubicBezTo>
                    <a:pt x="170" y="1"/>
                    <a:pt x="1" y="170"/>
                    <a:pt x="1" y="367"/>
                  </a:cubicBezTo>
                  <a:lnTo>
                    <a:pt x="1" y="3587"/>
                  </a:lnTo>
                  <a:cubicBezTo>
                    <a:pt x="1" y="3783"/>
                    <a:pt x="170" y="3953"/>
                    <a:pt x="367" y="3953"/>
                  </a:cubicBezTo>
                  <a:lnTo>
                    <a:pt x="3587" y="3953"/>
                  </a:lnTo>
                  <a:cubicBezTo>
                    <a:pt x="3783" y="3953"/>
                    <a:pt x="3953" y="3783"/>
                    <a:pt x="3953" y="3587"/>
                  </a:cubicBezTo>
                  <a:lnTo>
                    <a:pt x="3953" y="367"/>
                  </a:lnTo>
                  <a:cubicBezTo>
                    <a:pt x="3953" y="170"/>
                    <a:pt x="3783" y="1"/>
                    <a:pt x="3587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25"/>
            <p:cNvSpPr/>
            <p:nvPr/>
          </p:nvSpPr>
          <p:spPr>
            <a:xfrm>
              <a:off x="7505955" y="3582044"/>
              <a:ext cx="63682" cy="63682"/>
            </a:xfrm>
            <a:custGeom>
              <a:rect b="b" l="l" r="r" t="t"/>
              <a:pathLst>
                <a:path extrusionOk="0" h="2490" w="2490">
                  <a:moveTo>
                    <a:pt x="1758" y="732"/>
                  </a:moveTo>
                  <a:lnTo>
                    <a:pt x="1758" y="1758"/>
                  </a:lnTo>
                  <a:lnTo>
                    <a:pt x="732" y="1758"/>
                  </a:lnTo>
                  <a:lnTo>
                    <a:pt x="732" y="732"/>
                  </a:lnTo>
                  <a:close/>
                  <a:moveTo>
                    <a:pt x="366" y="0"/>
                  </a:moveTo>
                  <a:cubicBezTo>
                    <a:pt x="161" y="0"/>
                    <a:pt x="1" y="170"/>
                    <a:pt x="1" y="366"/>
                  </a:cubicBezTo>
                  <a:lnTo>
                    <a:pt x="1" y="2124"/>
                  </a:lnTo>
                  <a:cubicBezTo>
                    <a:pt x="1" y="2320"/>
                    <a:pt x="161" y="2489"/>
                    <a:pt x="366" y="2489"/>
                  </a:cubicBezTo>
                  <a:lnTo>
                    <a:pt x="2124" y="2489"/>
                  </a:lnTo>
                  <a:cubicBezTo>
                    <a:pt x="2320" y="2489"/>
                    <a:pt x="2490" y="2320"/>
                    <a:pt x="2490" y="2124"/>
                  </a:cubicBezTo>
                  <a:lnTo>
                    <a:pt x="2490" y="366"/>
                  </a:lnTo>
                  <a:cubicBezTo>
                    <a:pt x="2490" y="170"/>
                    <a:pt x="2320" y="0"/>
                    <a:pt x="2124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25"/>
            <p:cNvSpPr/>
            <p:nvPr/>
          </p:nvSpPr>
          <p:spPr>
            <a:xfrm>
              <a:off x="7364050" y="3763407"/>
              <a:ext cx="93349" cy="93349"/>
            </a:xfrm>
            <a:custGeom>
              <a:rect b="b" l="l" r="r" t="t"/>
              <a:pathLst>
                <a:path extrusionOk="0" h="3650" w="3650">
                  <a:moveTo>
                    <a:pt x="2918" y="732"/>
                  </a:moveTo>
                  <a:lnTo>
                    <a:pt x="2918" y="2918"/>
                  </a:lnTo>
                  <a:lnTo>
                    <a:pt x="732" y="2918"/>
                  </a:lnTo>
                  <a:lnTo>
                    <a:pt x="732" y="732"/>
                  </a:lnTo>
                  <a:close/>
                  <a:moveTo>
                    <a:pt x="367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3284"/>
                  </a:lnTo>
                  <a:cubicBezTo>
                    <a:pt x="1" y="3489"/>
                    <a:pt x="161" y="3649"/>
                    <a:pt x="367" y="3649"/>
                  </a:cubicBezTo>
                  <a:lnTo>
                    <a:pt x="3284" y="3649"/>
                  </a:lnTo>
                  <a:cubicBezTo>
                    <a:pt x="3489" y="3649"/>
                    <a:pt x="3650" y="3489"/>
                    <a:pt x="3650" y="3284"/>
                  </a:cubicBezTo>
                  <a:lnTo>
                    <a:pt x="3650" y="366"/>
                  </a:lnTo>
                  <a:cubicBezTo>
                    <a:pt x="3650" y="161"/>
                    <a:pt x="3489" y="1"/>
                    <a:pt x="328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25"/>
            <p:cNvSpPr/>
            <p:nvPr/>
          </p:nvSpPr>
          <p:spPr>
            <a:xfrm>
              <a:off x="7621851" y="3725994"/>
              <a:ext cx="86034" cy="86034"/>
            </a:xfrm>
            <a:custGeom>
              <a:rect b="b" l="l" r="r" t="t"/>
              <a:pathLst>
                <a:path extrusionOk="0" h="3364" w="3364">
                  <a:moveTo>
                    <a:pt x="2632" y="732"/>
                  </a:moveTo>
                  <a:lnTo>
                    <a:pt x="2632" y="2632"/>
                  </a:lnTo>
                  <a:lnTo>
                    <a:pt x="732" y="2632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2998"/>
                  </a:lnTo>
                  <a:cubicBezTo>
                    <a:pt x="1" y="3194"/>
                    <a:pt x="161" y="3364"/>
                    <a:pt x="366" y="3364"/>
                  </a:cubicBezTo>
                  <a:lnTo>
                    <a:pt x="2998" y="3364"/>
                  </a:lnTo>
                  <a:cubicBezTo>
                    <a:pt x="3194" y="3364"/>
                    <a:pt x="3364" y="3194"/>
                    <a:pt x="3364" y="2998"/>
                  </a:cubicBezTo>
                  <a:lnTo>
                    <a:pt x="3364" y="366"/>
                  </a:lnTo>
                  <a:cubicBezTo>
                    <a:pt x="3364" y="161"/>
                    <a:pt x="3194" y="1"/>
                    <a:pt x="2998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25"/>
            <p:cNvSpPr/>
            <p:nvPr/>
          </p:nvSpPr>
          <p:spPr>
            <a:xfrm>
              <a:off x="7498436" y="372599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70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70" y="3069"/>
                    <a:pt x="366" y="3069"/>
                  </a:cubicBezTo>
                  <a:lnTo>
                    <a:pt x="2703" y="3069"/>
                  </a:lnTo>
                  <a:cubicBezTo>
                    <a:pt x="2909" y="3069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9" y="1"/>
                    <a:pt x="2703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25"/>
            <p:cNvSpPr/>
            <p:nvPr/>
          </p:nvSpPr>
          <p:spPr>
            <a:xfrm>
              <a:off x="7229459" y="3645695"/>
              <a:ext cx="317616" cy="396106"/>
            </a:xfrm>
            <a:custGeom>
              <a:rect b="b" l="l" r="r" t="t"/>
              <a:pathLst>
                <a:path extrusionOk="0" h="15488" w="12419">
                  <a:moveTo>
                    <a:pt x="8770" y="732"/>
                  </a:moveTo>
                  <a:lnTo>
                    <a:pt x="8770" y="2632"/>
                  </a:lnTo>
                  <a:lnTo>
                    <a:pt x="6870" y="2632"/>
                  </a:lnTo>
                  <a:lnTo>
                    <a:pt x="6870" y="732"/>
                  </a:lnTo>
                  <a:close/>
                  <a:moveTo>
                    <a:pt x="2302" y="12677"/>
                  </a:moveTo>
                  <a:cubicBezTo>
                    <a:pt x="2587" y="12677"/>
                    <a:pt x="2811" y="12900"/>
                    <a:pt x="2811" y="13186"/>
                  </a:cubicBezTo>
                  <a:lnTo>
                    <a:pt x="2811" y="14256"/>
                  </a:lnTo>
                  <a:lnTo>
                    <a:pt x="1231" y="12677"/>
                  </a:lnTo>
                  <a:close/>
                  <a:moveTo>
                    <a:pt x="6504" y="0"/>
                  </a:moveTo>
                  <a:cubicBezTo>
                    <a:pt x="6299" y="0"/>
                    <a:pt x="6138" y="161"/>
                    <a:pt x="6138" y="366"/>
                  </a:cubicBezTo>
                  <a:lnTo>
                    <a:pt x="6138" y="509"/>
                  </a:lnTo>
                  <a:lnTo>
                    <a:pt x="1098" y="509"/>
                  </a:lnTo>
                  <a:cubicBezTo>
                    <a:pt x="491" y="509"/>
                    <a:pt x="0" y="1000"/>
                    <a:pt x="0" y="1606"/>
                  </a:cubicBezTo>
                  <a:lnTo>
                    <a:pt x="0" y="12294"/>
                  </a:lnTo>
                  <a:cubicBezTo>
                    <a:pt x="0" y="12392"/>
                    <a:pt x="45" y="12481"/>
                    <a:pt x="107" y="12552"/>
                  </a:cubicBezTo>
                  <a:lnTo>
                    <a:pt x="2935" y="15380"/>
                  </a:lnTo>
                  <a:cubicBezTo>
                    <a:pt x="3007" y="15443"/>
                    <a:pt x="3096" y="15487"/>
                    <a:pt x="3194" y="15487"/>
                  </a:cubicBezTo>
                  <a:lnTo>
                    <a:pt x="12044" y="15487"/>
                  </a:lnTo>
                  <a:cubicBezTo>
                    <a:pt x="12249" y="15487"/>
                    <a:pt x="12418" y="15318"/>
                    <a:pt x="12418" y="15104"/>
                  </a:cubicBezTo>
                  <a:lnTo>
                    <a:pt x="12418" y="9011"/>
                  </a:lnTo>
                  <a:cubicBezTo>
                    <a:pt x="12418" y="8975"/>
                    <a:pt x="12410" y="8939"/>
                    <a:pt x="12383" y="8913"/>
                  </a:cubicBezTo>
                  <a:cubicBezTo>
                    <a:pt x="12276" y="8809"/>
                    <a:pt x="12161" y="8766"/>
                    <a:pt x="12056" y="8766"/>
                  </a:cubicBezTo>
                  <a:cubicBezTo>
                    <a:pt x="11853" y="8766"/>
                    <a:pt x="11687" y="8927"/>
                    <a:pt x="11687" y="9127"/>
                  </a:cubicBezTo>
                  <a:lnTo>
                    <a:pt x="11687" y="14390"/>
                  </a:lnTo>
                  <a:cubicBezTo>
                    <a:pt x="11687" y="14595"/>
                    <a:pt x="11526" y="14756"/>
                    <a:pt x="11321" y="14756"/>
                  </a:cubicBezTo>
                  <a:lnTo>
                    <a:pt x="3542" y="14756"/>
                  </a:lnTo>
                  <a:lnTo>
                    <a:pt x="3542" y="13186"/>
                  </a:lnTo>
                  <a:cubicBezTo>
                    <a:pt x="3542" y="12499"/>
                    <a:pt x="2989" y="11946"/>
                    <a:pt x="2302" y="11946"/>
                  </a:cubicBezTo>
                  <a:lnTo>
                    <a:pt x="732" y="11946"/>
                  </a:lnTo>
                  <a:lnTo>
                    <a:pt x="732" y="1606"/>
                  </a:lnTo>
                  <a:cubicBezTo>
                    <a:pt x="732" y="1401"/>
                    <a:pt x="892" y="1240"/>
                    <a:pt x="1098" y="1240"/>
                  </a:cubicBezTo>
                  <a:lnTo>
                    <a:pt x="6138" y="1240"/>
                  </a:lnTo>
                  <a:lnTo>
                    <a:pt x="6138" y="2989"/>
                  </a:lnTo>
                  <a:cubicBezTo>
                    <a:pt x="6138" y="3194"/>
                    <a:pt x="6299" y="3355"/>
                    <a:pt x="6504" y="3355"/>
                  </a:cubicBezTo>
                  <a:lnTo>
                    <a:pt x="9136" y="3355"/>
                  </a:lnTo>
                  <a:cubicBezTo>
                    <a:pt x="9332" y="3355"/>
                    <a:pt x="9501" y="3194"/>
                    <a:pt x="9501" y="2989"/>
                  </a:cubicBezTo>
                  <a:lnTo>
                    <a:pt x="9501" y="366"/>
                  </a:lnTo>
                  <a:cubicBezTo>
                    <a:pt x="9501" y="161"/>
                    <a:pt x="9332" y="0"/>
                    <a:pt x="9136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25"/>
            <p:cNvSpPr/>
            <p:nvPr/>
          </p:nvSpPr>
          <p:spPr>
            <a:xfrm>
              <a:off x="7528305" y="3827748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7" y="0"/>
                  </a:moveTo>
                  <a:cubicBezTo>
                    <a:pt x="278" y="0"/>
                    <a:pt x="179" y="45"/>
                    <a:pt x="108" y="107"/>
                  </a:cubicBezTo>
                  <a:cubicBezTo>
                    <a:pt x="46" y="179"/>
                    <a:pt x="1" y="268"/>
                    <a:pt x="1" y="366"/>
                  </a:cubicBezTo>
                  <a:cubicBezTo>
                    <a:pt x="1" y="464"/>
                    <a:pt x="46" y="554"/>
                    <a:pt x="108" y="625"/>
                  </a:cubicBezTo>
                  <a:cubicBezTo>
                    <a:pt x="179" y="696"/>
                    <a:pt x="278" y="732"/>
                    <a:pt x="367" y="732"/>
                  </a:cubicBezTo>
                  <a:cubicBezTo>
                    <a:pt x="465" y="732"/>
                    <a:pt x="563" y="696"/>
                    <a:pt x="625" y="625"/>
                  </a:cubicBezTo>
                  <a:cubicBezTo>
                    <a:pt x="697" y="554"/>
                    <a:pt x="732" y="464"/>
                    <a:pt x="732" y="366"/>
                  </a:cubicBezTo>
                  <a:cubicBezTo>
                    <a:pt x="732" y="268"/>
                    <a:pt x="697" y="179"/>
                    <a:pt x="625" y="107"/>
                  </a:cubicBezTo>
                  <a:cubicBezTo>
                    <a:pt x="563" y="45"/>
                    <a:pt x="465" y="0"/>
                    <a:pt x="367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9" name="Google Shape;1469;p125"/>
          <p:cNvGrpSpPr/>
          <p:nvPr/>
        </p:nvGrpSpPr>
        <p:grpSpPr>
          <a:xfrm>
            <a:off x="2726608" y="1809023"/>
            <a:ext cx="437187" cy="454507"/>
            <a:chOff x="4665407" y="3563580"/>
            <a:chExt cx="459762" cy="477976"/>
          </a:xfrm>
        </p:grpSpPr>
        <p:sp>
          <p:nvSpPr>
            <p:cNvPr id="1470" name="Google Shape;1470;p125"/>
            <p:cNvSpPr/>
            <p:nvPr/>
          </p:nvSpPr>
          <p:spPr>
            <a:xfrm>
              <a:off x="4778798" y="3563580"/>
              <a:ext cx="228180" cy="170892"/>
            </a:xfrm>
            <a:custGeom>
              <a:rect b="b" l="l" r="r" t="t"/>
              <a:pathLst>
                <a:path extrusionOk="0" h="6682" w="8922">
                  <a:moveTo>
                    <a:pt x="1241" y="4924"/>
                  </a:moveTo>
                  <a:cubicBezTo>
                    <a:pt x="1526" y="4924"/>
                    <a:pt x="1758" y="5156"/>
                    <a:pt x="1758" y="5442"/>
                  </a:cubicBezTo>
                  <a:cubicBezTo>
                    <a:pt x="1758" y="5718"/>
                    <a:pt x="1526" y="5950"/>
                    <a:pt x="1241" y="5950"/>
                  </a:cubicBezTo>
                  <a:cubicBezTo>
                    <a:pt x="964" y="5950"/>
                    <a:pt x="732" y="5718"/>
                    <a:pt x="732" y="5442"/>
                  </a:cubicBezTo>
                  <a:cubicBezTo>
                    <a:pt x="732" y="5156"/>
                    <a:pt x="964" y="4924"/>
                    <a:pt x="1241" y="4924"/>
                  </a:cubicBezTo>
                  <a:close/>
                  <a:moveTo>
                    <a:pt x="5954" y="1"/>
                  </a:moveTo>
                  <a:cubicBezTo>
                    <a:pt x="5784" y="1"/>
                    <a:pt x="5613" y="9"/>
                    <a:pt x="5442" y="27"/>
                  </a:cubicBezTo>
                  <a:cubicBezTo>
                    <a:pt x="4283" y="143"/>
                    <a:pt x="3194" y="660"/>
                    <a:pt x="2365" y="1490"/>
                  </a:cubicBezTo>
                  <a:cubicBezTo>
                    <a:pt x="1606" y="2239"/>
                    <a:pt x="1125" y="3185"/>
                    <a:pt x="946" y="4228"/>
                  </a:cubicBezTo>
                  <a:cubicBezTo>
                    <a:pt x="402" y="4362"/>
                    <a:pt x="1" y="4853"/>
                    <a:pt x="1" y="5442"/>
                  </a:cubicBezTo>
                  <a:cubicBezTo>
                    <a:pt x="1" y="6120"/>
                    <a:pt x="563" y="6682"/>
                    <a:pt x="1241" y="6682"/>
                  </a:cubicBezTo>
                  <a:cubicBezTo>
                    <a:pt x="1927" y="6682"/>
                    <a:pt x="2489" y="6120"/>
                    <a:pt x="2489" y="5442"/>
                  </a:cubicBezTo>
                  <a:cubicBezTo>
                    <a:pt x="2489" y="4906"/>
                    <a:pt x="2150" y="4451"/>
                    <a:pt x="1687" y="4273"/>
                  </a:cubicBezTo>
                  <a:cubicBezTo>
                    <a:pt x="1847" y="3417"/>
                    <a:pt x="2258" y="2632"/>
                    <a:pt x="2882" y="2007"/>
                  </a:cubicBezTo>
                  <a:cubicBezTo>
                    <a:pt x="3717" y="1167"/>
                    <a:pt x="4838" y="734"/>
                    <a:pt x="5965" y="734"/>
                  </a:cubicBezTo>
                  <a:cubicBezTo>
                    <a:pt x="6777" y="734"/>
                    <a:pt x="7592" y="959"/>
                    <a:pt x="8306" y="1418"/>
                  </a:cubicBezTo>
                  <a:cubicBezTo>
                    <a:pt x="8368" y="1460"/>
                    <a:pt x="8436" y="1480"/>
                    <a:pt x="8504" y="1480"/>
                  </a:cubicBezTo>
                  <a:cubicBezTo>
                    <a:pt x="8622" y="1480"/>
                    <a:pt x="8737" y="1419"/>
                    <a:pt x="8806" y="1311"/>
                  </a:cubicBezTo>
                  <a:cubicBezTo>
                    <a:pt x="8922" y="1142"/>
                    <a:pt x="8868" y="919"/>
                    <a:pt x="8699" y="803"/>
                  </a:cubicBezTo>
                  <a:cubicBezTo>
                    <a:pt x="7886" y="279"/>
                    <a:pt x="6926" y="1"/>
                    <a:pt x="595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25"/>
            <p:cNvSpPr/>
            <p:nvPr/>
          </p:nvSpPr>
          <p:spPr>
            <a:xfrm>
              <a:off x="4852704" y="3652318"/>
              <a:ext cx="230482" cy="170892"/>
            </a:xfrm>
            <a:custGeom>
              <a:rect b="b" l="l" r="r" t="t"/>
              <a:pathLst>
                <a:path extrusionOk="0" h="6682" w="9012">
                  <a:moveTo>
                    <a:pt x="7771" y="732"/>
                  </a:moveTo>
                  <a:cubicBezTo>
                    <a:pt x="8057" y="732"/>
                    <a:pt x="8289" y="964"/>
                    <a:pt x="8289" y="1240"/>
                  </a:cubicBezTo>
                  <a:cubicBezTo>
                    <a:pt x="8289" y="1526"/>
                    <a:pt x="8057" y="1749"/>
                    <a:pt x="7771" y="1749"/>
                  </a:cubicBezTo>
                  <a:cubicBezTo>
                    <a:pt x="7495" y="1749"/>
                    <a:pt x="7263" y="1526"/>
                    <a:pt x="7263" y="1240"/>
                  </a:cubicBezTo>
                  <a:cubicBezTo>
                    <a:pt x="7263" y="964"/>
                    <a:pt x="7495" y="732"/>
                    <a:pt x="7771" y="732"/>
                  </a:cubicBezTo>
                  <a:close/>
                  <a:moveTo>
                    <a:pt x="7771" y="0"/>
                  </a:moveTo>
                  <a:cubicBezTo>
                    <a:pt x="7084" y="0"/>
                    <a:pt x="6531" y="553"/>
                    <a:pt x="6531" y="1240"/>
                  </a:cubicBezTo>
                  <a:cubicBezTo>
                    <a:pt x="6531" y="1775"/>
                    <a:pt x="6861" y="2221"/>
                    <a:pt x="7334" y="2400"/>
                  </a:cubicBezTo>
                  <a:cubicBezTo>
                    <a:pt x="7173" y="3265"/>
                    <a:pt x="6763" y="4050"/>
                    <a:pt x="6139" y="4675"/>
                  </a:cubicBezTo>
                  <a:cubicBezTo>
                    <a:pt x="5294" y="5515"/>
                    <a:pt x="4178" y="5948"/>
                    <a:pt x="3056" y="5948"/>
                  </a:cubicBezTo>
                  <a:cubicBezTo>
                    <a:pt x="2212" y="5948"/>
                    <a:pt x="1365" y="5703"/>
                    <a:pt x="625" y="5201"/>
                  </a:cubicBezTo>
                  <a:cubicBezTo>
                    <a:pt x="562" y="5157"/>
                    <a:pt x="490" y="5136"/>
                    <a:pt x="420" y="5136"/>
                  </a:cubicBezTo>
                  <a:cubicBezTo>
                    <a:pt x="303" y="5136"/>
                    <a:pt x="189" y="5194"/>
                    <a:pt x="117" y="5299"/>
                  </a:cubicBezTo>
                  <a:cubicBezTo>
                    <a:pt x="1" y="5460"/>
                    <a:pt x="46" y="5692"/>
                    <a:pt x="215" y="5808"/>
                  </a:cubicBezTo>
                  <a:cubicBezTo>
                    <a:pt x="1080" y="6397"/>
                    <a:pt x="2071" y="6682"/>
                    <a:pt x="3061" y="6682"/>
                  </a:cubicBezTo>
                  <a:cubicBezTo>
                    <a:pt x="4372" y="6682"/>
                    <a:pt x="5675" y="6173"/>
                    <a:pt x="6656" y="5192"/>
                  </a:cubicBezTo>
                  <a:cubicBezTo>
                    <a:pt x="7405" y="4443"/>
                    <a:pt x="7896" y="3497"/>
                    <a:pt x="8066" y="2445"/>
                  </a:cubicBezTo>
                  <a:cubicBezTo>
                    <a:pt x="8610" y="2320"/>
                    <a:pt x="9011" y="1829"/>
                    <a:pt x="9011" y="1240"/>
                  </a:cubicBezTo>
                  <a:cubicBezTo>
                    <a:pt x="9011" y="553"/>
                    <a:pt x="8458" y="0"/>
                    <a:pt x="7771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25"/>
            <p:cNvSpPr/>
            <p:nvPr/>
          </p:nvSpPr>
          <p:spPr>
            <a:xfrm>
              <a:off x="4864570" y="3618255"/>
              <a:ext cx="132581" cy="150202"/>
            </a:xfrm>
            <a:custGeom>
              <a:rect b="b" l="l" r="r" t="t"/>
              <a:pathLst>
                <a:path extrusionOk="0" h="5873" w="5184">
                  <a:moveTo>
                    <a:pt x="2597" y="788"/>
                  </a:moveTo>
                  <a:lnTo>
                    <a:pt x="4096" y="1653"/>
                  </a:lnTo>
                  <a:lnTo>
                    <a:pt x="2597" y="2519"/>
                  </a:lnTo>
                  <a:lnTo>
                    <a:pt x="1098" y="1653"/>
                  </a:lnTo>
                  <a:lnTo>
                    <a:pt x="2597" y="788"/>
                  </a:lnTo>
                  <a:close/>
                  <a:moveTo>
                    <a:pt x="732" y="2287"/>
                  </a:moveTo>
                  <a:lnTo>
                    <a:pt x="2222" y="3152"/>
                  </a:lnTo>
                  <a:lnTo>
                    <a:pt x="2222" y="4874"/>
                  </a:lnTo>
                  <a:lnTo>
                    <a:pt x="732" y="4008"/>
                  </a:lnTo>
                  <a:lnTo>
                    <a:pt x="732" y="2287"/>
                  </a:lnTo>
                  <a:close/>
                  <a:moveTo>
                    <a:pt x="4452" y="2287"/>
                  </a:moveTo>
                  <a:lnTo>
                    <a:pt x="4452" y="4008"/>
                  </a:lnTo>
                  <a:lnTo>
                    <a:pt x="2954" y="4874"/>
                  </a:lnTo>
                  <a:lnTo>
                    <a:pt x="2954" y="3152"/>
                  </a:lnTo>
                  <a:lnTo>
                    <a:pt x="4452" y="2287"/>
                  </a:lnTo>
                  <a:close/>
                  <a:moveTo>
                    <a:pt x="2592" y="1"/>
                  </a:moveTo>
                  <a:cubicBezTo>
                    <a:pt x="2530" y="1"/>
                    <a:pt x="2467" y="16"/>
                    <a:pt x="2410" y="48"/>
                  </a:cubicBezTo>
                  <a:lnTo>
                    <a:pt x="179" y="1332"/>
                  </a:lnTo>
                  <a:cubicBezTo>
                    <a:pt x="72" y="1404"/>
                    <a:pt x="1" y="1520"/>
                    <a:pt x="1" y="1653"/>
                  </a:cubicBezTo>
                  <a:lnTo>
                    <a:pt x="1" y="4223"/>
                  </a:lnTo>
                  <a:cubicBezTo>
                    <a:pt x="1" y="4356"/>
                    <a:pt x="72" y="4472"/>
                    <a:pt x="179" y="4544"/>
                  </a:cubicBezTo>
                  <a:lnTo>
                    <a:pt x="2410" y="5828"/>
                  </a:lnTo>
                  <a:cubicBezTo>
                    <a:pt x="2463" y="5855"/>
                    <a:pt x="2525" y="5873"/>
                    <a:pt x="2588" y="5873"/>
                  </a:cubicBezTo>
                  <a:cubicBezTo>
                    <a:pt x="2650" y="5873"/>
                    <a:pt x="2722" y="5855"/>
                    <a:pt x="2775" y="5828"/>
                  </a:cubicBezTo>
                  <a:lnTo>
                    <a:pt x="5006" y="4544"/>
                  </a:lnTo>
                  <a:cubicBezTo>
                    <a:pt x="5113" y="4472"/>
                    <a:pt x="5184" y="4356"/>
                    <a:pt x="5184" y="4223"/>
                  </a:cubicBezTo>
                  <a:lnTo>
                    <a:pt x="5184" y="1653"/>
                  </a:lnTo>
                  <a:cubicBezTo>
                    <a:pt x="5184" y="1520"/>
                    <a:pt x="5113" y="1404"/>
                    <a:pt x="5006" y="1332"/>
                  </a:cubicBezTo>
                  <a:lnTo>
                    <a:pt x="2775" y="48"/>
                  </a:lnTo>
                  <a:cubicBezTo>
                    <a:pt x="2717" y="16"/>
                    <a:pt x="2655" y="1"/>
                    <a:pt x="2592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25"/>
            <p:cNvSpPr/>
            <p:nvPr/>
          </p:nvSpPr>
          <p:spPr>
            <a:xfrm>
              <a:off x="4665407" y="3820511"/>
              <a:ext cx="459762" cy="221045"/>
            </a:xfrm>
            <a:custGeom>
              <a:rect b="b" l="l" r="r" t="t"/>
              <a:pathLst>
                <a:path extrusionOk="0" h="8643" w="17977">
                  <a:moveTo>
                    <a:pt x="16627" y="828"/>
                  </a:moveTo>
                  <a:cubicBezTo>
                    <a:pt x="16754" y="828"/>
                    <a:pt x="16880" y="866"/>
                    <a:pt x="16986" y="944"/>
                  </a:cubicBezTo>
                  <a:cubicBezTo>
                    <a:pt x="17129" y="1051"/>
                    <a:pt x="17218" y="1211"/>
                    <a:pt x="17227" y="1390"/>
                  </a:cubicBezTo>
                  <a:cubicBezTo>
                    <a:pt x="17236" y="1568"/>
                    <a:pt x="17174" y="1738"/>
                    <a:pt x="17040" y="1854"/>
                  </a:cubicBezTo>
                  <a:lnTo>
                    <a:pt x="13703" y="4904"/>
                  </a:lnTo>
                  <a:cubicBezTo>
                    <a:pt x="12972" y="5574"/>
                    <a:pt x="12017" y="5939"/>
                    <a:pt x="11009" y="5939"/>
                  </a:cubicBezTo>
                  <a:lnTo>
                    <a:pt x="6406" y="5939"/>
                  </a:lnTo>
                  <a:lnTo>
                    <a:pt x="3462" y="3004"/>
                  </a:lnTo>
                  <a:lnTo>
                    <a:pt x="5639" y="1836"/>
                  </a:lnTo>
                  <a:cubicBezTo>
                    <a:pt x="6211" y="1532"/>
                    <a:pt x="6838" y="1380"/>
                    <a:pt x="7469" y="1380"/>
                  </a:cubicBezTo>
                  <a:cubicBezTo>
                    <a:pt x="7821" y="1380"/>
                    <a:pt x="8175" y="1427"/>
                    <a:pt x="8520" y="1523"/>
                  </a:cubicBezTo>
                  <a:lnTo>
                    <a:pt x="11812" y="2433"/>
                  </a:lnTo>
                  <a:cubicBezTo>
                    <a:pt x="12071" y="2505"/>
                    <a:pt x="12232" y="2746"/>
                    <a:pt x="12205" y="3004"/>
                  </a:cubicBezTo>
                  <a:cubicBezTo>
                    <a:pt x="12178" y="3281"/>
                    <a:pt x="11946" y="3495"/>
                    <a:pt x="11669" y="3495"/>
                  </a:cubicBezTo>
                  <a:lnTo>
                    <a:pt x="7486" y="3495"/>
                  </a:lnTo>
                  <a:cubicBezTo>
                    <a:pt x="7289" y="3495"/>
                    <a:pt x="7120" y="3656"/>
                    <a:pt x="7120" y="3861"/>
                  </a:cubicBezTo>
                  <a:cubicBezTo>
                    <a:pt x="7120" y="4057"/>
                    <a:pt x="7289" y="4226"/>
                    <a:pt x="7486" y="4226"/>
                  </a:cubicBezTo>
                  <a:lnTo>
                    <a:pt x="10046" y="4262"/>
                  </a:lnTo>
                  <a:lnTo>
                    <a:pt x="11652" y="4262"/>
                  </a:lnTo>
                  <a:cubicBezTo>
                    <a:pt x="12276" y="4262"/>
                    <a:pt x="12883" y="4030"/>
                    <a:pt x="13338" y="3611"/>
                  </a:cubicBezTo>
                  <a:lnTo>
                    <a:pt x="16210" y="988"/>
                  </a:lnTo>
                  <a:cubicBezTo>
                    <a:pt x="16326" y="882"/>
                    <a:pt x="16477" y="828"/>
                    <a:pt x="16627" y="828"/>
                  </a:cubicBezTo>
                  <a:close/>
                  <a:moveTo>
                    <a:pt x="16620" y="1"/>
                  </a:moveTo>
                  <a:cubicBezTo>
                    <a:pt x="16292" y="1"/>
                    <a:pt x="15965" y="120"/>
                    <a:pt x="15711" y="355"/>
                  </a:cubicBezTo>
                  <a:lnTo>
                    <a:pt x="12936" y="2942"/>
                  </a:lnTo>
                  <a:cubicBezTo>
                    <a:pt x="12927" y="2380"/>
                    <a:pt x="12553" y="1889"/>
                    <a:pt x="12008" y="1738"/>
                  </a:cubicBezTo>
                  <a:lnTo>
                    <a:pt x="8717" y="819"/>
                  </a:lnTo>
                  <a:cubicBezTo>
                    <a:pt x="8311" y="709"/>
                    <a:pt x="7898" y="654"/>
                    <a:pt x="7486" y="654"/>
                  </a:cubicBezTo>
                  <a:cubicBezTo>
                    <a:pt x="6730" y="654"/>
                    <a:pt x="5981" y="838"/>
                    <a:pt x="5300" y="1202"/>
                  </a:cubicBezTo>
                  <a:lnTo>
                    <a:pt x="2927" y="2460"/>
                  </a:lnTo>
                  <a:lnTo>
                    <a:pt x="2472" y="2005"/>
                  </a:lnTo>
                  <a:cubicBezTo>
                    <a:pt x="2396" y="1929"/>
                    <a:pt x="2298" y="1891"/>
                    <a:pt x="2200" y="1891"/>
                  </a:cubicBezTo>
                  <a:cubicBezTo>
                    <a:pt x="2102" y="1891"/>
                    <a:pt x="2004" y="1929"/>
                    <a:pt x="1928" y="2005"/>
                  </a:cubicBezTo>
                  <a:lnTo>
                    <a:pt x="81" y="3852"/>
                  </a:lnTo>
                  <a:cubicBezTo>
                    <a:pt x="28" y="3905"/>
                    <a:pt x="1" y="3986"/>
                    <a:pt x="10" y="4066"/>
                  </a:cubicBezTo>
                  <a:cubicBezTo>
                    <a:pt x="44" y="4309"/>
                    <a:pt x="218" y="4428"/>
                    <a:pt x="390" y="4428"/>
                  </a:cubicBezTo>
                  <a:cubicBezTo>
                    <a:pt x="482" y="4428"/>
                    <a:pt x="574" y="4393"/>
                    <a:pt x="643" y="4325"/>
                  </a:cubicBezTo>
                  <a:lnTo>
                    <a:pt x="2204" y="2772"/>
                  </a:lnTo>
                  <a:lnTo>
                    <a:pt x="6147" y="6715"/>
                  </a:lnTo>
                  <a:lnTo>
                    <a:pt x="4845" y="8018"/>
                  </a:lnTo>
                  <a:cubicBezTo>
                    <a:pt x="4702" y="8161"/>
                    <a:pt x="4702" y="8393"/>
                    <a:pt x="4845" y="8535"/>
                  </a:cubicBezTo>
                  <a:cubicBezTo>
                    <a:pt x="4916" y="8607"/>
                    <a:pt x="5005" y="8642"/>
                    <a:pt x="5104" y="8642"/>
                  </a:cubicBezTo>
                  <a:cubicBezTo>
                    <a:pt x="5193" y="8642"/>
                    <a:pt x="5291" y="8607"/>
                    <a:pt x="5362" y="8535"/>
                  </a:cubicBezTo>
                  <a:lnTo>
                    <a:pt x="6772" y="7117"/>
                  </a:lnTo>
                  <a:cubicBezTo>
                    <a:pt x="6897" y="7001"/>
                    <a:pt x="6950" y="6831"/>
                    <a:pt x="6941" y="6671"/>
                  </a:cubicBezTo>
                  <a:lnTo>
                    <a:pt x="11009" y="6671"/>
                  </a:lnTo>
                  <a:cubicBezTo>
                    <a:pt x="12205" y="6671"/>
                    <a:pt x="13338" y="6225"/>
                    <a:pt x="14203" y="5413"/>
                  </a:cubicBezTo>
                  <a:lnTo>
                    <a:pt x="17531" y="2317"/>
                  </a:lnTo>
                  <a:cubicBezTo>
                    <a:pt x="17825" y="2041"/>
                    <a:pt x="17977" y="1657"/>
                    <a:pt x="17959" y="1265"/>
                  </a:cubicBezTo>
                  <a:cubicBezTo>
                    <a:pt x="17941" y="863"/>
                    <a:pt x="17736" y="498"/>
                    <a:pt x="17424" y="266"/>
                  </a:cubicBezTo>
                  <a:cubicBezTo>
                    <a:pt x="17185" y="88"/>
                    <a:pt x="16902" y="1"/>
                    <a:pt x="16620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25"/>
            <p:cNvSpPr/>
            <p:nvPr/>
          </p:nvSpPr>
          <p:spPr>
            <a:xfrm>
              <a:off x="5017650" y="3611248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7" y="0"/>
                  </a:moveTo>
                  <a:cubicBezTo>
                    <a:pt x="268" y="0"/>
                    <a:pt x="179" y="45"/>
                    <a:pt x="108" y="107"/>
                  </a:cubicBezTo>
                  <a:cubicBezTo>
                    <a:pt x="45" y="179"/>
                    <a:pt x="1" y="268"/>
                    <a:pt x="1" y="366"/>
                  </a:cubicBezTo>
                  <a:cubicBezTo>
                    <a:pt x="1" y="464"/>
                    <a:pt x="45" y="553"/>
                    <a:pt x="108" y="625"/>
                  </a:cubicBezTo>
                  <a:cubicBezTo>
                    <a:pt x="179" y="696"/>
                    <a:pt x="268" y="732"/>
                    <a:pt x="367" y="732"/>
                  </a:cubicBezTo>
                  <a:cubicBezTo>
                    <a:pt x="465" y="732"/>
                    <a:pt x="563" y="696"/>
                    <a:pt x="625" y="625"/>
                  </a:cubicBezTo>
                  <a:cubicBezTo>
                    <a:pt x="697" y="553"/>
                    <a:pt x="732" y="464"/>
                    <a:pt x="732" y="366"/>
                  </a:cubicBezTo>
                  <a:cubicBezTo>
                    <a:pt x="732" y="268"/>
                    <a:pt x="697" y="179"/>
                    <a:pt x="625" y="107"/>
                  </a:cubicBezTo>
                  <a:cubicBezTo>
                    <a:pt x="563" y="45"/>
                    <a:pt x="465" y="0"/>
                    <a:pt x="367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25"/>
            <p:cNvSpPr/>
            <p:nvPr/>
          </p:nvSpPr>
          <p:spPr>
            <a:xfrm>
              <a:off x="4823960" y="3754277"/>
              <a:ext cx="18746" cy="18746"/>
            </a:xfrm>
            <a:custGeom>
              <a:rect b="b" l="l" r="r" t="t"/>
              <a:pathLst>
                <a:path extrusionOk="0" h="733" w="733">
                  <a:moveTo>
                    <a:pt x="367" y="1"/>
                  </a:moveTo>
                  <a:cubicBezTo>
                    <a:pt x="269" y="1"/>
                    <a:pt x="170" y="45"/>
                    <a:pt x="108" y="108"/>
                  </a:cubicBezTo>
                  <a:cubicBezTo>
                    <a:pt x="37" y="179"/>
                    <a:pt x="1" y="268"/>
                    <a:pt x="1" y="367"/>
                  </a:cubicBezTo>
                  <a:cubicBezTo>
                    <a:pt x="1" y="465"/>
                    <a:pt x="37" y="563"/>
                    <a:pt x="108" y="625"/>
                  </a:cubicBezTo>
                  <a:cubicBezTo>
                    <a:pt x="170" y="697"/>
                    <a:pt x="269" y="732"/>
                    <a:pt x="367" y="732"/>
                  </a:cubicBezTo>
                  <a:cubicBezTo>
                    <a:pt x="456" y="732"/>
                    <a:pt x="554" y="697"/>
                    <a:pt x="625" y="625"/>
                  </a:cubicBezTo>
                  <a:cubicBezTo>
                    <a:pt x="688" y="563"/>
                    <a:pt x="732" y="465"/>
                    <a:pt x="732" y="367"/>
                  </a:cubicBezTo>
                  <a:cubicBezTo>
                    <a:pt x="732" y="268"/>
                    <a:pt x="688" y="179"/>
                    <a:pt x="625" y="108"/>
                  </a:cubicBezTo>
                  <a:cubicBezTo>
                    <a:pt x="554" y="45"/>
                    <a:pt x="456" y="1"/>
                    <a:pt x="367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6" name="Google Shape;1476;p125"/>
          <p:cNvGrpSpPr/>
          <p:nvPr/>
        </p:nvGrpSpPr>
        <p:grpSpPr>
          <a:xfrm>
            <a:off x="487925" y="1111875"/>
            <a:ext cx="1710300" cy="2869600"/>
            <a:chOff x="487925" y="1111875"/>
            <a:chExt cx="1710300" cy="2869600"/>
          </a:xfrm>
        </p:grpSpPr>
        <p:sp>
          <p:nvSpPr>
            <p:cNvPr id="1477" name="Google Shape;1477;p125"/>
            <p:cNvSpPr/>
            <p:nvPr/>
          </p:nvSpPr>
          <p:spPr>
            <a:xfrm>
              <a:off x="951413" y="1644629"/>
              <a:ext cx="783300" cy="7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25"/>
            <p:cNvSpPr/>
            <p:nvPr/>
          </p:nvSpPr>
          <p:spPr>
            <a:xfrm>
              <a:off x="758063" y="2797404"/>
              <a:ext cx="1170000" cy="441600"/>
            </a:xfrm>
            <a:prstGeom prst="roundRect">
              <a:avLst>
                <a:gd fmla="val 0" name="adj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D789FF"/>
                </a:solidFill>
                <a:latin typeface="Share Tech"/>
                <a:ea typeface="Share Tech"/>
                <a:cs typeface="Share Tech"/>
                <a:sym typeface="Share Tech"/>
              </a:endParaRPr>
            </a:p>
          </p:txBody>
        </p:sp>
        <p:sp>
          <p:nvSpPr>
            <p:cNvPr id="1479" name="Google Shape;1479;p125"/>
            <p:cNvSpPr txBox="1"/>
            <p:nvPr/>
          </p:nvSpPr>
          <p:spPr>
            <a:xfrm>
              <a:off x="487925" y="2834035"/>
              <a:ext cx="1710300" cy="3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INFONL</a:t>
              </a:r>
              <a:endParaRPr b="1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0" name="Google Shape;1480;p125"/>
            <p:cNvSpPr txBox="1"/>
            <p:nvPr/>
          </p:nvSpPr>
          <p:spPr>
            <a:xfrm>
              <a:off x="640325" y="3245275"/>
              <a:ext cx="1405500" cy="73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Maven Pro"/>
                  <a:ea typeface="Maven Pro"/>
                  <a:cs typeface="Maven Pro"/>
                  <a:sym typeface="Maven Pro"/>
                </a:rPr>
                <a:t>Solicita</a:t>
              </a:r>
              <a:r>
                <a:rPr lang="en">
                  <a:solidFill>
                    <a:srgbClr val="FFFFFF"/>
                  </a:solidFill>
                  <a:latin typeface="Maven Pro"/>
                  <a:ea typeface="Maven Pro"/>
                  <a:cs typeface="Maven Pro"/>
                  <a:sym typeface="Maven Pro"/>
                </a:rPr>
                <a:t> el Listado de IIP a los SO</a:t>
              </a:r>
              <a:endParaRPr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endParaRPr>
            </a:p>
          </p:txBody>
        </p:sp>
        <p:cxnSp>
          <p:nvCxnSpPr>
            <p:cNvPr id="1481" name="Google Shape;1481;p125"/>
            <p:cNvCxnSpPr/>
            <p:nvPr/>
          </p:nvCxnSpPr>
          <p:spPr>
            <a:xfrm>
              <a:off x="1343063" y="2434554"/>
              <a:ext cx="0" cy="3627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32" name="Google Shape;1432;p125"/>
            <p:cNvSpPr/>
            <p:nvPr/>
          </p:nvSpPr>
          <p:spPr>
            <a:xfrm>
              <a:off x="1181225" y="1111875"/>
              <a:ext cx="323700" cy="3627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FFFFFF"/>
                  </a:solidFill>
                  <a:latin typeface="Maven Pro"/>
                  <a:ea typeface="Maven Pro"/>
                  <a:cs typeface="Maven Pro"/>
                  <a:sym typeface="Maven Pro"/>
                </a:rPr>
                <a:t>1</a:t>
              </a:r>
              <a:endParaRPr/>
            </a:p>
          </p:txBody>
        </p:sp>
        <p:grpSp>
          <p:nvGrpSpPr>
            <p:cNvPr id="1482" name="Google Shape;1482;p125"/>
            <p:cNvGrpSpPr/>
            <p:nvPr/>
          </p:nvGrpSpPr>
          <p:grpSpPr>
            <a:xfrm>
              <a:off x="1109985" y="1779145"/>
              <a:ext cx="458978" cy="411432"/>
              <a:chOff x="2080437" y="1887914"/>
              <a:chExt cx="482677" cy="432677"/>
            </a:xfrm>
          </p:grpSpPr>
          <p:sp>
            <p:nvSpPr>
              <p:cNvPr id="1483" name="Google Shape;1483;p125"/>
              <p:cNvSpPr/>
              <p:nvPr/>
            </p:nvSpPr>
            <p:spPr>
              <a:xfrm>
                <a:off x="2080437" y="1899652"/>
                <a:ext cx="482677" cy="420939"/>
              </a:xfrm>
              <a:custGeom>
                <a:rect b="b" l="l" r="r" t="t"/>
                <a:pathLst>
                  <a:path extrusionOk="0" h="16459" w="18873">
                    <a:moveTo>
                      <a:pt x="9439" y="2072"/>
                    </a:moveTo>
                    <a:cubicBezTo>
                      <a:pt x="9459" y="2072"/>
                      <a:pt x="9479" y="2073"/>
                      <a:pt x="9499" y="2075"/>
                    </a:cubicBezTo>
                    <a:cubicBezTo>
                      <a:pt x="9803" y="2110"/>
                      <a:pt x="10017" y="2378"/>
                      <a:pt x="10017" y="2672"/>
                    </a:cubicBezTo>
                    <a:lnTo>
                      <a:pt x="10017" y="3020"/>
                    </a:lnTo>
                    <a:cubicBezTo>
                      <a:pt x="10017" y="3324"/>
                      <a:pt x="9803" y="3582"/>
                      <a:pt x="9499" y="3618"/>
                    </a:cubicBezTo>
                    <a:cubicBezTo>
                      <a:pt x="9479" y="3620"/>
                      <a:pt x="9459" y="3621"/>
                      <a:pt x="9439" y="3621"/>
                    </a:cubicBezTo>
                    <a:cubicBezTo>
                      <a:pt x="9117" y="3621"/>
                      <a:pt x="8848" y="3357"/>
                      <a:pt x="8848" y="3038"/>
                    </a:cubicBezTo>
                    <a:lnTo>
                      <a:pt x="8848" y="2655"/>
                    </a:lnTo>
                    <a:cubicBezTo>
                      <a:pt x="8848" y="2335"/>
                      <a:pt x="9117" y="2072"/>
                      <a:pt x="9439" y="2072"/>
                    </a:cubicBezTo>
                    <a:close/>
                    <a:moveTo>
                      <a:pt x="10293" y="4028"/>
                    </a:moveTo>
                    <a:lnTo>
                      <a:pt x="10588" y="4082"/>
                    </a:lnTo>
                    <a:cubicBezTo>
                      <a:pt x="10811" y="4127"/>
                      <a:pt x="10971" y="4314"/>
                      <a:pt x="10971" y="4537"/>
                    </a:cubicBezTo>
                    <a:lnTo>
                      <a:pt x="10971" y="4867"/>
                    </a:lnTo>
                    <a:cubicBezTo>
                      <a:pt x="10543" y="5197"/>
                      <a:pt x="10008" y="5384"/>
                      <a:pt x="9437" y="5384"/>
                    </a:cubicBezTo>
                    <a:cubicBezTo>
                      <a:pt x="8857" y="5384"/>
                      <a:pt x="8331" y="5197"/>
                      <a:pt x="7902" y="4867"/>
                    </a:cubicBezTo>
                    <a:lnTo>
                      <a:pt x="7902" y="4537"/>
                    </a:lnTo>
                    <a:cubicBezTo>
                      <a:pt x="7902" y="4314"/>
                      <a:pt x="8063" y="4127"/>
                      <a:pt x="8277" y="4082"/>
                    </a:cubicBezTo>
                    <a:lnTo>
                      <a:pt x="8572" y="4028"/>
                    </a:lnTo>
                    <a:cubicBezTo>
                      <a:pt x="8803" y="4234"/>
                      <a:pt x="9107" y="4350"/>
                      <a:pt x="9437" y="4350"/>
                    </a:cubicBezTo>
                    <a:cubicBezTo>
                      <a:pt x="9767" y="4350"/>
                      <a:pt x="10061" y="4234"/>
                      <a:pt x="10293" y="4028"/>
                    </a:cubicBezTo>
                    <a:close/>
                    <a:moveTo>
                      <a:pt x="9437" y="8257"/>
                    </a:moveTo>
                    <a:cubicBezTo>
                      <a:pt x="10284" y="8257"/>
                      <a:pt x="10971" y="8953"/>
                      <a:pt x="10971" y="9791"/>
                    </a:cubicBezTo>
                    <a:cubicBezTo>
                      <a:pt x="10971" y="10639"/>
                      <a:pt x="10284" y="11326"/>
                      <a:pt x="9437" y="11326"/>
                    </a:cubicBezTo>
                    <a:cubicBezTo>
                      <a:pt x="8589" y="11326"/>
                      <a:pt x="7902" y="10639"/>
                      <a:pt x="7902" y="9791"/>
                    </a:cubicBezTo>
                    <a:cubicBezTo>
                      <a:pt x="7902" y="8953"/>
                      <a:pt x="8589" y="8257"/>
                      <a:pt x="9437" y="8257"/>
                    </a:cubicBezTo>
                    <a:close/>
                    <a:moveTo>
                      <a:pt x="3382" y="12418"/>
                    </a:moveTo>
                    <a:cubicBezTo>
                      <a:pt x="3698" y="12418"/>
                      <a:pt x="3959" y="12680"/>
                      <a:pt x="3959" y="13003"/>
                    </a:cubicBezTo>
                    <a:lnTo>
                      <a:pt x="3959" y="13378"/>
                    </a:lnTo>
                    <a:cubicBezTo>
                      <a:pt x="3959" y="13701"/>
                      <a:pt x="3698" y="13962"/>
                      <a:pt x="3382" y="13962"/>
                    </a:cubicBezTo>
                    <a:cubicBezTo>
                      <a:pt x="3358" y="13962"/>
                      <a:pt x="3333" y="13961"/>
                      <a:pt x="3308" y="13958"/>
                    </a:cubicBezTo>
                    <a:cubicBezTo>
                      <a:pt x="3005" y="13931"/>
                      <a:pt x="2791" y="13663"/>
                      <a:pt x="2791" y="13369"/>
                    </a:cubicBezTo>
                    <a:lnTo>
                      <a:pt x="2791" y="13021"/>
                    </a:lnTo>
                    <a:cubicBezTo>
                      <a:pt x="2791" y="12717"/>
                      <a:pt x="3005" y="12459"/>
                      <a:pt x="3308" y="12423"/>
                    </a:cubicBezTo>
                    <a:cubicBezTo>
                      <a:pt x="3333" y="12420"/>
                      <a:pt x="3358" y="12418"/>
                      <a:pt x="3382" y="12418"/>
                    </a:cubicBezTo>
                    <a:close/>
                    <a:moveTo>
                      <a:pt x="15506" y="12418"/>
                    </a:moveTo>
                    <a:cubicBezTo>
                      <a:pt x="15821" y="12418"/>
                      <a:pt x="16083" y="12680"/>
                      <a:pt x="16083" y="13003"/>
                    </a:cubicBezTo>
                    <a:lnTo>
                      <a:pt x="16083" y="13378"/>
                    </a:lnTo>
                    <a:cubicBezTo>
                      <a:pt x="16083" y="13701"/>
                      <a:pt x="15821" y="13962"/>
                      <a:pt x="15506" y="13962"/>
                    </a:cubicBezTo>
                    <a:cubicBezTo>
                      <a:pt x="15481" y="13962"/>
                      <a:pt x="15457" y="13961"/>
                      <a:pt x="15432" y="13958"/>
                    </a:cubicBezTo>
                    <a:cubicBezTo>
                      <a:pt x="15128" y="13931"/>
                      <a:pt x="14914" y="13663"/>
                      <a:pt x="14914" y="13369"/>
                    </a:cubicBezTo>
                    <a:lnTo>
                      <a:pt x="14914" y="13021"/>
                    </a:lnTo>
                    <a:cubicBezTo>
                      <a:pt x="14914" y="12717"/>
                      <a:pt x="15128" y="12450"/>
                      <a:pt x="15432" y="12423"/>
                    </a:cubicBezTo>
                    <a:cubicBezTo>
                      <a:pt x="15457" y="12420"/>
                      <a:pt x="15481" y="12418"/>
                      <a:pt x="15506" y="12418"/>
                    </a:cubicBezTo>
                    <a:close/>
                    <a:moveTo>
                      <a:pt x="3357" y="10612"/>
                    </a:moveTo>
                    <a:cubicBezTo>
                      <a:pt x="4771" y="10612"/>
                      <a:pt x="5931" y="11761"/>
                      <a:pt x="5931" y="13172"/>
                    </a:cubicBezTo>
                    <a:cubicBezTo>
                      <a:pt x="5931" y="13645"/>
                      <a:pt x="5797" y="14100"/>
                      <a:pt x="5565" y="14484"/>
                    </a:cubicBezTo>
                    <a:cubicBezTo>
                      <a:pt x="5422" y="14091"/>
                      <a:pt x="5083" y="13788"/>
                      <a:pt x="4664" y="13708"/>
                    </a:cubicBezTo>
                    <a:lnTo>
                      <a:pt x="4646" y="13708"/>
                    </a:lnTo>
                    <a:cubicBezTo>
                      <a:pt x="4673" y="13601"/>
                      <a:pt x="4682" y="13494"/>
                      <a:pt x="4682" y="13378"/>
                    </a:cubicBezTo>
                    <a:lnTo>
                      <a:pt x="4682" y="13030"/>
                    </a:lnTo>
                    <a:cubicBezTo>
                      <a:pt x="4682" y="12325"/>
                      <a:pt x="4156" y="11736"/>
                      <a:pt x="3460" y="11692"/>
                    </a:cubicBezTo>
                    <a:cubicBezTo>
                      <a:pt x="3428" y="11689"/>
                      <a:pt x="3397" y="11688"/>
                      <a:pt x="3366" y="11688"/>
                    </a:cubicBezTo>
                    <a:cubicBezTo>
                      <a:pt x="2641" y="11688"/>
                      <a:pt x="2059" y="12276"/>
                      <a:pt x="2059" y="13003"/>
                    </a:cubicBezTo>
                    <a:lnTo>
                      <a:pt x="2059" y="13378"/>
                    </a:lnTo>
                    <a:cubicBezTo>
                      <a:pt x="2059" y="13494"/>
                      <a:pt x="2068" y="13601"/>
                      <a:pt x="2095" y="13708"/>
                    </a:cubicBezTo>
                    <a:lnTo>
                      <a:pt x="2086" y="13708"/>
                    </a:lnTo>
                    <a:cubicBezTo>
                      <a:pt x="1658" y="13788"/>
                      <a:pt x="1319" y="14091"/>
                      <a:pt x="1176" y="14484"/>
                    </a:cubicBezTo>
                    <a:cubicBezTo>
                      <a:pt x="917" y="14047"/>
                      <a:pt x="783" y="13538"/>
                      <a:pt x="819" y="12994"/>
                    </a:cubicBezTo>
                    <a:cubicBezTo>
                      <a:pt x="908" y="11683"/>
                      <a:pt x="1997" y="10648"/>
                      <a:pt x="3308" y="10612"/>
                    </a:cubicBezTo>
                    <a:cubicBezTo>
                      <a:pt x="3324" y="10612"/>
                      <a:pt x="3341" y="10612"/>
                      <a:pt x="3357" y="10612"/>
                    </a:cubicBezTo>
                    <a:close/>
                    <a:moveTo>
                      <a:pt x="15481" y="10612"/>
                    </a:moveTo>
                    <a:cubicBezTo>
                      <a:pt x="16904" y="10612"/>
                      <a:pt x="18055" y="11761"/>
                      <a:pt x="18055" y="13172"/>
                    </a:cubicBezTo>
                    <a:cubicBezTo>
                      <a:pt x="18055" y="13645"/>
                      <a:pt x="17921" y="14100"/>
                      <a:pt x="17689" y="14484"/>
                    </a:cubicBezTo>
                    <a:cubicBezTo>
                      <a:pt x="17555" y="14091"/>
                      <a:pt x="17216" y="13788"/>
                      <a:pt x="16788" y="13708"/>
                    </a:cubicBezTo>
                    <a:lnTo>
                      <a:pt x="16770" y="13708"/>
                    </a:lnTo>
                    <a:cubicBezTo>
                      <a:pt x="16797" y="13601"/>
                      <a:pt x="16815" y="13494"/>
                      <a:pt x="16815" y="13378"/>
                    </a:cubicBezTo>
                    <a:lnTo>
                      <a:pt x="16815" y="13030"/>
                    </a:lnTo>
                    <a:cubicBezTo>
                      <a:pt x="16815" y="12325"/>
                      <a:pt x="16279" y="11736"/>
                      <a:pt x="15583" y="11692"/>
                    </a:cubicBezTo>
                    <a:cubicBezTo>
                      <a:pt x="15552" y="11689"/>
                      <a:pt x="15520" y="11688"/>
                      <a:pt x="15489" y="11688"/>
                    </a:cubicBezTo>
                    <a:cubicBezTo>
                      <a:pt x="14765" y="11688"/>
                      <a:pt x="14183" y="12276"/>
                      <a:pt x="14183" y="13003"/>
                    </a:cubicBezTo>
                    <a:lnTo>
                      <a:pt x="14183" y="13378"/>
                    </a:lnTo>
                    <a:cubicBezTo>
                      <a:pt x="14183" y="13494"/>
                      <a:pt x="14201" y="13601"/>
                      <a:pt x="14227" y="13708"/>
                    </a:cubicBezTo>
                    <a:lnTo>
                      <a:pt x="14210" y="13708"/>
                    </a:lnTo>
                    <a:cubicBezTo>
                      <a:pt x="13781" y="13788"/>
                      <a:pt x="13442" y="14091"/>
                      <a:pt x="13300" y="14484"/>
                    </a:cubicBezTo>
                    <a:cubicBezTo>
                      <a:pt x="13041" y="14047"/>
                      <a:pt x="12907" y="13538"/>
                      <a:pt x="12952" y="12994"/>
                    </a:cubicBezTo>
                    <a:cubicBezTo>
                      <a:pt x="13041" y="11683"/>
                      <a:pt x="14129" y="10648"/>
                      <a:pt x="15432" y="10612"/>
                    </a:cubicBezTo>
                    <a:cubicBezTo>
                      <a:pt x="15448" y="10612"/>
                      <a:pt x="15465" y="10612"/>
                      <a:pt x="15481" y="10612"/>
                    </a:cubicBezTo>
                    <a:close/>
                    <a:moveTo>
                      <a:pt x="4236" y="14377"/>
                    </a:moveTo>
                    <a:lnTo>
                      <a:pt x="4521" y="14430"/>
                    </a:lnTo>
                    <a:cubicBezTo>
                      <a:pt x="4744" y="14466"/>
                      <a:pt x="4905" y="14662"/>
                      <a:pt x="4905" y="14885"/>
                    </a:cubicBezTo>
                    <a:lnTo>
                      <a:pt x="4905" y="15215"/>
                    </a:lnTo>
                    <a:cubicBezTo>
                      <a:pt x="4477" y="15537"/>
                      <a:pt x="3950" y="15733"/>
                      <a:pt x="3371" y="15733"/>
                    </a:cubicBezTo>
                    <a:cubicBezTo>
                      <a:pt x="2800" y="15733"/>
                      <a:pt x="2264" y="15537"/>
                      <a:pt x="1836" y="15215"/>
                    </a:cubicBezTo>
                    <a:lnTo>
                      <a:pt x="1836" y="14885"/>
                    </a:lnTo>
                    <a:cubicBezTo>
                      <a:pt x="1836" y="14662"/>
                      <a:pt x="1997" y="14466"/>
                      <a:pt x="2220" y="14430"/>
                    </a:cubicBezTo>
                    <a:lnTo>
                      <a:pt x="2505" y="14377"/>
                    </a:lnTo>
                    <a:cubicBezTo>
                      <a:pt x="2737" y="14573"/>
                      <a:pt x="3040" y="14698"/>
                      <a:pt x="3371" y="14698"/>
                    </a:cubicBezTo>
                    <a:cubicBezTo>
                      <a:pt x="3701" y="14698"/>
                      <a:pt x="4004" y="14573"/>
                      <a:pt x="4236" y="14377"/>
                    </a:cubicBezTo>
                    <a:close/>
                    <a:moveTo>
                      <a:pt x="16360" y="14377"/>
                    </a:moveTo>
                    <a:lnTo>
                      <a:pt x="16654" y="14430"/>
                    </a:lnTo>
                    <a:cubicBezTo>
                      <a:pt x="16868" y="14466"/>
                      <a:pt x="17029" y="14662"/>
                      <a:pt x="17029" y="14885"/>
                    </a:cubicBezTo>
                    <a:lnTo>
                      <a:pt x="17029" y="15215"/>
                    </a:lnTo>
                    <a:cubicBezTo>
                      <a:pt x="16600" y="15537"/>
                      <a:pt x="16074" y="15733"/>
                      <a:pt x="15494" y="15733"/>
                    </a:cubicBezTo>
                    <a:cubicBezTo>
                      <a:pt x="14923" y="15733"/>
                      <a:pt x="14388" y="15537"/>
                      <a:pt x="13960" y="15215"/>
                    </a:cubicBezTo>
                    <a:lnTo>
                      <a:pt x="13960" y="14885"/>
                    </a:lnTo>
                    <a:cubicBezTo>
                      <a:pt x="13960" y="14662"/>
                      <a:pt x="14120" y="14466"/>
                      <a:pt x="14343" y="14430"/>
                    </a:cubicBezTo>
                    <a:lnTo>
                      <a:pt x="14638" y="14377"/>
                    </a:lnTo>
                    <a:cubicBezTo>
                      <a:pt x="14870" y="14573"/>
                      <a:pt x="15164" y="14698"/>
                      <a:pt x="15494" y="14698"/>
                    </a:cubicBezTo>
                    <a:cubicBezTo>
                      <a:pt x="15824" y="14698"/>
                      <a:pt x="16128" y="14573"/>
                      <a:pt x="16360" y="14377"/>
                    </a:cubicBezTo>
                    <a:close/>
                    <a:moveTo>
                      <a:pt x="7863" y="1"/>
                    </a:moveTo>
                    <a:cubicBezTo>
                      <a:pt x="7793" y="1"/>
                      <a:pt x="7723" y="20"/>
                      <a:pt x="7662" y="59"/>
                    </a:cubicBezTo>
                    <a:cubicBezTo>
                      <a:pt x="6716" y="665"/>
                      <a:pt x="6145" y="1700"/>
                      <a:pt x="6145" y="2824"/>
                    </a:cubicBezTo>
                    <a:cubicBezTo>
                      <a:pt x="6145" y="4519"/>
                      <a:pt x="7430" y="5920"/>
                      <a:pt x="9080" y="6089"/>
                    </a:cubicBezTo>
                    <a:cubicBezTo>
                      <a:pt x="9071" y="6116"/>
                      <a:pt x="9071" y="6143"/>
                      <a:pt x="9071" y="6169"/>
                    </a:cubicBezTo>
                    <a:lnTo>
                      <a:pt x="9071" y="7561"/>
                    </a:lnTo>
                    <a:cubicBezTo>
                      <a:pt x="7992" y="7731"/>
                      <a:pt x="7171" y="8667"/>
                      <a:pt x="7171" y="9791"/>
                    </a:cubicBezTo>
                    <a:cubicBezTo>
                      <a:pt x="7171" y="10077"/>
                      <a:pt x="7224" y="10345"/>
                      <a:pt x="7314" y="10594"/>
                    </a:cubicBezTo>
                    <a:lnTo>
                      <a:pt x="6118" y="11290"/>
                    </a:lnTo>
                    <a:cubicBezTo>
                      <a:pt x="6100" y="11299"/>
                      <a:pt x="6091" y="11299"/>
                      <a:pt x="6083" y="11308"/>
                    </a:cubicBezTo>
                    <a:cubicBezTo>
                      <a:pt x="5481" y="10445"/>
                      <a:pt x="4487" y="9880"/>
                      <a:pt x="3359" y="9880"/>
                    </a:cubicBezTo>
                    <a:cubicBezTo>
                      <a:pt x="3333" y="9880"/>
                      <a:pt x="3307" y="9880"/>
                      <a:pt x="3281" y="9881"/>
                    </a:cubicBezTo>
                    <a:cubicBezTo>
                      <a:pt x="1568" y="9934"/>
                      <a:pt x="168" y="11308"/>
                      <a:pt x="88" y="13021"/>
                    </a:cubicBezTo>
                    <a:cubicBezTo>
                      <a:pt x="1" y="14905"/>
                      <a:pt x="1502" y="16459"/>
                      <a:pt x="3367" y="16459"/>
                    </a:cubicBezTo>
                    <a:cubicBezTo>
                      <a:pt x="3418" y="16459"/>
                      <a:pt x="3470" y="16458"/>
                      <a:pt x="3522" y="16455"/>
                    </a:cubicBezTo>
                    <a:cubicBezTo>
                      <a:pt x="5182" y="16384"/>
                      <a:pt x="6538" y="15064"/>
                      <a:pt x="6653" y="13413"/>
                    </a:cubicBezTo>
                    <a:cubicBezTo>
                      <a:pt x="6689" y="12887"/>
                      <a:pt x="6600" y="12396"/>
                      <a:pt x="6422" y="11950"/>
                    </a:cubicBezTo>
                    <a:cubicBezTo>
                      <a:pt x="6439" y="11941"/>
                      <a:pt x="6466" y="11932"/>
                      <a:pt x="6484" y="11924"/>
                    </a:cubicBezTo>
                    <a:lnTo>
                      <a:pt x="7679" y="11228"/>
                    </a:lnTo>
                    <a:cubicBezTo>
                      <a:pt x="8099" y="11736"/>
                      <a:pt x="8732" y="12057"/>
                      <a:pt x="9437" y="12057"/>
                    </a:cubicBezTo>
                    <a:cubicBezTo>
                      <a:pt x="10142" y="12057"/>
                      <a:pt x="10775" y="11736"/>
                      <a:pt x="11185" y="11228"/>
                    </a:cubicBezTo>
                    <a:lnTo>
                      <a:pt x="12390" y="11924"/>
                    </a:lnTo>
                    <a:cubicBezTo>
                      <a:pt x="12408" y="11932"/>
                      <a:pt x="12425" y="11941"/>
                      <a:pt x="12443" y="11950"/>
                    </a:cubicBezTo>
                    <a:cubicBezTo>
                      <a:pt x="12265" y="12396"/>
                      <a:pt x="12185" y="12887"/>
                      <a:pt x="12220" y="13413"/>
                    </a:cubicBezTo>
                    <a:cubicBezTo>
                      <a:pt x="12336" y="15064"/>
                      <a:pt x="13692" y="16384"/>
                      <a:pt x="15343" y="16455"/>
                    </a:cubicBezTo>
                    <a:cubicBezTo>
                      <a:pt x="15394" y="16458"/>
                      <a:pt x="15446" y="16459"/>
                      <a:pt x="15497" y="16459"/>
                    </a:cubicBezTo>
                    <a:cubicBezTo>
                      <a:pt x="17363" y="16459"/>
                      <a:pt x="18873" y="14896"/>
                      <a:pt x="18786" y="13021"/>
                    </a:cubicBezTo>
                    <a:cubicBezTo>
                      <a:pt x="18706" y="11308"/>
                      <a:pt x="17305" y="9934"/>
                      <a:pt x="15592" y="9881"/>
                    </a:cubicBezTo>
                    <a:cubicBezTo>
                      <a:pt x="15566" y="9880"/>
                      <a:pt x="15540" y="9880"/>
                      <a:pt x="15514" y="9880"/>
                    </a:cubicBezTo>
                    <a:cubicBezTo>
                      <a:pt x="14386" y="9880"/>
                      <a:pt x="13384" y="10445"/>
                      <a:pt x="12791" y="11308"/>
                    </a:cubicBezTo>
                    <a:cubicBezTo>
                      <a:pt x="12773" y="11299"/>
                      <a:pt x="12764" y="11299"/>
                      <a:pt x="12747" y="11290"/>
                    </a:cubicBezTo>
                    <a:lnTo>
                      <a:pt x="11551" y="10594"/>
                    </a:lnTo>
                    <a:cubicBezTo>
                      <a:pt x="11649" y="10345"/>
                      <a:pt x="11703" y="10077"/>
                      <a:pt x="11703" y="9791"/>
                    </a:cubicBezTo>
                    <a:cubicBezTo>
                      <a:pt x="11703" y="8667"/>
                      <a:pt x="10873" y="7731"/>
                      <a:pt x="9803" y="7561"/>
                    </a:cubicBezTo>
                    <a:lnTo>
                      <a:pt x="9803" y="6169"/>
                    </a:lnTo>
                    <a:cubicBezTo>
                      <a:pt x="9803" y="6143"/>
                      <a:pt x="9794" y="6116"/>
                      <a:pt x="9794" y="6089"/>
                    </a:cubicBezTo>
                    <a:cubicBezTo>
                      <a:pt x="11435" y="5920"/>
                      <a:pt x="12720" y="4519"/>
                      <a:pt x="12720" y="2824"/>
                    </a:cubicBezTo>
                    <a:cubicBezTo>
                      <a:pt x="12720" y="1709"/>
                      <a:pt x="12158" y="674"/>
                      <a:pt x="11212" y="68"/>
                    </a:cubicBezTo>
                    <a:cubicBezTo>
                      <a:pt x="11150" y="28"/>
                      <a:pt x="11081" y="10"/>
                      <a:pt x="11014" y="10"/>
                    </a:cubicBezTo>
                    <a:cubicBezTo>
                      <a:pt x="10895" y="10"/>
                      <a:pt x="10781" y="67"/>
                      <a:pt x="10713" y="175"/>
                    </a:cubicBezTo>
                    <a:cubicBezTo>
                      <a:pt x="10597" y="344"/>
                      <a:pt x="10650" y="567"/>
                      <a:pt x="10820" y="683"/>
                    </a:cubicBezTo>
                    <a:cubicBezTo>
                      <a:pt x="11551" y="1156"/>
                      <a:pt x="11988" y="1959"/>
                      <a:pt x="11988" y="2824"/>
                    </a:cubicBezTo>
                    <a:cubicBezTo>
                      <a:pt x="11988" y="3306"/>
                      <a:pt x="11854" y="3752"/>
                      <a:pt x="11631" y="4135"/>
                    </a:cubicBezTo>
                    <a:cubicBezTo>
                      <a:pt x="11489" y="3743"/>
                      <a:pt x="11150" y="3449"/>
                      <a:pt x="10721" y="3368"/>
                    </a:cubicBezTo>
                    <a:lnTo>
                      <a:pt x="10713" y="3359"/>
                    </a:lnTo>
                    <a:cubicBezTo>
                      <a:pt x="10739" y="3261"/>
                      <a:pt x="10748" y="3145"/>
                      <a:pt x="10748" y="3038"/>
                    </a:cubicBezTo>
                    <a:lnTo>
                      <a:pt x="10748" y="2681"/>
                    </a:lnTo>
                    <a:cubicBezTo>
                      <a:pt x="10748" y="1986"/>
                      <a:pt x="10213" y="1388"/>
                      <a:pt x="9517" y="1343"/>
                    </a:cubicBezTo>
                    <a:cubicBezTo>
                      <a:pt x="9491" y="1342"/>
                      <a:pt x="9465" y="1341"/>
                      <a:pt x="9439" y="1341"/>
                    </a:cubicBezTo>
                    <a:cubicBezTo>
                      <a:pt x="8715" y="1341"/>
                      <a:pt x="8117" y="1931"/>
                      <a:pt x="8117" y="2655"/>
                    </a:cubicBezTo>
                    <a:lnTo>
                      <a:pt x="8117" y="3038"/>
                    </a:lnTo>
                    <a:cubicBezTo>
                      <a:pt x="8117" y="3145"/>
                      <a:pt x="8134" y="3261"/>
                      <a:pt x="8161" y="3359"/>
                    </a:cubicBezTo>
                    <a:lnTo>
                      <a:pt x="8143" y="3368"/>
                    </a:lnTo>
                    <a:cubicBezTo>
                      <a:pt x="7715" y="3449"/>
                      <a:pt x="7376" y="3743"/>
                      <a:pt x="7242" y="4135"/>
                    </a:cubicBezTo>
                    <a:cubicBezTo>
                      <a:pt x="7010" y="3752"/>
                      <a:pt x="6877" y="3306"/>
                      <a:pt x="6877" y="2824"/>
                    </a:cubicBezTo>
                    <a:cubicBezTo>
                      <a:pt x="6877" y="1950"/>
                      <a:pt x="7323" y="1147"/>
                      <a:pt x="8054" y="674"/>
                    </a:cubicBezTo>
                    <a:cubicBezTo>
                      <a:pt x="8233" y="567"/>
                      <a:pt x="8277" y="344"/>
                      <a:pt x="8170" y="166"/>
                    </a:cubicBezTo>
                    <a:cubicBezTo>
                      <a:pt x="8102" y="58"/>
                      <a:pt x="7984" y="1"/>
                      <a:pt x="7863" y="1"/>
                    </a:cubicBezTo>
                    <a:close/>
                  </a:path>
                </a:pathLst>
              </a:custGeom>
              <a:solidFill>
                <a:srgbClr val="D789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125"/>
              <p:cNvSpPr/>
              <p:nvPr/>
            </p:nvSpPr>
            <p:spPr>
              <a:xfrm>
                <a:off x="2312410" y="2140677"/>
                <a:ext cx="18721" cy="18746"/>
              </a:xfrm>
              <a:custGeom>
                <a:rect b="b" l="l" r="r" t="t"/>
                <a:pathLst>
                  <a:path extrusionOk="0" h="733" w="732">
                    <a:moveTo>
                      <a:pt x="366" y="1"/>
                    </a:moveTo>
                    <a:cubicBezTo>
                      <a:pt x="268" y="1"/>
                      <a:pt x="170" y="45"/>
                      <a:pt x="107" y="108"/>
                    </a:cubicBezTo>
                    <a:cubicBezTo>
                      <a:pt x="36" y="179"/>
                      <a:pt x="0" y="277"/>
                      <a:pt x="0" y="366"/>
                    </a:cubicBezTo>
                    <a:cubicBezTo>
                      <a:pt x="0" y="465"/>
                      <a:pt x="36" y="563"/>
                      <a:pt x="107" y="625"/>
                    </a:cubicBezTo>
                    <a:cubicBezTo>
                      <a:pt x="170" y="696"/>
                      <a:pt x="268" y="732"/>
                      <a:pt x="366" y="732"/>
                    </a:cubicBezTo>
                    <a:cubicBezTo>
                      <a:pt x="455" y="732"/>
                      <a:pt x="553" y="696"/>
                      <a:pt x="625" y="625"/>
                    </a:cubicBezTo>
                    <a:cubicBezTo>
                      <a:pt x="687" y="563"/>
                      <a:pt x="732" y="465"/>
                      <a:pt x="732" y="366"/>
                    </a:cubicBezTo>
                    <a:cubicBezTo>
                      <a:pt x="732" y="277"/>
                      <a:pt x="687" y="179"/>
                      <a:pt x="625" y="108"/>
                    </a:cubicBezTo>
                    <a:cubicBezTo>
                      <a:pt x="553" y="45"/>
                      <a:pt x="455" y="1"/>
                      <a:pt x="366" y="1"/>
                    </a:cubicBezTo>
                    <a:close/>
                  </a:path>
                </a:pathLst>
              </a:custGeom>
              <a:solidFill>
                <a:srgbClr val="D789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125"/>
              <p:cNvSpPr/>
              <p:nvPr/>
            </p:nvSpPr>
            <p:spPr>
              <a:xfrm>
                <a:off x="2312410" y="1887914"/>
                <a:ext cx="18721" cy="18721"/>
              </a:xfrm>
              <a:custGeom>
                <a:rect b="b" l="l" r="r" t="t"/>
                <a:pathLst>
                  <a:path extrusionOk="0" h="732" w="732">
                    <a:moveTo>
                      <a:pt x="366" y="0"/>
                    </a:moveTo>
                    <a:cubicBezTo>
                      <a:pt x="161" y="0"/>
                      <a:pt x="0" y="161"/>
                      <a:pt x="0" y="366"/>
                    </a:cubicBezTo>
                    <a:cubicBezTo>
                      <a:pt x="0" y="562"/>
                      <a:pt x="161" y="732"/>
                      <a:pt x="366" y="732"/>
                    </a:cubicBezTo>
                    <a:cubicBezTo>
                      <a:pt x="562" y="732"/>
                      <a:pt x="732" y="562"/>
                      <a:pt x="732" y="366"/>
                    </a:cubicBezTo>
                    <a:cubicBezTo>
                      <a:pt x="732" y="161"/>
                      <a:pt x="562" y="0"/>
                      <a:pt x="366" y="0"/>
                    </a:cubicBezTo>
                    <a:close/>
                  </a:path>
                </a:pathLst>
              </a:custGeom>
              <a:solidFill>
                <a:srgbClr val="D789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86" name="Google Shape;1486;p125"/>
          <p:cNvGrpSpPr/>
          <p:nvPr/>
        </p:nvGrpSpPr>
        <p:grpSpPr>
          <a:xfrm>
            <a:off x="4327305" y="1789952"/>
            <a:ext cx="468188" cy="454819"/>
            <a:chOff x="2711860" y="2997344"/>
            <a:chExt cx="492363" cy="478304"/>
          </a:xfrm>
        </p:grpSpPr>
        <p:sp>
          <p:nvSpPr>
            <p:cNvPr id="1487" name="Google Shape;1487;p125"/>
            <p:cNvSpPr/>
            <p:nvPr/>
          </p:nvSpPr>
          <p:spPr>
            <a:xfrm>
              <a:off x="2711860" y="2997344"/>
              <a:ext cx="304624" cy="478304"/>
            </a:xfrm>
            <a:custGeom>
              <a:rect b="b" l="l" r="r" t="t"/>
              <a:pathLst>
                <a:path extrusionOk="0" h="18702" w="11911">
                  <a:moveTo>
                    <a:pt x="6977" y="11178"/>
                  </a:moveTo>
                  <a:lnTo>
                    <a:pt x="6977" y="12347"/>
                  </a:lnTo>
                  <a:lnTo>
                    <a:pt x="5371" y="12347"/>
                  </a:lnTo>
                  <a:lnTo>
                    <a:pt x="5371" y="11178"/>
                  </a:lnTo>
                  <a:cubicBezTo>
                    <a:pt x="5639" y="11214"/>
                    <a:pt x="5907" y="11240"/>
                    <a:pt x="6174" y="11240"/>
                  </a:cubicBezTo>
                  <a:cubicBezTo>
                    <a:pt x="6442" y="11240"/>
                    <a:pt x="6709" y="11214"/>
                    <a:pt x="6977" y="11178"/>
                  </a:cubicBezTo>
                  <a:close/>
                  <a:moveTo>
                    <a:pt x="6977" y="13078"/>
                  </a:moveTo>
                  <a:lnTo>
                    <a:pt x="6977" y="17155"/>
                  </a:lnTo>
                  <a:cubicBezTo>
                    <a:pt x="6977" y="17602"/>
                    <a:pt x="6618" y="17962"/>
                    <a:pt x="6179" y="17962"/>
                  </a:cubicBezTo>
                  <a:cubicBezTo>
                    <a:pt x="6154" y="17962"/>
                    <a:pt x="6129" y="17960"/>
                    <a:pt x="6103" y="17958"/>
                  </a:cubicBezTo>
                  <a:cubicBezTo>
                    <a:pt x="5684" y="17922"/>
                    <a:pt x="5371" y="17557"/>
                    <a:pt x="5371" y="17137"/>
                  </a:cubicBezTo>
                  <a:lnTo>
                    <a:pt x="5371" y="13078"/>
                  </a:lnTo>
                  <a:close/>
                  <a:moveTo>
                    <a:pt x="6173" y="1"/>
                  </a:moveTo>
                  <a:cubicBezTo>
                    <a:pt x="4716" y="1"/>
                    <a:pt x="3278" y="568"/>
                    <a:pt x="2195" y="1650"/>
                  </a:cubicBezTo>
                  <a:cubicBezTo>
                    <a:pt x="1" y="3845"/>
                    <a:pt x="1" y="7413"/>
                    <a:pt x="2195" y="9608"/>
                  </a:cubicBezTo>
                  <a:cubicBezTo>
                    <a:pt x="2900" y="10304"/>
                    <a:pt x="3748" y="10785"/>
                    <a:pt x="4640" y="11035"/>
                  </a:cubicBezTo>
                  <a:lnTo>
                    <a:pt x="4640" y="17146"/>
                  </a:lnTo>
                  <a:cubicBezTo>
                    <a:pt x="4640" y="17940"/>
                    <a:pt x="5291" y="18654"/>
                    <a:pt x="6094" y="18698"/>
                  </a:cubicBezTo>
                  <a:cubicBezTo>
                    <a:pt x="6126" y="18700"/>
                    <a:pt x="6157" y="18701"/>
                    <a:pt x="6188" y="18701"/>
                  </a:cubicBezTo>
                  <a:cubicBezTo>
                    <a:pt x="7029" y="18701"/>
                    <a:pt x="7709" y="18016"/>
                    <a:pt x="7709" y="17173"/>
                  </a:cubicBezTo>
                  <a:lnTo>
                    <a:pt x="7709" y="11035"/>
                  </a:lnTo>
                  <a:cubicBezTo>
                    <a:pt x="8601" y="10785"/>
                    <a:pt x="9448" y="10304"/>
                    <a:pt x="10153" y="9608"/>
                  </a:cubicBezTo>
                  <a:cubicBezTo>
                    <a:pt x="11009" y="8743"/>
                    <a:pt x="11554" y="7663"/>
                    <a:pt x="11741" y="6468"/>
                  </a:cubicBezTo>
                  <a:cubicBezTo>
                    <a:pt x="11910" y="5299"/>
                    <a:pt x="11723" y="4121"/>
                    <a:pt x="11188" y="3069"/>
                  </a:cubicBezTo>
                  <a:cubicBezTo>
                    <a:pt x="11125" y="2942"/>
                    <a:pt x="10994" y="2870"/>
                    <a:pt x="10860" y="2870"/>
                  </a:cubicBezTo>
                  <a:cubicBezTo>
                    <a:pt x="10805" y="2870"/>
                    <a:pt x="10749" y="2882"/>
                    <a:pt x="10697" y="2908"/>
                  </a:cubicBezTo>
                  <a:cubicBezTo>
                    <a:pt x="10519" y="3006"/>
                    <a:pt x="10447" y="3220"/>
                    <a:pt x="10537" y="3399"/>
                  </a:cubicBezTo>
                  <a:cubicBezTo>
                    <a:pt x="11714" y="5709"/>
                    <a:pt x="10920" y="8591"/>
                    <a:pt x="8503" y="9947"/>
                  </a:cubicBezTo>
                  <a:cubicBezTo>
                    <a:pt x="7783" y="10348"/>
                    <a:pt x="6984" y="10546"/>
                    <a:pt x="6186" y="10546"/>
                  </a:cubicBezTo>
                  <a:cubicBezTo>
                    <a:pt x="5332" y="10546"/>
                    <a:pt x="4477" y="10319"/>
                    <a:pt x="3721" y="9867"/>
                  </a:cubicBezTo>
                  <a:cubicBezTo>
                    <a:pt x="848" y="8154"/>
                    <a:pt x="518" y="4362"/>
                    <a:pt x="2713" y="2168"/>
                  </a:cubicBezTo>
                  <a:cubicBezTo>
                    <a:pt x="3655" y="1225"/>
                    <a:pt x="4904" y="731"/>
                    <a:pt x="6172" y="731"/>
                  </a:cubicBezTo>
                  <a:cubicBezTo>
                    <a:pt x="6921" y="731"/>
                    <a:pt x="7676" y="903"/>
                    <a:pt x="8378" y="1258"/>
                  </a:cubicBezTo>
                  <a:cubicBezTo>
                    <a:pt x="8432" y="1284"/>
                    <a:pt x="8489" y="1296"/>
                    <a:pt x="8545" y="1296"/>
                  </a:cubicBezTo>
                  <a:cubicBezTo>
                    <a:pt x="8679" y="1296"/>
                    <a:pt x="8805" y="1224"/>
                    <a:pt x="8868" y="1097"/>
                  </a:cubicBezTo>
                  <a:cubicBezTo>
                    <a:pt x="8966" y="919"/>
                    <a:pt x="8895" y="696"/>
                    <a:pt x="8708" y="607"/>
                  </a:cubicBezTo>
                  <a:cubicBezTo>
                    <a:pt x="7902" y="199"/>
                    <a:pt x="7034" y="1"/>
                    <a:pt x="6173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25"/>
            <p:cNvSpPr/>
            <p:nvPr/>
          </p:nvSpPr>
          <p:spPr>
            <a:xfrm>
              <a:off x="2766842" y="3038619"/>
              <a:ext cx="205597" cy="205367"/>
            </a:xfrm>
            <a:custGeom>
              <a:rect b="b" l="l" r="r" t="t"/>
              <a:pathLst>
                <a:path extrusionOk="0" h="8030" w="8039">
                  <a:moveTo>
                    <a:pt x="4024" y="723"/>
                  </a:moveTo>
                  <a:cubicBezTo>
                    <a:pt x="5835" y="723"/>
                    <a:pt x="7307" y="2204"/>
                    <a:pt x="7307" y="4015"/>
                  </a:cubicBezTo>
                  <a:cubicBezTo>
                    <a:pt x="7307" y="5826"/>
                    <a:pt x="5835" y="7298"/>
                    <a:pt x="4024" y="7298"/>
                  </a:cubicBezTo>
                  <a:cubicBezTo>
                    <a:pt x="2204" y="7298"/>
                    <a:pt x="732" y="5826"/>
                    <a:pt x="732" y="4015"/>
                  </a:cubicBezTo>
                  <a:cubicBezTo>
                    <a:pt x="732" y="2204"/>
                    <a:pt x="2204" y="723"/>
                    <a:pt x="4024" y="723"/>
                  </a:cubicBezTo>
                  <a:close/>
                  <a:moveTo>
                    <a:pt x="4024" y="1"/>
                  </a:moveTo>
                  <a:cubicBezTo>
                    <a:pt x="1803" y="1"/>
                    <a:pt x="1" y="1803"/>
                    <a:pt x="1" y="4015"/>
                  </a:cubicBezTo>
                  <a:cubicBezTo>
                    <a:pt x="1" y="6228"/>
                    <a:pt x="1803" y="8030"/>
                    <a:pt x="4024" y="8030"/>
                  </a:cubicBezTo>
                  <a:cubicBezTo>
                    <a:pt x="6237" y="8030"/>
                    <a:pt x="8039" y="6228"/>
                    <a:pt x="8039" y="4015"/>
                  </a:cubicBezTo>
                  <a:cubicBezTo>
                    <a:pt x="8039" y="1803"/>
                    <a:pt x="6237" y="1"/>
                    <a:pt x="402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25"/>
            <p:cNvSpPr/>
            <p:nvPr/>
          </p:nvSpPr>
          <p:spPr>
            <a:xfrm>
              <a:off x="3125708" y="2997549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24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24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7"/>
                  </a:cubicBezTo>
                  <a:lnTo>
                    <a:pt x="1" y="2704"/>
                  </a:lnTo>
                  <a:cubicBezTo>
                    <a:pt x="1" y="2900"/>
                    <a:pt x="161" y="3070"/>
                    <a:pt x="366" y="3070"/>
                  </a:cubicBezTo>
                  <a:lnTo>
                    <a:pt x="2704" y="3070"/>
                  </a:lnTo>
                  <a:cubicBezTo>
                    <a:pt x="2900" y="3070"/>
                    <a:pt x="3069" y="2900"/>
                    <a:pt x="3069" y="2704"/>
                  </a:cubicBezTo>
                  <a:lnTo>
                    <a:pt x="3069" y="367"/>
                  </a:lnTo>
                  <a:cubicBezTo>
                    <a:pt x="3069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25"/>
            <p:cNvSpPr/>
            <p:nvPr/>
          </p:nvSpPr>
          <p:spPr>
            <a:xfrm>
              <a:off x="3065944" y="3117102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61" y="3069"/>
                    <a:pt x="366" y="3069"/>
                  </a:cubicBezTo>
                  <a:lnTo>
                    <a:pt x="2703" y="3069"/>
                  </a:lnTo>
                  <a:cubicBezTo>
                    <a:pt x="2900" y="3069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0" y="1"/>
                    <a:pt x="2703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25"/>
            <p:cNvSpPr/>
            <p:nvPr/>
          </p:nvSpPr>
          <p:spPr>
            <a:xfrm>
              <a:off x="2821159" y="3092680"/>
              <a:ext cx="97211" cy="97236"/>
            </a:xfrm>
            <a:custGeom>
              <a:rect b="b" l="l" r="r" t="t"/>
              <a:pathLst>
                <a:path extrusionOk="0" h="3802" w="3801">
                  <a:moveTo>
                    <a:pt x="3069" y="732"/>
                  </a:moveTo>
                  <a:lnTo>
                    <a:pt x="3069" y="3070"/>
                  </a:lnTo>
                  <a:lnTo>
                    <a:pt x="732" y="3070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70"/>
                    <a:pt x="0" y="367"/>
                  </a:cubicBezTo>
                  <a:lnTo>
                    <a:pt x="0" y="3436"/>
                  </a:lnTo>
                  <a:cubicBezTo>
                    <a:pt x="0" y="3641"/>
                    <a:pt x="161" y="3801"/>
                    <a:pt x="366" y="3801"/>
                  </a:cubicBezTo>
                  <a:lnTo>
                    <a:pt x="3435" y="3801"/>
                  </a:lnTo>
                  <a:cubicBezTo>
                    <a:pt x="3640" y="3801"/>
                    <a:pt x="3800" y="3641"/>
                    <a:pt x="3800" y="3436"/>
                  </a:cubicBezTo>
                  <a:lnTo>
                    <a:pt x="3800" y="367"/>
                  </a:lnTo>
                  <a:cubicBezTo>
                    <a:pt x="3800" y="170"/>
                    <a:pt x="3640" y="1"/>
                    <a:pt x="3435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25"/>
            <p:cNvSpPr/>
            <p:nvPr/>
          </p:nvSpPr>
          <p:spPr>
            <a:xfrm>
              <a:off x="3006154" y="2997549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24"/>
                  </a:moveTo>
                  <a:lnTo>
                    <a:pt x="2338" y="2338"/>
                  </a:lnTo>
                  <a:lnTo>
                    <a:pt x="733" y="2338"/>
                  </a:lnTo>
                  <a:lnTo>
                    <a:pt x="733" y="724"/>
                  </a:lnTo>
                  <a:close/>
                  <a:moveTo>
                    <a:pt x="367" y="1"/>
                  </a:moveTo>
                  <a:cubicBezTo>
                    <a:pt x="162" y="1"/>
                    <a:pt x="1" y="161"/>
                    <a:pt x="1" y="367"/>
                  </a:cubicBezTo>
                  <a:lnTo>
                    <a:pt x="1" y="2704"/>
                  </a:lnTo>
                  <a:cubicBezTo>
                    <a:pt x="1" y="2900"/>
                    <a:pt x="162" y="3070"/>
                    <a:pt x="367" y="3070"/>
                  </a:cubicBezTo>
                  <a:lnTo>
                    <a:pt x="2704" y="3070"/>
                  </a:lnTo>
                  <a:cubicBezTo>
                    <a:pt x="2900" y="3070"/>
                    <a:pt x="3070" y="2900"/>
                    <a:pt x="3070" y="2704"/>
                  </a:cubicBezTo>
                  <a:lnTo>
                    <a:pt x="3070" y="367"/>
                  </a:lnTo>
                  <a:cubicBezTo>
                    <a:pt x="3070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25"/>
            <p:cNvSpPr/>
            <p:nvPr/>
          </p:nvSpPr>
          <p:spPr>
            <a:xfrm>
              <a:off x="3125708" y="3236656"/>
              <a:ext cx="78515" cy="78490"/>
            </a:xfrm>
            <a:custGeom>
              <a:rect b="b" l="l" r="r" t="t"/>
              <a:pathLst>
                <a:path extrusionOk="0" h="3069" w="3070">
                  <a:moveTo>
                    <a:pt x="2338" y="732"/>
                  </a:moveTo>
                  <a:lnTo>
                    <a:pt x="2338" y="2337"/>
                  </a:lnTo>
                  <a:lnTo>
                    <a:pt x="732" y="2337"/>
                  </a:lnTo>
                  <a:lnTo>
                    <a:pt x="732" y="732"/>
                  </a:lnTo>
                  <a:close/>
                  <a:moveTo>
                    <a:pt x="366" y="0"/>
                  </a:moveTo>
                  <a:cubicBezTo>
                    <a:pt x="161" y="0"/>
                    <a:pt x="1" y="161"/>
                    <a:pt x="1" y="366"/>
                  </a:cubicBezTo>
                  <a:lnTo>
                    <a:pt x="1" y="2703"/>
                  </a:lnTo>
                  <a:cubicBezTo>
                    <a:pt x="1" y="2899"/>
                    <a:pt x="161" y="3069"/>
                    <a:pt x="366" y="3069"/>
                  </a:cubicBezTo>
                  <a:lnTo>
                    <a:pt x="2704" y="3069"/>
                  </a:lnTo>
                  <a:cubicBezTo>
                    <a:pt x="2900" y="3069"/>
                    <a:pt x="3069" y="2899"/>
                    <a:pt x="3069" y="2703"/>
                  </a:cubicBezTo>
                  <a:lnTo>
                    <a:pt x="3069" y="366"/>
                  </a:lnTo>
                  <a:cubicBezTo>
                    <a:pt x="3069" y="161"/>
                    <a:pt x="2900" y="0"/>
                    <a:pt x="2704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25"/>
            <p:cNvSpPr/>
            <p:nvPr/>
          </p:nvSpPr>
          <p:spPr>
            <a:xfrm>
              <a:off x="3065944" y="335618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0" y="161"/>
                    <a:pt x="0" y="366"/>
                  </a:cubicBezTo>
                  <a:lnTo>
                    <a:pt x="0" y="2704"/>
                  </a:lnTo>
                  <a:cubicBezTo>
                    <a:pt x="0" y="2900"/>
                    <a:pt x="161" y="3070"/>
                    <a:pt x="366" y="3070"/>
                  </a:cubicBezTo>
                  <a:lnTo>
                    <a:pt x="2703" y="3070"/>
                  </a:lnTo>
                  <a:cubicBezTo>
                    <a:pt x="2900" y="3070"/>
                    <a:pt x="3069" y="2900"/>
                    <a:pt x="3069" y="2704"/>
                  </a:cubicBezTo>
                  <a:lnTo>
                    <a:pt x="3069" y="366"/>
                  </a:lnTo>
                  <a:cubicBezTo>
                    <a:pt x="3069" y="161"/>
                    <a:pt x="2900" y="1"/>
                    <a:pt x="2703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25"/>
            <p:cNvSpPr/>
            <p:nvPr/>
          </p:nvSpPr>
          <p:spPr>
            <a:xfrm>
              <a:off x="3006154" y="3236656"/>
              <a:ext cx="78515" cy="78490"/>
            </a:xfrm>
            <a:custGeom>
              <a:rect b="b" l="l" r="r" t="t"/>
              <a:pathLst>
                <a:path extrusionOk="0" h="3069" w="3070">
                  <a:moveTo>
                    <a:pt x="2338" y="732"/>
                  </a:moveTo>
                  <a:lnTo>
                    <a:pt x="2338" y="2337"/>
                  </a:lnTo>
                  <a:lnTo>
                    <a:pt x="733" y="2337"/>
                  </a:lnTo>
                  <a:lnTo>
                    <a:pt x="733" y="732"/>
                  </a:lnTo>
                  <a:close/>
                  <a:moveTo>
                    <a:pt x="367" y="0"/>
                  </a:moveTo>
                  <a:cubicBezTo>
                    <a:pt x="162" y="0"/>
                    <a:pt x="1" y="161"/>
                    <a:pt x="1" y="366"/>
                  </a:cubicBezTo>
                  <a:lnTo>
                    <a:pt x="1" y="2703"/>
                  </a:lnTo>
                  <a:cubicBezTo>
                    <a:pt x="1" y="2899"/>
                    <a:pt x="162" y="3069"/>
                    <a:pt x="367" y="3069"/>
                  </a:cubicBezTo>
                  <a:lnTo>
                    <a:pt x="2704" y="3069"/>
                  </a:lnTo>
                  <a:cubicBezTo>
                    <a:pt x="2900" y="3069"/>
                    <a:pt x="3070" y="2899"/>
                    <a:pt x="3070" y="2703"/>
                  </a:cubicBezTo>
                  <a:lnTo>
                    <a:pt x="3070" y="366"/>
                  </a:lnTo>
                  <a:cubicBezTo>
                    <a:pt x="3070" y="161"/>
                    <a:pt x="2900" y="0"/>
                    <a:pt x="2704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25"/>
            <p:cNvSpPr/>
            <p:nvPr/>
          </p:nvSpPr>
          <p:spPr>
            <a:xfrm>
              <a:off x="2946390" y="3356184"/>
              <a:ext cx="78515" cy="78515"/>
            </a:xfrm>
            <a:custGeom>
              <a:rect b="b" l="l" r="r" t="t"/>
              <a:pathLst>
                <a:path extrusionOk="0" h="3070" w="3070">
                  <a:moveTo>
                    <a:pt x="2338" y="732"/>
                  </a:moveTo>
                  <a:lnTo>
                    <a:pt x="2338" y="2338"/>
                  </a:lnTo>
                  <a:lnTo>
                    <a:pt x="732" y="2338"/>
                  </a:lnTo>
                  <a:lnTo>
                    <a:pt x="732" y="732"/>
                  </a:lnTo>
                  <a:close/>
                  <a:moveTo>
                    <a:pt x="366" y="1"/>
                  </a:moveTo>
                  <a:cubicBezTo>
                    <a:pt x="161" y="1"/>
                    <a:pt x="1" y="161"/>
                    <a:pt x="1" y="366"/>
                  </a:cubicBezTo>
                  <a:lnTo>
                    <a:pt x="1" y="2704"/>
                  </a:lnTo>
                  <a:cubicBezTo>
                    <a:pt x="1" y="2900"/>
                    <a:pt x="161" y="3070"/>
                    <a:pt x="366" y="3070"/>
                  </a:cubicBezTo>
                  <a:lnTo>
                    <a:pt x="2704" y="3070"/>
                  </a:lnTo>
                  <a:cubicBezTo>
                    <a:pt x="2900" y="3070"/>
                    <a:pt x="3070" y="2900"/>
                    <a:pt x="3070" y="2704"/>
                  </a:cubicBezTo>
                  <a:lnTo>
                    <a:pt x="3070" y="366"/>
                  </a:lnTo>
                  <a:cubicBezTo>
                    <a:pt x="3070" y="161"/>
                    <a:pt x="2900" y="1"/>
                    <a:pt x="270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25"/>
            <p:cNvSpPr/>
            <p:nvPr/>
          </p:nvSpPr>
          <p:spPr>
            <a:xfrm>
              <a:off x="2955289" y="3036803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6" y="0"/>
                  </a:moveTo>
                  <a:cubicBezTo>
                    <a:pt x="277" y="0"/>
                    <a:pt x="179" y="36"/>
                    <a:pt x="108" y="107"/>
                  </a:cubicBezTo>
                  <a:cubicBezTo>
                    <a:pt x="45" y="179"/>
                    <a:pt x="1" y="268"/>
                    <a:pt x="1" y="366"/>
                  </a:cubicBezTo>
                  <a:cubicBezTo>
                    <a:pt x="1" y="464"/>
                    <a:pt x="45" y="553"/>
                    <a:pt x="108" y="625"/>
                  </a:cubicBezTo>
                  <a:cubicBezTo>
                    <a:pt x="179" y="696"/>
                    <a:pt x="277" y="732"/>
                    <a:pt x="366" y="732"/>
                  </a:cubicBezTo>
                  <a:cubicBezTo>
                    <a:pt x="464" y="732"/>
                    <a:pt x="563" y="696"/>
                    <a:pt x="625" y="625"/>
                  </a:cubicBezTo>
                  <a:cubicBezTo>
                    <a:pt x="696" y="553"/>
                    <a:pt x="732" y="464"/>
                    <a:pt x="732" y="366"/>
                  </a:cubicBezTo>
                  <a:cubicBezTo>
                    <a:pt x="732" y="268"/>
                    <a:pt x="696" y="179"/>
                    <a:pt x="625" y="107"/>
                  </a:cubicBezTo>
                  <a:cubicBezTo>
                    <a:pt x="563" y="36"/>
                    <a:pt x="464" y="0"/>
                    <a:pt x="366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8" name="Google Shape;1498;p125"/>
          <p:cNvGrpSpPr/>
          <p:nvPr/>
        </p:nvGrpSpPr>
        <p:grpSpPr>
          <a:xfrm>
            <a:off x="7577438" y="1837003"/>
            <a:ext cx="454746" cy="454770"/>
            <a:chOff x="6586119" y="2997319"/>
            <a:chExt cx="478227" cy="478252"/>
          </a:xfrm>
        </p:grpSpPr>
        <p:sp>
          <p:nvSpPr>
            <p:cNvPr id="1499" name="Google Shape;1499;p125"/>
            <p:cNvSpPr/>
            <p:nvPr/>
          </p:nvSpPr>
          <p:spPr>
            <a:xfrm>
              <a:off x="6790754" y="3331097"/>
              <a:ext cx="18721" cy="18721"/>
            </a:xfrm>
            <a:custGeom>
              <a:rect b="b" l="l" r="r" t="t"/>
              <a:pathLst>
                <a:path extrusionOk="0" h="732" w="732">
                  <a:moveTo>
                    <a:pt x="366" y="0"/>
                  </a:moveTo>
                  <a:cubicBezTo>
                    <a:pt x="277" y="0"/>
                    <a:pt x="179" y="45"/>
                    <a:pt x="107" y="107"/>
                  </a:cubicBezTo>
                  <a:cubicBezTo>
                    <a:pt x="45" y="179"/>
                    <a:pt x="0" y="277"/>
                    <a:pt x="0" y="366"/>
                  </a:cubicBezTo>
                  <a:cubicBezTo>
                    <a:pt x="0" y="464"/>
                    <a:pt x="45" y="562"/>
                    <a:pt x="107" y="625"/>
                  </a:cubicBezTo>
                  <a:cubicBezTo>
                    <a:pt x="179" y="696"/>
                    <a:pt x="277" y="732"/>
                    <a:pt x="366" y="732"/>
                  </a:cubicBezTo>
                  <a:cubicBezTo>
                    <a:pt x="464" y="732"/>
                    <a:pt x="562" y="696"/>
                    <a:pt x="625" y="625"/>
                  </a:cubicBezTo>
                  <a:cubicBezTo>
                    <a:pt x="696" y="562"/>
                    <a:pt x="732" y="464"/>
                    <a:pt x="732" y="366"/>
                  </a:cubicBezTo>
                  <a:cubicBezTo>
                    <a:pt x="732" y="277"/>
                    <a:pt x="696" y="179"/>
                    <a:pt x="625" y="107"/>
                  </a:cubicBezTo>
                  <a:cubicBezTo>
                    <a:pt x="562" y="45"/>
                    <a:pt x="464" y="0"/>
                    <a:pt x="366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25"/>
            <p:cNvSpPr/>
            <p:nvPr/>
          </p:nvSpPr>
          <p:spPr>
            <a:xfrm>
              <a:off x="6710455" y="3257856"/>
              <a:ext cx="91738" cy="18746"/>
            </a:xfrm>
            <a:custGeom>
              <a:rect b="b" l="l" r="r" t="t"/>
              <a:pathLst>
                <a:path extrusionOk="0" h="733" w="3587">
                  <a:moveTo>
                    <a:pt x="401" y="1"/>
                  </a:moveTo>
                  <a:cubicBezTo>
                    <a:pt x="223" y="1"/>
                    <a:pt x="54" y="135"/>
                    <a:pt x="27" y="313"/>
                  </a:cubicBezTo>
                  <a:cubicBezTo>
                    <a:pt x="0" y="545"/>
                    <a:pt x="170" y="732"/>
                    <a:pt x="393" y="732"/>
                  </a:cubicBezTo>
                  <a:lnTo>
                    <a:pt x="3185" y="732"/>
                  </a:lnTo>
                  <a:cubicBezTo>
                    <a:pt x="3408" y="732"/>
                    <a:pt x="3586" y="545"/>
                    <a:pt x="3551" y="313"/>
                  </a:cubicBezTo>
                  <a:cubicBezTo>
                    <a:pt x="3524" y="135"/>
                    <a:pt x="3363" y="1"/>
                    <a:pt x="3176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25"/>
            <p:cNvSpPr/>
            <p:nvPr/>
          </p:nvSpPr>
          <p:spPr>
            <a:xfrm>
              <a:off x="6636063" y="3257856"/>
              <a:ext cx="52275" cy="18746"/>
            </a:xfrm>
            <a:custGeom>
              <a:rect b="b" l="l" r="r" t="t"/>
              <a:pathLst>
                <a:path extrusionOk="0" h="733" w="2044">
                  <a:moveTo>
                    <a:pt x="402" y="1"/>
                  </a:moveTo>
                  <a:cubicBezTo>
                    <a:pt x="224" y="1"/>
                    <a:pt x="54" y="135"/>
                    <a:pt x="28" y="313"/>
                  </a:cubicBezTo>
                  <a:cubicBezTo>
                    <a:pt x="1" y="545"/>
                    <a:pt x="170" y="732"/>
                    <a:pt x="393" y="732"/>
                  </a:cubicBezTo>
                  <a:lnTo>
                    <a:pt x="1651" y="732"/>
                  </a:lnTo>
                  <a:cubicBezTo>
                    <a:pt x="1874" y="732"/>
                    <a:pt x="2044" y="545"/>
                    <a:pt x="2017" y="313"/>
                  </a:cubicBezTo>
                  <a:cubicBezTo>
                    <a:pt x="1990" y="135"/>
                    <a:pt x="1821" y="1"/>
                    <a:pt x="1642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125"/>
            <p:cNvSpPr/>
            <p:nvPr/>
          </p:nvSpPr>
          <p:spPr>
            <a:xfrm>
              <a:off x="6956135" y="3431931"/>
              <a:ext cx="18746" cy="18721"/>
            </a:xfrm>
            <a:custGeom>
              <a:rect b="b" l="l" r="r" t="t"/>
              <a:pathLst>
                <a:path extrusionOk="0" h="732" w="733">
                  <a:moveTo>
                    <a:pt x="367" y="0"/>
                  </a:moveTo>
                  <a:cubicBezTo>
                    <a:pt x="269" y="0"/>
                    <a:pt x="179" y="36"/>
                    <a:pt x="108" y="108"/>
                  </a:cubicBezTo>
                  <a:cubicBezTo>
                    <a:pt x="37" y="170"/>
                    <a:pt x="1" y="268"/>
                    <a:pt x="1" y="366"/>
                  </a:cubicBezTo>
                  <a:cubicBezTo>
                    <a:pt x="1" y="464"/>
                    <a:pt x="37" y="554"/>
                    <a:pt x="108" y="625"/>
                  </a:cubicBezTo>
                  <a:cubicBezTo>
                    <a:pt x="179" y="687"/>
                    <a:pt x="269" y="732"/>
                    <a:pt x="367" y="732"/>
                  </a:cubicBezTo>
                  <a:cubicBezTo>
                    <a:pt x="465" y="732"/>
                    <a:pt x="554" y="687"/>
                    <a:pt x="625" y="625"/>
                  </a:cubicBezTo>
                  <a:cubicBezTo>
                    <a:pt x="697" y="554"/>
                    <a:pt x="732" y="464"/>
                    <a:pt x="732" y="366"/>
                  </a:cubicBezTo>
                  <a:cubicBezTo>
                    <a:pt x="732" y="268"/>
                    <a:pt x="697" y="170"/>
                    <a:pt x="625" y="108"/>
                  </a:cubicBezTo>
                  <a:cubicBezTo>
                    <a:pt x="554" y="36"/>
                    <a:pt x="465" y="0"/>
                    <a:pt x="367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125"/>
            <p:cNvSpPr/>
            <p:nvPr/>
          </p:nvSpPr>
          <p:spPr>
            <a:xfrm>
              <a:off x="6586119" y="2997319"/>
              <a:ext cx="478227" cy="478252"/>
            </a:xfrm>
            <a:custGeom>
              <a:rect b="b" l="l" r="r" t="t"/>
              <a:pathLst>
                <a:path extrusionOk="0" h="18700" w="18699">
                  <a:moveTo>
                    <a:pt x="5629" y="4595"/>
                  </a:moveTo>
                  <a:cubicBezTo>
                    <a:pt x="5763" y="4595"/>
                    <a:pt x="5888" y="4649"/>
                    <a:pt x="5995" y="4747"/>
                  </a:cubicBezTo>
                  <a:cubicBezTo>
                    <a:pt x="6173" y="4934"/>
                    <a:pt x="6191" y="5220"/>
                    <a:pt x="6040" y="5416"/>
                  </a:cubicBezTo>
                  <a:cubicBezTo>
                    <a:pt x="6031" y="5425"/>
                    <a:pt x="6013" y="5443"/>
                    <a:pt x="6004" y="5452"/>
                  </a:cubicBezTo>
                  <a:cubicBezTo>
                    <a:pt x="6004" y="5461"/>
                    <a:pt x="5995" y="5470"/>
                    <a:pt x="5995" y="5470"/>
                  </a:cubicBezTo>
                  <a:cubicBezTo>
                    <a:pt x="5893" y="5571"/>
                    <a:pt x="5761" y="5623"/>
                    <a:pt x="5628" y="5623"/>
                  </a:cubicBezTo>
                  <a:cubicBezTo>
                    <a:pt x="5504" y="5623"/>
                    <a:pt x="5380" y="5578"/>
                    <a:pt x="5281" y="5487"/>
                  </a:cubicBezTo>
                  <a:cubicBezTo>
                    <a:pt x="5281" y="5478"/>
                    <a:pt x="5272" y="5470"/>
                    <a:pt x="5263" y="5470"/>
                  </a:cubicBezTo>
                  <a:cubicBezTo>
                    <a:pt x="5263" y="5461"/>
                    <a:pt x="5255" y="5461"/>
                    <a:pt x="5255" y="5452"/>
                  </a:cubicBezTo>
                  <a:cubicBezTo>
                    <a:pt x="5067" y="5255"/>
                    <a:pt x="5076" y="4943"/>
                    <a:pt x="5263" y="4747"/>
                  </a:cubicBezTo>
                  <a:cubicBezTo>
                    <a:pt x="5371" y="4649"/>
                    <a:pt x="5495" y="4595"/>
                    <a:pt x="5629" y="4595"/>
                  </a:cubicBezTo>
                  <a:close/>
                  <a:moveTo>
                    <a:pt x="17601" y="7343"/>
                  </a:moveTo>
                  <a:cubicBezTo>
                    <a:pt x="17806" y="7343"/>
                    <a:pt x="17976" y="7512"/>
                    <a:pt x="17976" y="7718"/>
                  </a:cubicBezTo>
                  <a:lnTo>
                    <a:pt x="17976" y="8074"/>
                  </a:lnTo>
                  <a:lnTo>
                    <a:pt x="11687" y="8074"/>
                  </a:lnTo>
                  <a:lnTo>
                    <a:pt x="11687" y="7718"/>
                  </a:lnTo>
                  <a:cubicBezTo>
                    <a:pt x="11687" y="7512"/>
                    <a:pt x="11856" y="7343"/>
                    <a:pt x="12061" y="7343"/>
                  </a:cubicBezTo>
                  <a:close/>
                  <a:moveTo>
                    <a:pt x="2899" y="7343"/>
                  </a:moveTo>
                  <a:cubicBezTo>
                    <a:pt x="3024" y="7343"/>
                    <a:pt x="3158" y="7396"/>
                    <a:pt x="3256" y="7495"/>
                  </a:cubicBezTo>
                  <a:cubicBezTo>
                    <a:pt x="3354" y="7593"/>
                    <a:pt x="3408" y="7718"/>
                    <a:pt x="3408" y="7860"/>
                  </a:cubicBezTo>
                  <a:cubicBezTo>
                    <a:pt x="3408" y="7994"/>
                    <a:pt x="3354" y="8119"/>
                    <a:pt x="3256" y="8217"/>
                  </a:cubicBezTo>
                  <a:cubicBezTo>
                    <a:pt x="3158" y="8315"/>
                    <a:pt x="3033" y="8369"/>
                    <a:pt x="2899" y="8369"/>
                  </a:cubicBezTo>
                  <a:cubicBezTo>
                    <a:pt x="2757" y="8369"/>
                    <a:pt x="2632" y="8315"/>
                    <a:pt x="2534" y="8217"/>
                  </a:cubicBezTo>
                  <a:cubicBezTo>
                    <a:pt x="2435" y="8119"/>
                    <a:pt x="2382" y="7994"/>
                    <a:pt x="2382" y="7860"/>
                  </a:cubicBezTo>
                  <a:cubicBezTo>
                    <a:pt x="2382" y="7718"/>
                    <a:pt x="2435" y="7593"/>
                    <a:pt x="2534" y="7495"/>
                  </a:cubicBezTo>
                  <a:cubicBezTo>
                    <a:pt x="2632" y="7396"/>
                    <a:pt x="2766" y="7343"/>
                    <a:pt x="2899" y="7343"/>
                  </a:cubicBezTo>
                  <a:close/>
                  <a:moveTo>
                    <a:pt x="8564" y="7530"/>
                  </a:moveTo>
                  <a:cubicBezTo>
                    <a:pt x="8698" y="7530"/>
                    <a:pt x="8832" y="7584"/>
                    <a:pt x="8921" y="7682"/>
                  </a:cubicBezTo>
                  <a:cubicBezTo>
                    <a:pt x="9019" y="7780"/>
                    <a:pt x="9073" y="7905"/>
                    <a:pt x="9073" y="8039"/>
                  </a:cubicBezTo>
                  <a:cubicBezTo>
                    <a:pt x="9073" y="8182"/>
                    <a:pt x="9019" y="8306"/>
                    <a:pt x="8921" y="8405"/>
                  </a:cubicBezTo>
                  <a:cubicBezTo>
                    <a:pt x="8823" y="8503"/>
                    <a:pt x="8694" y="8552"/>
                    <a:pt x="8563" y="8552"/>
                  </a:cubicBezTo>
                  <a:cubicBezTo>
                    <a:pt x="8433" y="8552"/>
                    <a:pt x="8301" y="8503"/>
                    <a:pt x="8198" y="8405"/>
                  </a:cubicBezTo>
                  <a:cubicBezTo>
                    <a:pt x="8100" y="8306"/>
                    <a:pt x="8056" y="8182"/>
                    <a:pt x="8056" y="8039"/>
                  </a:cubicBezTo>
                  <a:cubicBezTo>
                    <a:pt x="8056" y="7905"/>
                    <a:pt x="8100" y="7780"/>
                    <a:pt x="8198" y="7682"/>
                  </a:cubicBezTo>
                  <a:cubicBezTo>
                    <a:pt x="8297" y="7584"/>
                    <a:pt x="8430" y="7530"/>
                    <a:pt x="8564" y="7530"/>
                  </a:cubicBezTo>
                  <a:close/>
                  <a:moveTo>
                    <a:pt x="10955" y="12678"/>
                  </a:moveTo>
                  <a:lnTo>
                    <a:pt x="10955" y="14176"/>
                  </a:lnTo>
                  <a:lnTo>
                    <a:pt x="1873" y="14176"/>
                  </a:lnTo>
                  <a:cubicBezTo>
                    <a:pt x="1240" y="14176"/>
                    <a:pt x="732" y="13659"/>
                    <a:pt x="732" y="13026"/>
                  </a:cubicBezTo>
                  <a:lnTo>
                    <a:pt x="732" y="12678"/>
                  </a:lnTo>
                  <a:close/>
                  <a:moveTo>
                    <a:pt x="17976" y="8842"/>
                  </a:moveTo>
                  <a:lnTo>
                    <a:pt x="17976" y="15996"/>
                  </a:lnTo>
                  <a:lnTo>
                    <a:pt x="11687" y="15996"/>
                  </a:lnTo>
                  <a:lnTo>
                    <a:pt x="11687" y="8842"/>
                  </a:lnTo>
                  <a:close/>
                  <a:moveTo>
                    <a:pt x="9314" y="14899"/>
                  </a:moveTo>
                  <a:lnTo>
                    <a:pt x="9314" y="16514"/>
                  </a:lnTo>
                  <a:lnTo>
                    <a:pt x="7413" y="16514"/>
                  </a:lnTo>
                  <a:lnTo>
                    <a:pt x="7413" y="14899"/>
                  </a:lnTo>
                  <a:close/>
                  <a:moveTo>
                    <a:pt x="10955" y="14899"/>
                  </a:moveTo>
                  <a:lnTo>
                    <a:pt x="10955" y="16862"/>
                  </a:lnTo>
                  <a:cubicBezTo>
                    <a:pt x="10696" y="16665"/>
                    <a:pt x="10384" y="16541"/>
                    <a:pt x="10045" y="16514"/>
                  </a:cubicBezTo>
                  <a:lnTo>
                    <a:pt x="10045" y="14899"/>
                  </a:lnTo>
                  <a:close/>
                  <a:moveTo>
                    <a:pt x="9911" y="17245"/>
                  </a:moveTo>
                  <a:cubicBezTo>
                    <a:pt x="10375" y="17245"/>
                    <a:pt x="10777" y="17549"/>
                    <a:pt x="10910" y="17968"/>
                  </a:cubicBezTo>
                  <a:lnTo>
                    <a:pt x="5825" y="17968"/>
                  </a:lnTo>
                  <a:cubicBezTo>
                    <a:pt x="5968" y="17549"/>
                    <a:pt x="6370" y="17245"/>
                    <a:pt x="6834" y="17245"/>
                  </a:cubicBezTo>
                  <a:close/>
                  <a:moveTo>
                    <a:pt x="17976" y="16728"/>
                  </a:moveTo>
                  <a:lnTo>
                    <a:pt x="17976" y="17602"/>
                  </a:lnTo>
                  <a:cubicBezTo>
                    <a:pt x="17976" y="17807"/>
                    <a:pt x="17806" y="17968"/>
                    <a:pt x="17601" y="17968"/>
                  </a:cubicBezTo>
                  <a:lnTo>
                    <a:pt x="12061" y="17968"/>
                  </a:lnTo>
                  <a:cubicBezTo>
                    <a:pt x="11856" y="17968"/>
                    <a:pt x="11687" y="17807"/>
                    <a:pt x="11687" y="17602"/>
                  </a:cubicBezTo>
                  <a:lnTo>
                    <a:pt x="11687" y="16728"/>
                  </a:lnTo>
                  <a:close/>
                  <a:moveTo>
                    <a:pt x="15014" y="1"/>
                  </a:moveTo>
                  <a:cubicBezTo>
                    <a:pt x="14827" y="1"/>
                    <a:pt x="14666" y="135"/>
                    <a:pt x="14639" y="313"/>
                  </a:cubicBezTo>
                  <a:cubicBezTo>
                    <a:pt x="14604" y="536"/>
                    <a:pt x="14782" y="733"/>
                    <a:pt x="15005" y="733"/>
                  </a:cubicBezTo>
                  <a:lnTo>
                    <a:pt x="15371" y="733"/>
                  </a:lnTo>
                  <a:lnTo>
                    <a:pt x="13944" y="2160"/>
                  </a:lnTo>
                  <a:lnTo>
                    <a:pt x="10027" y="2160"/>
                  </a:lnTo>
                  <a:cubicBezTo>
                    <a:pt x="9840" y="2160"/>
                    <a:pt x="9679" y="2285"/>
                    <a:pt x="9653" y="2463"/>
                  </a:cubicBezTo>
                  <a:cubicBezTo>
                    <a:pt x="9617" y="2695"/>
                    <a:pt x="9795" y="2882"/>
                    <a:pt x="10018" y="2882"/>
                  </a:cubicBezTo>
                  <a:lnTo>
                    <a:pt x="13212" y="2882"/>
                  </a:lnTo>
                  <a:lnTo>
                    <a:pt x="9162" y="6942"/>
                  </a:lnTo>
                  <a:cubicBezTo>
                    <a:pt x="8984" y="6843"/>
                    <a:pt x="8778" y="6790"/>
                    <a:pt x="8573" y="6790"/>
                  </a:cubicBezTo>
                  <a:cubicBezTo>
                    <a:pt x="8395" y="6790"/>
                    <a:pt x="8225" y="6826"/>
                    <a:pt x="8065" y="6897"/>
                  </a:cubicBezTo>
                  <a:lnTo>
                    <a:pt x="6780" y="5603"/>
                  </a:lnTo>
                  <a:cubicBezTo>
                    <a:pt x="6976" y="5148"/>
                    <a:pt x="6896" y="4604"/>
                    <a:pt x="6521" y="4230"/>
                  </a:cubicBezTo>
                  <a:cubicBezTo>
                    <a:pt x="6280" y="3989"/>
                    <a:pt x="5964" y="3868"/>
                    <a:pt x="5647" y="3868"/>
                  </a:cubicBezTo>
                  <a:cubicBezTo>
                    <a:pt x="5330" y="3868"/>
                    <a:pt x="5014" y="3989"/>
                    <a:pt x="4773" y="4230"/>
                  </a:cubicBezTo>
                  <a:cubicBezTo>
                    <a:pt x="4380" y="4622"/>
                    <a:pt x="4300" y="5211"/>
                    <a:pt x="4550" y="5684"/>
                  </a:cubicBezTo>
                  <a:lnTo>
                    <a:pt x="3497" y="6736"/>
                  </a:lnTo>
                  <a:cubicBezTo>
                    <a:pt x="3317" y="6639"/>
                    <a:pt x="3116" y="6591"/>
                    <a:pt x="2915" y="6591"/>
                  </a:cubicBezTo>
                  <a:cubicBezTo>
                    <a:pt x="2599" y="6591"/>
                    <a:pt x="2283" y="6711"/>
                    <a:pt x="2043" y="6950"/>
                  </a:cubicBezTo>
                  <a:cubicBezTo>
                    <a:pt x="1775" y="7227"/>
                    <a:pt x="1642" y="7602"/>
                    <a:pt x="1686" y="7985"/>
                  </a:cubicBezTo>
                  <a:cubicBezTo>
                    <a:pt x="1722" y="8208"/>
                    <a:pt x="1802" y="8422"/>
                    <a:pt x="1945" y="8592"/>
                  </a:cubicBezTo>
                  <a:cubicBezTo>
                    <a:pt x="2188" y="8898"/>
                    <a:pt x="2534" y="9066"/>
                    <a:pt x="2911" y="9066"/>
                  </a:cubicBezTo>
                  <a:cubicBezTo>
                    <a:pt x="2963" y="9066"/>
                    <a:pt x="3016" y="9062"/>
                    <a:pt x="3069" y="9056"/>
                  </a:cubicBezTo>
                  <a:cubicBezTo>
                    <a:pt x="3292" y="9029"/>
                    <a:pt x="3506" y="8949"/>
                    <a:pt x="3676" y="8806"/>
                  </a:cubicBezTo>
                  <a:cubicBezTo>
                    <a:pt x="3988" y="8565"/>
                    <a:pt x="4157" y="8208"/>
                    <a:pt x="4157" y="7825"/>
                  </a:cubicBezTo>
                  <a:cubicBezTo>
                    <a:pt x="4157" y="7620"/>
                    <a:pt x="4113" y="7423"/>
                    <a:pt x="4015" y="7245"/>
                  </a:cubicBezTo>
                  <a:lnTo>
                    <a:pt x="5067" y="6201"/>
                  </a:lnTo>
                  <a:cubicBezTo>
                    <a:pt x="5246" y="6299"/>
                    <a:pt x="5442" y="6344"/>
                    <a:pt x="5647" y="6344"/>
                  </a:cubicBezTo>
                  <a:cubicBezTo>
                    <a:pt x="5870" y="6344"/>
                    <a:pt x="6102" y="6281"/>
                    <a:pt x="6298" y="6156"/>
                  </a:cubicBezTo>
                  <a:lnTo>
                    <a:pt x="7520" y="7379"/>
                  </a:lnTo>
                  <a:cubicBezTo>
                    <a:pt x="7396" y="7575"/>
                    <a:pt x="7333" y="7798"/>
                    <a:pt x="7333" y="8030"/>
                  </a:cubicBezTo>
                  <a:cubicBezTo>
                    <a:pt x="7333" y="8360"/>
                    <a:pt x="7467" y="8672"/>
                    <a:pt x="7699" y="8904"/>
                  </a:cubicBezTo>
                  <a:cubicBezTo>
                    <a:pt x="7940" y="9145"/>
                    <a:pt x="8252" y="9270"/>
                    <a:pt x="8573" y="9270"/>
                  </a:cubicBezTo>
                  <a:cubicBezTo>
                    <a:pt x="8894" y="9270"/>
                    <a:pt x="9207" y="9145"/>
                    <a:pt x="9447" y="8904"/>
                  </a:cubicBezTo>
                  <a:cubicBezTo>
                    <a:pt x="9688" y="8672"/>
                    <a:pt x="9813" y="8360"/>
                    <a:pt x="9813" y="8030"/>
                  </a:cubicBezTo>
                  <a:cubicBezTo>
                    <a:pt x="9813" y="7825"/>
                    <a:pt x="9769" y="7628"/>
                    <a:pt x="9670" y="7459"/>
                  </a:cubicBezTo>
                  <a:lnTo>
                    <a:pt x="14247" y="2882"/>
                  </a:lnTo>
                  <a:lnTo>
                    <a:pt x="14854" y="2882"/>
                  </a:lnTo>
                  <a:cubicBezTo>
                    <a:pt x="15487" y="2882"/>
                    <a:pt x="15995" y="3400"/>
                    <a:pt x="15995" y="4024"/>
                  </a:cubicBezTo>
                  <a:lnTo>
                    <a:pt x="15995" y="6611"/>
                  </a:lnTo>
                  <a:lnTo>
                    <a:pt x="12061" y="6611"/>
                  </a:lnTo>
                  <a:cubicBezTo>
                    <a:pt x="11455" y="6611"/>
                    <a:pt x="10955" y="7102"/>
                    <a:pt x="10955" y="7718"/>
                  </a:cubicBezTo>
                  <a:lnTo>
                    <a:pt x="10955" y="11946"/>
                  </a:lnTo>
                  <a:lnTo>
                    <a:pt x="732" y="11946"/>
                  </a:lnTo>
                  <a:lnTo>
                    <a:pt x="732" y="3266"/>
                  </a:lnTo>
                  <a:cubicBezTo>
                    <a:pt x="732" y="3061"/>
                    <a:pt x="901" y="2882"/>
                    <a:pt x="1115" y="2882"/>
                  </a:cubicBezTo>
                  <a:lnTo>
                    <a:pt x="6851" y="2882"/>
                  </a:lnTo>
                  <a:cubicBezTo>
                    <a:pt x="6878" y="2882"/>
                    <a:pt x="6914" y="2874"/>
                    <a:pt x="6941" y="2847"/>
                  </a:cubicBezTo>
                  <a:cubicBezTo>
                    <a:pt x="7244" y="2535"/>
                    <a:pt x="7030" y="2160"/>
                    <a:pt x="6727" y="2160"/>
                  </a:cubicBezTo>
                  <a:lnTo>
                    <a:pt x="1873" y="2160"/>
                  </a:lnTo>
                  <a:cubicBezTo>
                    <a:pt x="839" y="2160"/>
                    <a:pt x="0" y="2998"/>
                    <a:pt x="0" y="4033"/>
                  </a:cubicBezTo>
                  <a:lnTo>
                    <a:pt x="0" y="13026"/>
                  </a:lnTo>
                  <a:cubicBezTo>
                    <a:pt x="0" y="14060"/>
                    <a:pt x="839" y="14899"/>
                    <a:pt x="1873" y="14899"/>
                  </a:cubicBezTo>
                  <a:lnTo>
                    <a:pt x="6682" y="14899"/>
                  </a:lnTo>
                  <a:lnTo>
                    <a:pt x="6682" y="16514"/>
                  </a:lnTo>
                  <a:cubicBezTo>
                    <a:pt x="5763" y="16594"/>
                    <a:pt x="5040" y="17361"/>
                    <a:pt x="5040" y="18298"/>
                  </a:cubicBezTo>
                  <a:lnTo>
                    <a:pt x="5040" y="18334"/>
                  </a:lnTo>
                  <a:cubicBezTo>
                    <a:pt x="5040" y="18539"/>
                    <a:pt x="5210" y="18699"/>
                    <a:pt x="5406" y="18699"/>
                  </a:cubicBezTo>
                  <a:lnTo>
                    <a:pt x="11321" y="18699"/>
                  </a:lnTo>
                  <a:cubicBezTo>
                    <a:pt x="11428" y="18699"/>
                    <a:pt x="11517" y="18664"/>
                    <a:pt x="11588" y="18592"/>
                  </a:cubicBezTo>
                  <a:cubicBezTo>
                    <a:pt x="11731" y="18664"/>
                    <a:pt x="11892" y="18699"/>
                    <a:pt x="12061" y="18699"/>
                  </a:cubicBezTo>
                  <a:lnTo>
                    <a:pt x="17601" y="18699"/>
                  </a:lnTo>
                  <a:cubicBezTo>
                    <a:pt x="18208" y="18699"/>
                    <a:pt x="18699" y="18209"/>
                    <a:pt x="18699" y="17602"/>
                  </a:cubicBezTo>
                  <a:lnTo>
                    <a:pt x="18699" y="7718"/>
                  </a:lnTo>
                  <a:cubicBezTo>
                    <a:pt x="18699" y="7102"/>
                    <a:pt x="18208" y="6611"/>
                    <a:pt x="17601" y="6611"/>
                  </a:cubicBezTo>
                  <a:lnTo>
                    <a:pt x="16727" y="6611"/>
                  </a:lnTo>
                  <a:lnTo>
                    <a:pt x="16727" y="4024"/>
                  </a:lnTo>
                  <a:cubicBezTo>
                    <a:pt x="16727" y="3025"/>
                    <a:pt x="15960" y="2213"/>
                    <a:pt x="14987" y="2151"/>
                  </a:cubicBezTo>
                  <a:lnTo>
                    <a:pt x="15888" y="1241"/>
                  </a:lnTo>
                  <a:lnTo>
                    <a:pt x="15888" y="1607"/>
                  </a:lnTo>
                  <a:cubicBezTo>
                    <a:pt x="15888" y="1794"/>
                    <a:pt x="16022" y="1955"/>
                    <a:pt x="16201" y="1981"/>
                  </a:cubicBezTo>
                  <a:cubicBezTo>
                    <a:pt x="16220" y="1985"/>
                    <a:pt x="16239" y="1986"/>
                    <a:pt x="16258" y="1986"/>
                  </a:cubicBezTo>
                  <a:cubicBezTo>
                    <a:pt x="16456" y="1986"/>
                    <a:pt x="16620" y="1820"/>
                    <a:pt x="16620" y="1625"/>
                  </a:cubicBezTo>
                  <a:lnTo>
                    <a:pt x="16620" y="367"/>
                  </a:lnTo>
                  <a:cubicBezTo>
                    <a:pt x="16620" y="162"/>
                    <a:pt x="16459" y="1"/>
                    <a:pt x="16254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25"/>
            <p:cNvSpPr/>
            <p:nvPr/>
          </p:nvSpPr>
          <p:spPr>
            <a:xfrm>
              <a:off x="6903224" y="3305549"/>
              <a:ext cx="62531" cy="18721"/>
            </a:xfrm>
            <a:custGeom>
              <a:rect b="b" l="l" r="r" t="t"/>
              <a:pathLst>
                <a:path extrusionOk="0" h="732" w="2445">
                  <a:moveTo>
                    <a:pt x="402" y="0"/>
                  </a:moveTo>
                  <a:cubicBezTo>
                    <a:pt x="223" y="0"/>
                    <a:pt x="54" y="134"/>
                    <a:pt x="27" y="312"/>
                  </a:cubicBezTo>
                  <a:cubicBezTo>
                    <a:pt x="0" y="536"/>
                    <a:pt x="170" y="732"/>
                    <a:pt x="393" y="732"/>
                  </a:cubicBezTo>
                  <a:lnTo>
                    <a:pt x="2034" y="732"/>
                  </a:lnTo>
                  <a:cubicBezTo>
                    <a:pt x="2222" y="732"/>
                    <a:pt x="2382" y="598"/>
                    <a:pt x="2409" y="420"/>
                  </a:cubicBezTo>
                  <a:cubicBezTo>
                    <a:pt x="2445" y="197"/>
                    <a:pt x="2266" y="0"/>
                    <a:pt x="2052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25"/>
            <p:cNvSpPr/>
            <p:nvPr/>
          </p:nvSpPr>
          <p:spPr>
            <a:xfrm>
              <a:off x="6984674" y="3305549"/>
              <a:ext cx="43145" cy="18721"/>
            </a:xfrm>
            <a:custGeom>
              <a:rect b="b" l="l" r="r" t="t"/>
              <a:pathLst>
                <a:path extrusionOk="0" h="732" w="1687">
                  <a:moveTo>
                    <a:pt x="402" y="0"/>
                  </a:moveTo>
                  <a:cubicBezTo>
                    <a:pt x="223" y="0"/>
                    <a:pt x="54" y="134"/>
                    <a:pt x="27" y="312"/>
                  </a:cubicBezTo>
                  <a:cubicBezTo>
                    <a:pt x="0" y="536"/>
                    <a:pt x="170" y="732"/>
                    <a:pt x="393" y="732"/>
                  </a:cubicBezTo>
                  <a:lnTo>
                    <a:pt x="1285" y="732"/>
                  </a:lnTo>
                  <a:cubicBezTo>
                    <a:pt x="1472" y="732"/>
                    <a:pt x="1633" y="598"/>
                    <a:pt x="1659" y="420"/>
                  </a:cubicBezTo>
                  <a:cubicBezTo>
                    <a:pt x="1686" y="197"/>
                    <a:pt x="1517" y="0"/>
                    <a:pt x="1294" y="0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25"/>
            <p:cNvSpPr/>
            <p:nvPr/>
          </p:nvSpPr>
          <p:spPr>
            <a:xfrm>
              <a:off x="6903224" y="3260822"/>
              <a:ext cx="124601" cy="18516"/>
            </a:xfrm>
            <a:custGeom>
              <a:rect b="b" l="l" r="r" t="t"/>
              <a:pathLst>
                <a:path extrusionOk="0" h="724" w="4872">
                  <a:moveTo>
                    <a:pt x="402" y="1"/>
                  </a:moveTo>
                  <a:cubicBezTo>
                    <a:pt x="223" y="1"/>
                    <a:pt x="54" y="126"/>
                    <a:pt x="27" y="304"/>
                  </a:cubicBezTo>
                  <a:cubicBezTo>
                    <a:pt x="0" y="536"/>
                    <a:pt x="170" y="723"/>
                    <a:pt x="393" y="723"/>
                  </a:cubicBezTo>
                  <a:lnTo>
                    <a:pt x="4470" y="723"/>
                  </a:lnTo>
                  <a:cubicBezTo>
                    <a:pt x="4657" y="723"/>
                    <a:pt x="4818" y="598"/>
                    <a:pt x="4844" y="420"/>
                  </a:cubicBezTo>
                  <a:cubicBezTo>
                    <a:pt x="4871" y="188"/>
                    <a:pt x="4702" y="1"/>
                    <a:pt x="4479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125"/>
            <p:cNvSpPr/>
            <p:nvPr/>
          </p:nvSpPr>
          <p:spPr>
            <a:xfrm>
              <a:off x="6903224" y="3350481"/>
              <a:ext cx="124601" cy="18746"/>
            </a:xfrm>
            <a:custGeom>
              <a:rect b="b" l="l" r="r" t="t"/>
              <a:pathLst>
                <a:path extrusionOk="0" h="733" w="4872">
                  <a:moveTo>
                    <a:pt x="402" y="1"/>
                  </a:moveTo>
                  <a:cubicBezTo>
                    <a:pt x="223" y="1"/>
                    <a:pt x="54" y="126"/>
                    <a:pt x="27" y="313"/>
                  </a:cubicBezTo>
                  <a:cubicBezTo>
                    <a:pt x="0" y="536"/>
                    <a:pt x="170" y="732"/>
                    <a:pt x="393" y="732"/>
                  </a:cubicBezTo>
                  <a:lnTo>
                    <a:pt x="4470" y="732"/>
                  </a:lnTo>
                  <a:cubicBezTo>
                    <a:pt x="4657" y="732"/>
                    <a:pt x="4818" y="598"/>
                    <a:pt x="4844" y="420"/>
                  </a:cubicBezTo>
                  <a:cubicBezTo>
                    <a:pt x="4871" y="188"/>
                    <a:pt x="4702" y="1"/>
                    <a:pt x="4479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125"/>
            <p:cNvSpPr/>
            <p:nvPr/>
          </p:nvSpPr>
          <p:spPr>
            <a:xfrm>
              <a:off x="6790754" y="3052531"/>
              <a:ext cx="18721" cy="18746"/>
            </a:xfrm>
            <a:custGeom>
              <a:rect b="b" l="l" r="r" t="t"/>
              <a:pathLst>
                <a:path extrusionOk="0" h="733" w="732">
                  <a:moveTo>
                    <a:pt x="366" y="1"/>
                  </a:moveTo>
                  <a:cubicBezTo>
                    <a:pt x="277" y="1"/>
                    <a:pt x="179" y="37"/>
                    <a:pt x="107" y="108"/>
                  </a:cubicBezTo>
                  <a:cubicBezTo>
                    <a:pt x="45" y="170"/>
                    <a:pt x="0" y="268"/>
                    <a:pt x="0" y="367"/>
                  </a:cubicBezTo>
                  <a:cubicBezTo>
                    <a:pt x="0" y="456"/>
                    <a:pt x="45" y="554"/>
                    <a:pt x="107" y="625"/>
                  </a:cubicBezTo>
                  <a:cubicBezTo>
                    <a:pt x="179" y="688"/>
                    <a:pt x="277" y="732"/>
                    <a:pt x="366" y="732"/>
                  </a:cubicBezTo>
                  <a:cubicBezTo>
                    <a:pt x="464" y="732"/>
                    <a:pt x="562" y="688"/>
                    <a:pt x="625" y="625"/>
                  </a:cubicBezTo>
                  <a:cubicBezTo>
                    <a:pt x="696" y="554"/>
                    <a:pt x="732" y="456"/>
                    <a:pt x="732" y="367"/>
                  </a:cubicBezTo>
                  <a:cubicBezTo>
                    <a:pt x="732" y="268"/>
                    <a:pt x="696" y="170"/>
                    <a:pt x="625" y="108"/>
                  </a:cubicBezTo>
                  <a:cubicBezTo>
                    <a:pt x="562" y="37"/>
                    <a:pt x="464" y="1"/>
                    <a:pt x="366" y="1"/>
                  </a:cubicBezTo>
                  <a:close/>
                </a:path>
              </a:pathLst>
            </a:custGeom>
            <a:solidFill>
              <a:srgbClr val="D789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9" name="Google Shape;1509;p125"/>
          <p:cNvSpPr/>
          <p:nvPr/>
        </p:nvSpPr>
        <p:spPr>
          <a:xfrm rot="5400000">
            <a:off x="8483271" y="1158824"/>
            <a:ext cx="275700" cy="2475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25"/>
          <p:cNvSpPr txBox="1"/>
          <p:nvPr/>
        </p:nvSpPr>
        <p:spPr>
          <a:xfrm>
            <a:off x="11359775" y="2468875"/>
            <a:ext cx="846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689" y="1159550"/>
            <a:ext cx="2488476" cy="3996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26"/>
          <p:cNvSpPr txBox="1"/>
          <p:nvPr>
            <p:ph type="title"/>
          </p:nvPr>
        </p:nvSpPr>
        <p:spPr>
          <a:xfrm>
            <a:off x="2609650" y="149625"/>
            <a:ext cx="62949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¿Qué puedo hacer desde mi </a:t>
            </a:r>
            <a:r>
              <a:rPr lang="en" sz="3500"/>
              <a:t>área</a:t>
            </a:r>
            <a:r>
              <a:rPr lang="en" sz="3500"/>
              <a:t> de trabajo</a:t>
            </a:r>
            <a:endParaRPr sz="3500"/>
          </a:p>
        </p:txBody>
      </p:sp>
      <p:sp>
        <p:nvSpPr>
          <p:cNvPr id="1517" name="Google Shape;1517;p126"/>
          <p:cNvSpPr txBox="1"/>
          <p:nvPr>
            <p:ph idx="4294967295" type="title"/>
          </p:nvPr>
        </p:nvSpPr>
        <p:spPr>
          <a:xfrm rot="2701215">
            <a:off x="3672031" y="2530341"/>
            <a:ext cx="1799940" cy="3818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</a:rPr>
              <a:t>Información de Interés Público</a:t>
            </a:r>
            <a:endParaRPr sz="16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2"/>
              </a:solidFill>
            </a:endParaRPr>
          </a:p>
        </p:txBody>
      </p:sp>
      <p:sp>
        <p:nvSpPr>
          <p:cNvPr id="1518" name="Google Shape;1518;p126"/>
          <p:cNvSpPr txBox="1"/>
          <p:nvPr>
            <p:ph idx="4294967295" type="subTitle"/>
          </p:nvPr>
        </p:nvSpPr>
        <p:spPr>
          <a:xfrm>
            <a:off x="14750" y="1485700"/>
            <a:ext cx="19215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Identificar </a:t>
            </a:r>
            <a:r>
              <a:rPr lang="en" sz="1300"/>
              <a:t>información q</a:t>
            </a:r>
            <a:r>
              <a:rPr lang="en" sz="1300"/>
              <a:t>ue sea </a:t>
            </a:r>
            <a:r>
              <a:rPr b="1" lang="en" sz="1300"/>
              <a:t>requerida </a:t>
            </a:r>
            <a:r>
              <a:rPr lang="en" sz="1300"/>
              <a:t>de forma </a:t>
            </a:r>
            <a:r>
              <a:rPr b="1" lang="en" sz="1300"/>
              <a:t>frecuente</a:t>
            </a:r>
            <a:endParaRPr b="1" sz="1300"/>
          </a:p>
        </p:txBody>
      </p:sp>
      <p:sp>
        <p:nvSpPr>
          <p:cNvPr id="1519" name="Google Shape;1519;p126"/>
          <p:cNvSpPr txBox="1"/>
          <p:nvPr>
            <p:ph idx="4294967295" type="subTitle"/>
          </p:nvPr>
        </p:nvSpPr>
        <p:spPr>
          <a:xfrm>
            <a:off x="90850" y="3065775"/>
            <a:ext cx="1921500" cy="9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Generar estrategias </a:t>
            </a:r>
            <a:r>
              <a:rPr lang="en" sz="1300"/>
              <a:t>para compartir y </a:t>
            </a:r>
            <a:r>
              <a:rPr b="1" lang="en" sz="1300"/>
              <a:t>divulgar</a:t>
            </a:r>
            <a:r>
              <a:rPr lang="en" sz="1300"/>
              <a:t> la información</a:t>
            </a:r>
            <a:endParaRPr b="1" sz="1300"/>
          </a:p>
        </p:txBody>
      </p:sp>
      <p:sp>
        <p:nvSpPr>
          <p:cNvPr id="1520" name="Google Shape;1520;p126"/>
          <p:cNvSpPr txBox="1"/>
          <p:nvPr>
            <p:ph idx="4294967295" type="subTitle"/>
          </p:nvPr>
        </p:nvSpPr>
        <p:spPr>
          <a:xfrm>
            <a:off x="6924475" y="2091275"/>
            <a:ext cx="1921500" cy="15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Transmitir </a:t>
            </a:r>
            <a:r>
              <a:rPr lang="en" sz="1300"/>
              <a:t>la información de manera </a:t>
            </a:r>
            <a:r>
              <a:rPr b="1" lang="en" sz="1300"/>
              <a:t>clara y sencilla</a:t>
            </a:r>
            <a:r>
              <a:rPr lang="en" sz="1300"/>
              <a:t> recordando que no todos </a:t>
            </a:r>
            <a:r>
              <a:rPr lang="en" sz="1300"/>
              <a:t>están</a:t>
            </a:r>
            <a:r>
              <a:rPr lang="en" sz="1300"/>
              <a:t> familiarizados con el vocabulario técnico.</a:t>
            </a:r>
            <a:r>
              <a:rPr lang="en" sz="1300"/>
              <a:t> </a:t>
            </a:r>
            <a:endParaRPr b="1" sz="1300"/>
          </a:p>
        </p:txBody>
      </p:sp>
      <p:cxnSp>
        <p:nvCxnSpPr>
          <p:cNvPr id="1521" name="Google Shape;1521;p126"/>
          <p:cNvCxnSpPr>
            <a:endCxn id="1520" idx="1"/>
          </p:cNvCxnSpPr>
          <p:nvPr/>
        </p:nvCxnSpPr>
        <p:spPr>
          <a:xfrm flipH="1" rot="10800000">
            <a:off x="6442375" y="2887625"/>
            <a:ext cx="482100" cy="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22" name="Google Shape;1522;p126"/>
          <p:cNvGrpSpPr/>
          <p:nvPr/>
        </p:nvGrpSpPr>
        <p:grpSpPr>
          <a:xfrm>
            <a:off x="2088550" y="3201975"/>
            <a:ext cx="1738500" cy="931050"/>
            <a:chOff x="2088550" y="3201975"/>
            <a:chExt cx="1738500" cy="931050"/>
          </a:xfrm>
        </p:grpSpPr>
        <p:grpSp>
          <p:nvGrpSpPr>
            <p:cNvPr id="1523" name="Google Shape;1523;p126"/>
            <p:cNvGrpSpPr/>
            <p:nvPr/>
          </p:nvGrpSpPr>
          <p:grpSpPr>
            <a:xfrm>
              <a:off x="2088550" y="3201975"/>
              <a:ext cx="1738500" cy="931050"/>
              <a:chOff x="2088550" y="3201975"/>
              <a:chExt cx="1738500" cy="931050"/>
            </a:xfrm>
          </p:grpSpPr>
          <p:sp>
            <p:nvSpPr>
              <p:cNvPr id="1524" name="Google Shape;1524;p126"/>
              <p:cNvSpPr txBox="1"/>
              <p:nvPr/>
            </p:nvSpPr>
            <p:spPr>
              <a:xfrm>
                <a:off x="2088550" y="3201975"/>
                <a:ext cx="673500" cy="620700"/>
              </a:xfrm>
              <a:prstGeom prst="rect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25" name="Google Shape;1525;p126"/>
              <p:cNvCxnSpPr>
                <a:stCxn id="1524" idx="3"/>
              </p:cNvCxnSpPr>
              <p:nvPr/>
            </p:nvCxnSpPr>
            <p:spPr>
              <a:xfrm>
                <a:off x="2762050" y="3512325"/>
                <a:ext cx="1065000" cy="620700"/>
              </a:xfrm>
              <a:prstGeom prst="bentConnector3">
                <a:avLst>
                  <a:gd fmla="val 50000" name="adj1"/>
                </a:avLst>
              </a:prstGeom>
              <a:noFill/>
              <a:ln cap="flat" cmpd="sng" w="19050">
                <a:solidFill>
                  <a:schemeClr val="accent2"/>
                </a:solidFill>
                <a:prstDash val="solid"/>
                <a:miter lim="8000"/>
                <a:headEnd len="sm" w="sm" type="oval"/>
                <a:tailEnd len="sm" w="sm" type="none"/>
              </a:ln>
            </p:spPr>
          </p:cxnSp>
        </p:grpSp>
        <p:grpSp>
          <p:nvGrpSpPr>
            <p:cNvPr id="1526" name="Google Shape;1526;p126"/>
            <p:cNvGrpSpPr/>
            <p:nvPr/>
          </p:nvGrpSpPr>
          <p:grpSpPr>
            <a:xfrm>
              <a:off x="2164730" y="3322550"/>
              <a:ext cx="521142" cy="379561"/>
              <a:chOff x="6644957" y="2456353"/>
              <a:chExt cx="371395" cy="278905"/>
            </a:xfrm>
          </p:grpSpPr>
          <p:sp>
            <p:nvSpPr>
              <p:cNvPr id="1527" name="Google Shape;1527;p126"/>
              <p:cNvSpPr/>
              <p:nvPr/>
            </p:nvSpPr>
            <p:spPr>
              <a:xfrm>
                <a:off x="6644957" y="2456353"/>
                <a:ext cx="371395" cy="203123"/>
              </a:xfrm>
              <a:custGeom>
                <a:rect b="b" l="l" r="r" t="t"/>
                <a:pathLst>
                  <a:path extrusionOk="0" h="6382" w="11669">
                    <a:moveTo>
                      <a:pt x="4763" y="0"/>
                    </a:moveTo>
                    <a:cubicBezTo>
                      <a:pt x="4167" y="0"/>
                      <a:pt x="3596" y="191"/>
                      <a:pt x="3120" y="548"/>
                    </a:cubicBezTo>
                    <a:cubicBezTo>
                      <a:pt x="2679" y="881"/>
                      <a:pt x="2358" y="1322"/>
                      <a:pt x="2179" y="1834"/>
                    </a:cubicBezTo>
                    <a:cubicBezTo>
                      <a:pt x="977" y="1893"/>
                      <a:pt x="0" y="2881"/>
                      <a:pt x="0" y="4108"/>
                    </a:cubicBezTo>
                    <a:cubicBezTo>
                      <a:pt x="0" y="5358"/>
                      <a:pt x="1036" y="6382"/>
                      <a:pt x="2286" y="6382"/>
                    </a:cubicBezTo>
                    <a:lnTo>
                      <a:pt x="3096" y="6382"/>
                    </a:lnTo>
                    <a:cubicBezTo>
                      <a:pt x="3191" y="6382"/>
                      <a:pt x="3274" y="6310"/>
                      <a:pt x="3274" y="6203"/>
                    </a:cubicBezTo>
                    <a:cubicBezTo>
                      <a:pt x="3274" y="6120"/>
                      <a:pt x="3203" y="6025"/>
                      <a:pt x="3096" y="6025"/>
                    </a:cubicBezTo>
                    <a:lnTo>
                      <a:pt x="2286" y="6025"/>
                    </a:lnTo>
                    <a:cubicBezTo>
                      <a:pt x="1215" y="6025"/>
                      <a:pt x="346" y="5167"/>
                      <a:pt x="346" y="4096"/>
                    </a:cubicBezTo>
                    <a:cubicBezTo>
                      <a:pt x="346" y="3024"/>
                      <a:pt x="1215" y="2155"/>
                      <a:pt x="2286" y="2155"/>
                    </a:cubicBezTo>
                    <a:lnTo>
                      <a:pt x="2298" y="2155"/>
                    </a:lnTo>
                    <a:cubicBezTo>
                      <a:pt x="2370" y="2155"/>
                      <a:pt x="2441" y="2107"/>
                      <a:pt x="2465" y="2036"/>
                    </a:cubicBezTo>
                    <a:cubicBezTo>
                      <a:pt x="2608" y="1548"/>
                      <a:pt x="2905" y="1119"/>
                      <a:pt x="3310" y="822"/>
                    </a:cubicBezTo>
                    <a:cubicBezTo>
                      <a:pt x="3727" y="500"/>
                      <a:pt x="4227" y="321"/>
                      <a:pt x="4751" y="321"/>
                    </a:cubicBezTo>
                    <a:cubicBezTo>
                      <a:pt x="5584" y="321"/>
                      <a:pt x="6346" y="738"/>
                      <a:pt x="6775" y="1453"/>
                    </a:cubicBezTo>
                    <a:cubicBezTo>
                      <a:pt x="6811" y="1516"/>
                      <a:pt x="6861" y="1545"/>
                      <a:pt x="6914" y="1545"/>
                    </a:cubicBezTo>
                    <a:cubicBezTo>
                      <a:pt x="6931" y="1545"/>
                      <a:pt x="6948" y="1542"/>
                      <a:pt x="6965" y="1536"/>
                    </a:cubicBezTo>
                    <a:cubicBezTo>
                      <a:pt x="7168" y="1476"/>
                      <a:pt x="7370" y="1429"/>
                      <a:pt x="7585" y="1429"/>
                    </a:cubicBezTo>
                    <a:cubicBezTo>
                      <a:pt x="8430" y="1429"/>
                      <a:pt x="9168" y="1976"/>
                      <a:pt x="9430" y="2786"/>
                    </a:cubicBezTo>
                    <a:cubicBezTo>
                      <a:pt x="9452" y="2851"/>
                      <a:pt x="9513" y="2907"/>
                      <a:pt x="9587" y="2907"/>
                    </a:cubicBezTo>
                    <a:cubicBezTo>
                      <a:pt x="9594" y="2907"/>
                      <a:pt x="9601" y="2906"/>
                      <a:pt x="9609" y="2905"/>
                    </a:cubicBezTo>
                    <a:cubicBezTo>
                      <a:pt x="9668" y="2905"/>
                      <a:pt x="9728" y="2881"/>
                      <a:pt x="9763" y="2881"/>
                    </a:cubicBezTo>
                    <a:cubicBezTo>
                      <a:pt x="10633" y="2881"/>
                      <a:pt x="11335" y="3584"/>
                      <a:pt x="11335" y="4453"/>
                    </a:cubicBezTo>
                    <a:cubicBezTo>
                      <a:pt x="11335" y="5310"/>
                      <a:pt x="10633" y="6013"/>
                      <a:pt x="9763" y="6013"/>
                    </a:cubicBezTo>
                    <a:lnTo>
                      <a:pt x="8573" y="6013"/>
                    </a:lnTo>
                    <a:cubicBezTo>
                      <a:pt x="8489" y="6013"/>
                      <a:pt x="8394" y="6084"/>
                      <a:pt x="8394" y="6191"/>
                    </a:cubicBezTo>
                    <a:cubicBezTo>
                      <a:pt x="8394" y="6298"/>
                      <a:pt x="8478" y="6370"/>
                      <a:pt x="8573" y="6370"/>
                    </a:cubicBezTo>
                    <a:lnTo>
                      <a:pt x="9763" y="6370"/>
                    </a:lnTo>
                    <a:cubicBezTo>
                      <a:pt x="10823" y="6370"/>
                      <a:pt x="11668" y="5501"/>
                      <a:pt x="11668" y="4465"/>
                    </a:cubicBezTo>
                    <a:cubicBezTo>
                      <a:pt x="11668" y="3417"/>
                      <a:pt x="10859" y="2560"/>
                      <a:pt x="9811" y="2560"/>
                    </a:cubicBezTo>
                    <a:lnTo>
                      <a:pt x="9740" y="2560"/>
                    </a:lnTo>
                    <a:cubicBezTo>
                      <a:pt x="9585" y="2155"/>
                      <a:pt x="9323" y="1798"/>
                      <a:pt x="8966" y="1548"/>
                    </a:cubicBezTo>
                    <a:cubicBezTo>
                      <a:pt x="8561" y="1250"/>
                      <a:pt x="8097" y="1095"/>
                      <a:pt x="7608" y="1095"/>
                    </a:cubicBezTo>
                    <a:cubicBezTo>
                      <a:pt x="7418" y="1095"/>
                      <a:pt x="7204" y="1131"/>
                      <a:pt x="7013" y="1179"/>
                    </a:cubicBezTo>
                    <a:cubicBezTo>
                      <a:pt x="6513" y="429"/>
                      <a:pt x="5680" y="0"/>
                      <a:pt x="47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126"/>
              <p:cNvSpPr/>
              <p:nvPr/>
            </p:nvSpPr>
            <p:spPr>
              <a:xfrm>
                <a:off x="6761668" y="2549194"/>
                <a:ext cx="139850" cy="186064"/>
              </a:xfrm>
              <a:custGeom>
                <a:rect b="b" l="l" r="r" t="t"/>
                <a:pathLst>
                  <a:path extrusionOk="0" h="5846" w="4394">
                    <a:moveTo>
                      <a:pt x="2584" y="357"/>
                    </a:moveTo>
                    <a:lnTo>
                      <a:pt x="2584" y="1476"/>
                    </a:lnTo>
                    <a:cubicBezTo>
                      <a:pt x="2584" y="1667"/>
                      <a:pt x="2751" y="1834"/>
                      <a:pt x="2941" y="1834"/>
                    </a:cubicBezTo>
                    <a:lnTo>
                      <a:pt x="3501" y="1834"/>
                    </a:lnTo>
                    <a:cubicBezTo>
                      <a:pt x="3584" y="1834"/>
                      <a:pt x="3679" y="1750"/>
                      <a:pt x="3679" y="1655"/>
                    </a:cubicBezTo>
                    <a:cubicBezTo>
                      <a:pt x="3679" y="1548"/>
                      <a:pt x="3596" y="1476"/>
                      <a:pt x="3501" y="1476"/>
                    </a:cubicBezTo>
                    <a:lnTo>
                      <a:pt x="2941" y="1476"/>
                    </a:lnTo>
                    <a:cubicBezTo>
                      <a:pt x="2941" y="1476"/>
                      <a:pt x="2929" y="1476"/>
                      <a:pt x="2929" y="1453"/>
                    </a:cubicBezTo>
                    <a:lnTo>
                      <a:pt x="2929" y="393"/>
                    </a:lnTo>
                    <a:lnTo>
                      <a:pt x="4001" y="1465"/>
                    </a:lnTo>
                    <a:cubicBezTo>
                      <a:pt x="4037" y="1500"/>
                      <a:pt x="4060" y="1560"/>
                      <a:pt x="4060" y="1607"/>
                    </a:cubicBezTo>
                    <a:lnTo>
                      <a:pt x="4060" y="5501"/>
                    </a:lnTo>
                    <a:lnTo>
                      <a:pt x="4049" y="5501"/>
                    </a:lnTo>
                    <a:lnTo>
                      <a:pt x="369" y="5525"/>
                    </a:lnTo>
                    <a:cubicBezTo>
                      <a:pt x="369" y="5525"/>
                      <a:pt x="358" y="5525"/>
                      <a:pt x="358" y="5501"/>
                    </a:cubicBezTo>
                    <a:lnTo>
                      <a:pt x="358" y="369"/>
                    </a:lnTo>
                    <a:cubicBezTo>
                      <a:pt x="358" y="369"/>
                      <a:pt x="358" y="357"/>
                      <a:pt x="369" y="357"/>
                    </a:cubicBezTo>
                    <a:close/>
                    <a:moveTo>
                      <a:pt x="358" y="0"/>
                    </a:moveTo>
                    <a:cubicBezTo>
                      <a:pt x="167" y="0"/>
                      <a:pt x="0" y="167"/>
                      <a:pt x="0" y="357"/>
                    </a:cubicBezTo>
                    <a:lnTo>
                      <a:pt x="0" y="5489"/>
                    </a:lnTo>
                    <a:cubicBezTo>
                      <a:pt x="0" y="5679"/>
                      <a:pt x="155" y="5846"/>
                      <a:pt x="358" y="5846"/>
                    </a:cubicBezTo>
                    <a:lnTo>
                      <a:pt x="4013" y="5846"/>
                    </a:lnTo>
                    <a:cubicBezTo>
                      <a:pt x="4203" y="5846"/>
                      <a:pt x="4370" y="5679"/>
                      <a:pt x="4370" y="5489"/>
                    </a:cubicBezTo>
                    <a:lnTo>
                      <a:pt x="4370" y="1607"/>
                    </a:lnTo>
                    <a:cubicBezTo>
                      <a:pt x="4394" y="1476"/>
                      <a:pt x="4334" y="1334"/>
                      <a:pt x="4227" y="1238"/>
                    </a:cubicBezTo>
                    <a:lnTo>
                      <a:pt x="3156" y="167"/>
                    </a:lnTo>
                    <a:cubicBezTo>
                      <a:pt x="3048" y="60"/>
                      <a:pt x="2917" y="0"/>
                      <a:pt x="27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126"/>
              <p:cNvSpPr/>
              <p:nvPr/>
            </p:nvSpPr>
            <p:spPr>
              <a:xfrm>
                <a:off x="6802216" y="2625357"/>
                <a:ext cx="58754" cy="75431"/>
              </a:xfrm>
              <a:custGeom>
                <a:rect b="b" l="l" r="r" t="t"/>
                <a:pathLst>
                  <a:path extrusionOk="0" h="2370" w="1846">
                    <a:moveTo>
                      <a:pt x="929" y="0"/>
                    </a:moveTo>
                    <a:cubicBezTo>
                      <a:pt x="881" y="0"/>
                      <a:pt x="822" y="36"/>
                      <a:pt x="786" y="60"/>
                    </a:cubicBezTo>
                    <a:lnTo>
                      <a:pt x="60" y="988"/>
                    </a:lnTo>
                    <a:cubicBezTo>
                      <a:pt x="0" y="1060"/>
                      <a:pt x="12" y="1167"/>
                      <a:pt x="96" y="1227"/>
                    </a:cubicBezTo>
                    <a:cubicBezTo>
                      <a:pt x="123" y="1250"/>
                      <a:pt x="157" y="1260"/>
                      <a:pt x="190" y="1260"/>
                    </a:cubicBezTo>
                    <a:cubicBezTo>
                      <a:pt x="243" y="1260"/>
                      <a:pt x="297" y="1234"/>
                      <a:pt x="334" y="1191"/>
                    </a:cubicBezTo>
                    <a:lnTo>
                      <a:pt x="762" y="655"/>
                    </a:lnTo>
                    <a:lnTo>
                      <a:pt x="762" y="2191"/>
                    </a:lnTo>
                    <a:cubicBezTo>
                      <a:pt x="762" y="2274"/>
                      <a:pt x="834" y="2370"/>
                      <a:pt x="941" y="2370"/>
                    </a:cubicBezTo>
                    <a:cubicBezTo>
                      <a:pt x="1024" y="2370"/>
                      <a:pt x="1120" y="2298"/>
                      <a:pt x="1120" y="2191"/>
                    </a:cubicBezTo>
                    <a:lnTo>
                      <a:pt x="1120" y="655"/>
                    </a:lnTo>
                    <a:lnTo>
                      <a:pt x="1548" y="1191"/>
                    </a:lnTo>
                    <a:cubicBezTo>
                      <a:pt x="1584" y="1238"/>
                      <a:pt x="1643" y="1250"/>
                      <a:pt x="1691" y="1250"/>
                    </a:cubicBezTo>
                    <a:cubicBezTo>
                      <a:pt x="1727" y="1250"/>
                      <a:pt x="1762" y="1238"/>
                      <a:pt x="1786" y="1203"/>
                    </a:cubicBezTo>
                    <a:cubicBezTo>
                      <a:pt x="1834" y="1167"/>
                      <a:pt x="1846" y="1060"/>
                      <a:pt x="1786" y="988"/>
                    </a:cubicBezTo>
                    <a:lnTo>
                      <a:pt x="1060" y="60"/>
                    </a:lnTo>
                    <a:cubicBezTo>
                      <a:pt x="1036" y="12"/>
                      <a:pt x="989" y="0"/>
                      <a:pt x="9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126"/>
              <p:cNvSpPr/>
              <p:nvPr/>
            </p:nvSpPr>
            <p:spPr>
              <a:xfrm>
                <a:off x="6802216" y="2480828"/>
                <a:ext cx="47009" cy="33132"/>
              </a:xfrm>
              <a:custGeom>
                <a:rect b="b" l="l" r="r" t="t"/>
                <a:pathLst>
                  <a:path extrusionOk="0" h="1041" w="1477">
                    <a:moveTo>
                      <a:pt x="193" y="0"/>
                    </a:moveTo>
                    <a:cubicBezTo>
                      <a:pt x="119" y="0"/>
                      <a:pt x="45" y="64"/>
                      <a:pt x="24" y="136"/>
                    </a:cubicBezTo>
                    <a:cubicBezTo>
                      <a:pt x="0" y="231"/>
                      <a:pt x="60" y="314"/>
                      <a:pt x="155" y="338"/>
                    </a:cubicBezTo>
                    <a:cubicBezTo>
                      <a:pt x="560" y="422"/>
                      <a:pt x="917" y="636"/>
                      <a:pt x="1155" y="969"/>
                    </a:cubicBezTo>
                    <a:cubicBezTo>
                      <a:pt x="1179" y="1017"/>
                      <a:pt x="1239" y="1041"/>
                      <a:pt x="1286" y="1041"/>
                    </a:cubicBezTo>
                    <a:cubicBezTo>
                      <a:pt x="1310" y="1041"/>
                      <a:pt x="1358" y="1029"/>
                      <a:pt x="1393" y="1017"/>
                    </a:cubicBezTo>
                    <a:cubicBezTo>
                      <a:pt x="1465" y="946"/>
                      <a:pt x="1477" y="838"/>
                      <a:pt x="1429" y="767"/>
                    </a:cubicBezTo>
                    <a:cubicBezTo>
                      <a:pt x="1131" y="374"/>
                      <a:pt x="703" y="88"/>
                      <a:pt x="227" y="5"/>
                    </a:cubicBezTo>
                    <a:cubicBezTo>
                      <a:pt x="216" y="2"/>
                      <a:pt x="204" y="0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126"/>
              <p:cNvSpPr/>
              <p:nvPr/>
            </p:nvSpPr>
            <p:spPr>
              <a:xfrm>
                <a:off x="6895439" y="2517112"/>
                <a:ext cx="36793" cy="32114"/>
              </a:xfrm>
              <a:custGeom>
                <a:rect b="b" l="l" r="r" t="t"/>
                <a:pathLst>
                  <a:path extrusionOk="0" h="1009" w="1156">
                    <a:moveTo>
                      <a:pt x="206" y="1"/>
                    </a:moveTo>
                    <a:cubicBezTo>
                      <a:pt x="131" y="1"/>
                      <a:pt x="65" y="39"/>
                      <a:pt x="36" y="115"/>
                    </a:cubicBezTo>
                    <a:cubicBezTo>
                      <a:pt x="0" y="198"/>
                      <a:pt x="48" y="306"/>
                      <a:pt x="143" y="341"/>
                    </a:cubicBezTo>
                    <a:cubicBezTo>
                      <a:pt x="429" y="437"/>
                      <a:pt x="667" y="639"/>
                      <a:pt x="810" y="913"/>
                    </a:cubicBezTo>
                    <a:cubicBezTo>
                      <a:pt x="846" y="972"/>
                      <a:pt x="893" y="1008"/>
                      <a:pt x="965" y="1008"/>
                    </a:cubicBezTo>
                    <a:cubicBezTo>
                      <a:pt x="989" y="1008"/>
                      <a:pt x="1024" y="1008"/>
                      <a:pt x="1036" y="996"/>
                    </a:cubicBezTo>
                    <a:cubicBezTo>
                      <a:pt x="1108" y="937"/>
                      <a:pt x="1155" y="829"/>
                      <a:pt x="1108" y="734"/>
                    </a:cubicBezTo>
                    <a:cubicBezTo>
                      <a:pt x="929" y="401"/>
                      <a:pt x="619" y="127"/>
                      <a:pt x="262" y="8"/>
                    </a:cubicBezTo>
                    <a:cubicBezTo>
                      <a:pt x="243" y="3"/>
                      <a:pt x="22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2" name="Google Shape;1532;p126"/>
          <p:cNvGrpSpPr/>
          <p:nvPr/>
        </p:nvGrpSpPr>
        <p:grpSpPr>
          <a:xfrm>
            <a:off x="4646575" y="2173025"/>
            <a:ext cx="2088300" cy="968850"/>
            <a:chOff x="4646575" y="2173025"/>
            <a:chExt cx="2088300" cy="968850"/>
          </a:xfrm>
        </p:grpSpPr>
        <p:grpSp>
          <p:nvGrpSpPr>
            <p:cNvPr id="1533" name="Google Shape;1533;p126"/>
            <p:cNvGrpSpPr/>
            <p:nvPr/>
          </p:nvGrpSpPr>
          <p:grpSpPr>
            <a:xfrm>
              <a:off x="4646575" y="2173025"/>
              <a:ext cx="2088300" cy="968850"/>
              <a:chOff x="4646575" y="1868225"/>
              <a:chExt cx="2088300" cy="968850"/>
            </a:xfrm>
          </p:grpSpPr>
          <p:sp>
            <p:nvSpPr>
              <p:cNvPr id="1534" name="Google Shape;1534;p126"/>
              <p:cNvSpPr/>
              <p:nvPr/>
            </p:nvSpPr>
            <p:spPr>
              <a:xfrm>
                <a:off x="6137575" y="2122175"/>
                <a:ext cx="597300" cy="714900"/>
              </a:xfrm>
              <a:prstGeom prst="rect">
                <a:avLst/>
              </a:prstGeom>
              <a:noFill/>
              <a:ln cap="flat" cmpd="sng" w="19050">
                <a:solidFill>
                  <a:srgbClr val="06BAD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35" name="Google Shape;1535;p126"/>
              <p:cNvCxnSpPr>
                <a:endCxn id="1534" idx="1"/>
              </p:cNvCxnSpPr>
              <p:nvPr/>
            </p:nvCxnSpPr>
            <p:spPr>
              <a:xfrm>
                <a:off x="4646575" y="1868225"/>
                <a:ext cx="1491000" cy="611400"/>
              </a:xfrm>
              <a:prstGeom prst="bentConnector3">
                <a:avLst>
                  <a:gd fmla="val 50000" name="adj1"/>
                </a:avLst>
              </a:prstGeom>
              <a:noFill/>
              <a:ln cap="flat" cmpd="sng" w="19050">
                <a:solidFill>
                  <a:srgbClr val="06BAD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536" name="Google Shape;1536;p126"/>
            <p:cNvGrpSpPr/>
            <p:nvPr/>
          </p:nvGrpSpPr>
          <p:grpSpPr>
            <a:xfrm>
              <a:off x="6251008" y="2551973"/>
              <a:ext cx="419629" cy="483049"/>
              <a:chOff x="4193490" y="3350084"/>
              <a:chExt cx="289940" cy="334661"/>
            </a:xfrm>
          </p:grpSpPr>
          <p:sp>
            <p:nvSpPr>
              <p:cNvPr id="1537" name="Google Shape;1537;p126"/>
              <p:cNvSpPr/>
              <p:nvPr/>
            </p:nvSpPr>
            <p:spPr>
              <a:xfrm>
                <a:off x="4193490" y="3350084"/>
                <a:ext cx="246364" cy="150110"/>
              </a:xfrm>
              <a:custGeom>
                <a:rect b="b" l="l" r="r" t="t"/>
                <a:pathLst>
                  <a:path extrusionOk="0" h="4716" w="7740">
                    <a:moveTo>
                      <a:pt x="4382" y="298"/>
                    </a:moveTo>
                    <a:lnTo>
                      <a:pt x="4299" y="1048"/>
                    </a:lnTo>
                    <a:lnTo>
                      <a:pt x="3668" y="1048"/>
                    </a:lnTo>
                    <a:lnTo>
                      <a:pt x="3620" y="524"/>
                    </a:lnTo>
                    <a:lnTo>
                      <a:pt x="3584" y="298"/>
                    </a:lnTo>
                    <a:close/>
                    <a:moveTo>
                      <a:pt x="6013" y="929"/>
                    </a:moveTo>
                    <a:lnTo>
                      <a:pt x="7204" y="2120"/>
                    </a:lnTo>
                    <a:lnTo>
                      <a:pt x="6025" y="2096"/>
                    </a:lnTo>
                    <a:lnTo>
                      <a:pt x="6013" y="929"/>
                    </a:lnTo>
                    <a:close/>
                    <a:moveTo>
                      <a:pt x="3406" y="0"/>
                    </a:moveTo>
                    <a:cubicBezTo>
                      <a:pt x="3358" y="0"/>
                      <a:pt x="3322" y="12"/>
                      <a:pt x="3287" y="48"/>
                    </a:cubicBezTo>
                    <a:cubicBezTo>
                      <a:pt x="3263" y="72"/>
                      <a:pt x="3239" y="119"/>
                      <a:pt x="3239" y="167"/>
                    </a:cubicBezTo>
                    <a:lnTo>
                      <a:pt x="3275" y="393"/>
                    </a:lnTo>
                    <a:lnTo>
                      <a:pt x="143" y="393"/>
                    </a:lnTo>
                    <a:cubicBezTo>
                      <a:pt x="60" y="393"/>
                      <a:pt x="1" y="465"/>
                      <a:pt x="1" y="536"/>
                    </a:cubicBezTo>
                    <a:lnTo>
                      <a:pt x="1" y="1191"/>
                    </a:lnTo>
                    <a:cubicBezTo>
                      <a:pt x="1" y="1286"/>
                      <a:pt x="72" y="1346"/>
                      <a:pt x="143" y="1346"/>
                    </a:cubicBezTo>
                    <a:cubicBezTo>
                      <a:pt x="239" y="1346"/>
                      <a:pt x="298" y="1262"/>
                      <a:pt x="298" y="1191"/>
                    </a:cubicBezTo>
                    <a:lnTo>
                      <a:pt x="298" y="691"/>
                    </a:lnTo>
                    <a:lnTo>
                      <a:pt x="3299" y="691"/>
                    </a:lnTo>
                    <a:lnTo>
                      <a:pt x="3358" y="1203"/>
                    </a:lnTo>
                    <a:cubicBezTo>
                      <a:pt x="3382" y="1286"/>
                      <a:pt x="3441" y="1346"/>
                      <a:pt x="3513" y="1346"/>
                    </a:cubicBezTo>
                    <a:lnTo>
                      <a:pt x="4418" y="1346"/>
                    </a:lnTo>
                    <a:cubicBezTo>
                      <a:pt x="4489" y="1346"/>
                      <a:pt x="4573" y="1286"/>
                      <a:pt x="4573" y="1203"/>
                    </a:cubicBezTo>
                    <a:lnTo>
                      <a:pt x="4632" y="691"/>
                    </a:lnTo>
                    <a:lnTo>
                      <a:pt x="5680" y="691"/>
                    </a:lnTo>
                    <a:lnTo>
                      <a:pt x="5704" y="2239"/>
                    </a:lnTo>
                    <a:cubicBezTo>
                      <a:pt x="5704" y="2322"/>
                      <a:pt x="5775" y="2382"/>
                      <a:pt x="5847" y="2382"/>
                    </a:cubicBezTo>
                    <a:lnTo>
                      <a:pt x="7394" y="2394"/>
                    </a:lnTo>
                    <a:lnTo>
                      <a:pt x="7394" y="4572"/>
                    </a:lnTo>
                    <a:cubicBezTo>
                      <a:pt x="7394" y="4656"/>
                      <a:pt x="7466" y="4715"/>
                      <a:pt x="7549" y="4715"/>
                    </a:cubicBezTo>
                    <a:cubicBezTo>
                      <a:pt x="7632" y="4715"/>
                      <a:pt x="7692" y="4644"/>
                      <a:pt x="7692" y="4572"/>
                    </a:cubicBezTo>
                    <a:lnTo>
                      <a:pt x="7692" y="2251"/>
                    </a:lnTo>
                    <a:cubicBezTo>
                      <a:pt x="7740" y="2215"/>
                      <a:pt x="7728" y="2191"/>
                      <a:pt x="7692" y="2155"/>
                    </a:cubicBezTo>
                    <a:lnTo>
                      <a:pt x="5966" y="429"/>
                    </a:lnTo>
                    <a:cubicBezTo>
                      <a:pt x="5942" y="405"/>
                      <a:pt x="5894" y="393"/>
                      <a:pt x="5858" y="393"/>
                    </a:cubicBezTo>
                    <a:lnTo>
                      <a:pt x="4692" y="393"/>
                    </a:lnTo>
                    <a:lnTo>
                      <a:pt x="4715" y="167"/>
                    </a:lnTo>
                    <a:cubicBezTo>
                      <a:pt x="4715" y="119"/>
                      <a:pt x="4704" y="72"/>
                      <a:pt x="4668" y="48"/>
                    </a:cubicBezTo>
                    <a:cubicBezTo>
                      <a:pt x="4644" y="12"/>
                      <a:pt x="4596" y="0"/>
                      <a:pt x="45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126"/>
              <p:cNvSpPr/>
              <p:nvPr/>
            </p:nvSpPr>
            <p:spPr>
              <a:xfrm>
                <a:off x="4193872" y="3405023"/>
                <a:ext cx="9517" cy="44753"/>
              </a:xfrm>
              <a:custGeom>
                <a:rect b="b" l="l" r="r" t="t"/>
                <a:pathLst>
                  <a:path extrusionOk="0" h="1406" w="299">
                    <a:moveTo>
                      <a:pt x="155" y="1"/>
                    </a:moveTo>
                    <a:cubicBezTo>
                      <a:pt x="60" y="1"/>
                      <a:pt x="0" y="72"/>
                      <a:pt x="0" y="156"/>
                    </a:cubicBezTo>
                    <a:lnTo>
                      <a:pt x="0" y="1251"/>
                    </a:lnTo>
                    <a:cubicBezTo>
                      <a:pt x="0" y="1346"/>
                      <a:pt x="72" y="1406"/>
                      <a:pt x="155" y="1406"/>
                    </a:cubicBezTo>
                    <a:cubicBezTo>
                      <a:pt x="239" y="1406"/>
                      <a:pt x="298" y="1322"/>
                      <a:pt x="298" y="1251"/>
                    </a:cubicBezTo>
                    <a:lnTo>
                      <a:pt x="298" y="156"/>
                    </a:lnTo>
                    <a:cubicBezTo>
                      <a:pt x="298" y="72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126"/>
              <p:cNvSpPr/>
              <p:nvPr/>
            </p:nvSpPr>
            <p:spPr>
              <a:xfrm>
                <a:off x="4275356" y="3444460"/>
                <a:ext cx="128116" cy="9485"/>
              </a:xfrm>
              <a:custGeom>
                <a:rect b="b" l="l" r="r" t="t"/>
                <a:pathLst>
                  <a:path extrusionOk="0" h="298" w="4025">
                    <a:moveTo>
                      <a:pt x="155" y="0"/>
                    </a:moveTo>
                    <a:cubicBezTo>
                      <a:pt x="60" y="0"/>
                      <a:pt x="0" y="71"/>
                      <a:pt x="0" y="143"/>
                    </a:cubicBezTo>
                    <a:cubicBezTo>
                      <a:pt x="0" y="226"/>
                      <a:pt x="72" y="298"/>
                      <a:pt x="155" y="298"/>
                    </a:cubicBezTo>
                    <a:lnTo>
                      <a:pt x="3870" y="298"/>
                    </a:lnTo>
                    <a:cubicBezTo>
                      <a:pt x="3965" y="298"/>
                      <a:pt x="4025" y="226"/>
                      <a:pt x="4025" y="143"/>
                    </a:cubicBezTo>
                    <a:cubicBezTo>
                      <a:pt x="4025" y="71"/>
                      <a:pt x="3965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126"/>
              <p:cNvSpPr/>
              <p:nvPr/>
            </p:nvSpPr>
            <p:spPr>
              <a:xfrm>
                <a:off x="4275356" y="3463781"/>
                <a:ext cx="128116" cy="9485"/>
              </a:xfrm>
              <a:custGeom>
                <a:rect b="b" l="l" r="r" t="t"/>
                <a:pathLst>
                  <a:path extrusionOk="0" h="298" w="4025">
                    <a:moveTo>
                      <a:pt x="155" y="0"/>
                    </a:moveTo>
                    <a:cubicBezTo>
                      <a:pt x="60" y="0"/>
                      <a:pt x="0" y="72"/>
                      <a:pt x="0" y="155"/>
                    </a:cubicBezTo>
                    <a:cubicBezTo>
                      <a:pt x="0" y="226"/>
                      <a:pt x="72" y="298"/>
                      <a:pt x="155" y="298"/>
                    </a:cubicBezTo>
                    <a:lnTo>
                      <a:pt x="3870" y="298"/>
                    </a:lnTo>
                    <a:cubicBezTo>
                      <a:pt x="3965" y="298"/>
                      <a:pt x="4025" y="226"/>
                      <a:pt x="4025" y="155"/>
                    </a:cubicBezTo>
                    <a:cubicBezTo>
                      <a:pt x="4025" y="72"/>
                      <a:pt x="3965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126"/>
              <p:cNvSpPr/>
              <p:nvPr/>
            </p:nvSpPr>
            <p:spPr>
              <a:xfrm>
                <a:off x="4223442" y="3439527"/>
                <a:ext cx="38673" cy="38673"/>
              </a:xfrm>
              <a:custGeom>
                <a:rect b="b" l="l" r="r" t="t"/>
                <a:pathLst>
                  <a:path extrusionOk="0" h="1215" w="1215">
                    <a:moveTo>
                      <a:pt x="905" y="322"/>
                    </a:moveTo>
                    <a:lnTo>
                      <a:pt x="905" y="917"/>
                    </a:lnTo>
                    <a:lnTo>
                      <a:pt x="310" y="917"/>
                    </a:lnTo>
                    <a:lnTo>
                      <a:pt x="310" y="322"/>
                    </a:lnTo>
                    <a:close/>
                    <a:moveTo>
                      <a:pt x="143" y="0"/>
                    </a:moveTo>
                    <a:cubicBezTo>
                      <a:pt x="48" y="0"/>
                      <a:pt x="0" y="72"/>
                      <a:pt x="0" y="155"/>
                    </a:cubicBezTo>
                    <a:lnTo>
                      <a:pt x="0" y="1060"/>
                    </a:lnTo>
                    <a:cubicBezTo>
                      <a:pt x="0" y="1155"/>
                      <a:pt x="72" y="1215"/>
                      <a:pt x="143" y="1215"/>
                    </a:cubicBezTo>
                    <a:lnTo>
                      <a:pt x="1048" y="1215"/>
                    </a:lnTo>
                    <a:cubicBezTo>
                      <a:pt x="1143" y="1215"/>
                      <a:pt x="1203" y="1131"/>
                      <a:pt x="1203" y="1060"/>
                    </a:cubicBezTo>
                    <a:lnTo>
                      <a:pt x="1203" y="155"/>
                    </a:lnTo>
                    <a:cubicBezTo>
                      <a:pt x="1215" y="72"/>
                      <a:pt x="1143" y="0"/>
                      <a:pt x="10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126"/>
              <p:cNvSpPr/>
              <p:nvPr/>
            </p:nvSpPr>
            <p:spPr>
              <a:xfrm>
                <a:off x="4275356" y="3525913"/>
                <a:ext cx="128116" cy="9517"/>
              </a:xfrm>
              <a:custGeom>
                <a:rect b="b" l="l" r="r" t="t"/>
                <a:pathLst>
                  <a:path extrusionOk="0" h="299" w="4025">
                    <a:moveTo>
                      <a:pt x="155" y="1"/>
                    </a:moveTo>
                    <a:cubicBezTo>
                      <a:pt x="60" y="1"/>
                      <a:pt x="0" y="72"/>
                      <a:pt x="0" y="144"/>
                    </a:cubicBezTo>
                    <a:cubicBezTo>
                      <a:pt x="0" y="227"/>
                      <a:pt x="72" y="299"/>
                      <a:pt x="155" y="299"/>
                    </a:cubicBezTo>
                    <a:lnTo>
                      <a:pt x="3870" y="299"/>
                    </a:lnTo>
                    <a:cubicBezTo>
                      <a:pt x="3965" y="299"/>
                      <a:pt x="4025" y="227"/>
                      <a:pt x="4025" y="144"/>
                    </a:cubicBezTo>
                    <a:cubicBezTo>
                      <a:pt x="4025" y="72"/>
                      <a:pt x="3965" y="1"/>
                      <a:pt x="38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126"/>
              <p:cNvSpPr/>
              <p:nvPr/>
            </p:nvSpPr>
            <p:spPr>
              <a:xfrm>
                <a:off x="4275356" y="3544884"/>
                <a:ext cx="128116" cy="9485"/>
              </a:xfrm>
              <a:custGeom>
                <a:rect b="b" l="l" r="r" t="t"/>
                <a:pathLst>
                  <a:path extrusionOk="0" h="298" w="4025">
                    <a:moveTo>
                      <a:pt x="155" y="0"/>
                    </a:moveTo>
                    <a:cubicBezTo>
                      <a:pt x="60" y="0"/>
                      <a:pt x="0" y="72"/>
                      <a:pt x="0" y="143"/>
                    </a:cubicBezTo>
                    <a:cubicBezTo>
                      <a:pt x="0" y="226"/>
                      <a:pt x="72" y="298"/>
                      <a:pt x="155" y="298"/>
                    </a:cubicBezTo>
                    <a:lnTo>
                      <a:pt x="3870" y="298"/>
                    </a:lnTo>
                    <a:cubicBezTo>
                      <a:pt x="3965" y="298"/>
                      <a:pt x="4025" y="226"/>
                      <a:pt x="4025" y="143"/>
                    </a:cubicBezTo>
                    <a:cubicBezTo>
                      <a:pt x="4025" y="72"/>
                      <a:pt x="3965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126"/>
              <p:cNvSpPr/>
              <p:nvPr/>
            </p:nvSpPr>
            <p:spPr>
              <a:xfrm>
                <a:off x="4223442" y="3521011"/>
                <a:ext cx="38673" cy="38673"/>
              </a:xfrm>
              <a:custGeom>
                <a:rect b="b" l="l" r="r" t="t"/>
                <a:pathLst>
                  <a:path extrusionOk="0" h="1215" w="1215">
                    <a:moveTo>
                      <a:pt x="905" y="298"/>
                    </a:moveTo>
                    <a:lnTo>
                      <a:pt x="905" y="893"/>
                    </a:lnTo>
                    <a:lnTo>
                      <a:pt x="310" y="893"/>
                    </a:lnTo>
                    <a:lnTo>
                      <a:pt x="310" y="298"/>
                    </a:lnTo>
                    <a:close/>
                    <a:moveTo>
                      <a:pt x="143" y="0"/>
                    </a:moveTo>
                    <a:cubicBezTo>
                      <a:pt x="48" y="0"/>
                      <a:pt x="0" y="83"/>
                      <a:pt x="0" y="155"/>
                    </a:cubicBezTo>
                    <a:lnTo>
                      <a:pt x="0" y="1060"/>
                    </a:lnTo>
                    <a:cubicBezTo>
                      <a:pt x="0" y="1155"/>
                      <a:pt x="72" y="1215"/>
                      <a:pt x="143" y="1215"/>
                    </a:cubicBezTo>
                    <a:lnTo>
                      <a:pt x="1048" y="1215"/>
                    </a:lnTo>
                    <a:cubicBezTo>
                      <a:pt x="1143" y="1215"/>
                      <a:pt x="1203" y="1131"/>
                      <a:pt x="1203" y="1060"/>
                    </a:cubicBezTo>
                    <a:lnTo>
                      <a:pt x="1203" y="155"/>
                    </a:lnTo>
                    <a:cubicBezTo>
                      <a:pt x="1215" y="83"/>
                      <a:pt x="1143" y="0"/>
                      <a:pt x="10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26"/>
              <p:cNvSpPr/>
              <p:nvPr/>
            </p:nvSpPr>
            <p:spPr>
              <a:xfrm>
                <a:off x="4223442" y="3602464"/>
                <a:ext cx="38673" cy="38705"/>
              </a:xfrm>
              <a:custGeom>
                <a:rect b="b" l="l" r="r" t="t"/>
                <a:pathLst>
                  <a:path extrusionOk="0" h="1216" w="1215">
                    <a:moveTo>
                      <a:pt x="905" y="299"/>
                    </a:moveTo>
                    <a:lnTo>
                      <a:pt x="905" y="894"/>
                    </a:lnTo>
                    <a:lnTo>
                      <a:pt x="310" y="894"/>
                    </a:lnTo>
                    <a:lnTo>
                      <a:pt x="310" y="299"/>
                    </a:lnTo>
                    <a:close/>
                    <a:moveTo>
                      <a:pt x="143" y="1"/>
                    </a:moveTo>
                    <a:cubicBezTo>
                      <a:pt x="48" y="1"/>
                      <a:pt x="0" y="84"/>
                      <a:pt x="0" y="156"/>
                    </a:cubicBezTo>
                    <a:lnTo>
                      <a:pt x="0" y="1061"/>
                    </a:lnTo>
                    <a:cubicBezTo>
                      <a:pt x="0" y="1156"/>
                      <a:pt x="72" y="1215"/>
                      <a:pt x="143" y="1215"/>
                    </a:cubicBezTo>
                    <a:lnTo>
                      <a:pt x="1048" y="1215"/>
                    </a:lnTo>
                    <a:cubicBezTo>
                      <a:pt x="1143" y="1215"/>
                      <a:pt x="1203" y="1132"/>
                      <a:pt x="1203" y="1061"/>
                    </a:cubicBezTo>
                    <a:lnTo>
                      <a:pt x="1203" y="156"/>
                    </a:lnTo>
                    <a:cubicBezTo>
                      <a:pt x="1215" y="60"/>
                      <a:pt x="1143" y="1"/>
                      <a:pt x="10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126"/>
              <p:cNvSpPr/>
              <p:nvPr/>
            </p:nvSpPr>
            <p:spPr>
              <a:xfrm>
                <a:off x="4193872" y="3460375"/>
                <a:ext cx="289558" cy="224370"/>
              </a:xfrm>
              <a:custGeom>
                <a:rect b="b" l="l" r="r" t="t"/>
                <a:pathLst>
                  <a:path extrusionOk="0" h="7049" w="9097">
                    <a:moveTo>
                      <a:pt x="6108" y="3751"/>
                    </a:moveTo>
                    <a:lnTo>
                      <a:pt x="8502" y="4620"/>
                    </a:lnTo>
                    <a:lnTo>
                      <a:pt x="7894" y="4894"/>
                    </a:lnTo>
                    <a:cubicBezTo>
                      <a:pt x="7847" y="4917"/>
                      <a:pt x="7811" y="4953"/>
                      <a:pt x="7799" y="5013"/>
                    </a:cubicBezTo>
                    <a:cubicBezTo>
                      <a:pt x="7787" y="5060"/>
                      <a:pt x="7799" y="5120"/>
                      <a:pt x="7847" y="5155"/>
                    </a:cubicBezTo>
                    <a:lnTo>
                      <a:pt x="8752" y="6060"/>
                    </a:lnTo>
                    <a:lnTo>
                      <a:pt x="8406" y="6406"/>
                    </a:lnTo>
                    <a:lnTo>
                      <a:pt x="7501" y="5489"/>
                    </a:lnTo>
                    <a:cubicBezTo>
                      <a:pt x="7478" y="5465"/>
                      <a:pt x="7430" y="5453"/>
                      <a:pt x="7394" y="5453"/>
                    </a:cubicBezTo>
                    <a:lnTo>
                      <a:pt x="7370" y="5453"/>
                    </a:lnTo>
                    <a:cubicBezTo>
                      <a:pt x="7323" y="5465"/>
                      <a:pt x="7275" y="5489"/>
                      <a:pt x="7251" y="5536"/>
                    </a:cubicBezTo>
                    <a:lnTo>
                      <a:pt x="6966" y="6156"/>
                    </a:lnTo>
                    <a:lnTo>
                      <a:pt x="6108" y="3751"/>
                    </a:lnTo>
                    <a:close/>
                    <a:moveTo>
                      <a:pt x="155" y="0"/>
                    </a:moveTo>
                    <a:cubicBezTo>
                      <a:pt x="60" y="0"/>
                      <a:pt x="0" y="83"/>
                      <a:pt x="0" y="155"/>
                    </a:cubicBezTo>
                    <a:lnTo>
                      <a:pt x="0" y="6894"/>
                    </a:lnTo>
                    <a:cubicBezTo>
                      <a:pt x="0" y="6989"/>
                      <a:pt x="72" y="7049"/>
                      <a:pt x="155" y="7049"/>
                    </a:cubicBezTo>
                    <a:lnTo>
                      <a:pt x="7573" y="7049"/>
                    </a:lnTo>
                    <a:cubicBezTo>
                      <a:pt x="7668" y="7049"/>
                      <a:pt x="7728" y="6965"/>
                      <a:pt x="7728" y="6894"/>
                    </a:cubicBezTo>
                    <a:lnTo>
                      <a:pt x="7728" y="6156"/>
                    </a:lnTo>
                    <a:lnTo>
                      <a:pt x="8204" y="6632"/>
                    </a:lnTo>
                    <a:cubicBezTo>
                      <a:pt x="8263" y="6691"/>
                      <a:pt x="8335" y="6715"/>
                      <a:pt x="8430" y="6715"/>
                    </a:cubicBezTo>
                    <a:cubicBezTo>
                      <a:pt x="8513" y="6715"/>
                      <a:pt x="8585" y="6691"/>
                      <a:pt x="8644" y="6632"/>
                    </a:cubicBezTo>
                    <a:lnTo>
                      <a:pt x="8990" y="6287"/>
                    </a:lnTo>
                    <a:cubicBezTo>
                      <a:pt x="9097" y="6156"/>
                      <a:pt x="9097" y="5953"/>
                      <a:pt x="8978" y="5822"/>
                    </a:cubicBezTo>
                    <a:lnTo>
                      <a:pt x="8228" y="5084"/>
                    </a:lnTo>
                    <a:lnTo>
                      <a:pt x="8644" y="4882"/>
                    </a:lnTo>
                    <a:cubicBezTo>
                      <a:pt x="8763" y="4822"/>
                      <a:pt x="8835" y="4703"/>
                      <a:pt x="8823" y="4584"/>
                    </a:cubicBezTo>
                    <a:cubicBezTo>
                      <a:pt x="8811" y="4465"/>
                      <a:pt x="8740" y="4346"/>
                      <a:pt x="8621" y="4310"/>
                    </a:cubicBezTo>
                    <a:lnTo>
                      <a:pt x="7728" y="3989"/>
                    </a:lnTo>
                    <a:lnTo>
                      <a:pt x="7728" y="1762"/>
                    </a:lnTo>
                    <a:cubicBezTo>
                      <a:pt x="7728" y="1667"/>
                      <a:pt x="7656" y="1607"/>
                      <a:pt x="7573" y="1607"/>
                    </a:cubicBezTo>
                    <a:cubicBezTo>
                      <a:pt x="7489" y="1607"/>
                      <a:pt x="7430" y="1691"/>
                      <a:pt x="7430" y="1762"/>
                    </a:cubicBezTo>
                    <a:lnTo>
                      <a:pt x="7430" y="3893"/>
                    </a:lnTo>
                    <a:lnTo>
                      <a:pt x="6227" y="3453"/>
                    </a:lnTo>
                    <a:cubicBezTo>
                      <a:pt x="6193" y="3442"/>
                      <a:pt x="6158" y="3437"/>
                      <a:pt x="6124" y="3437"/>
                    </a:cubicBezTo>
                    <a:cubicBezTo>
                      <a:pt x="6041" y="3437"/>
                      <a:pt x="5962" y="3469"/>
                      <a:pt x="5894" y="3536"/>
                    </a:cubicBezTo>
                    <a:cubicBezTo>
                      <a:pt x="5799" y="3620"/>
                      <a:pt x="5775" y="3739"/>
                      <a:pt x="5823" y="3858"/>
                    </a:cubicBezTo>
                    <a:lnTo>
                      <a:pt x="6085" y="4620"/>
                    </a:lnTo>
                    <a:lnTo>
                      <a:pt x="2727" y="4620"/>
                    </a:lnTo>
                    <a:cubicBezTo>
                      <a:pt x="2632" y="4620"/>
                      <a:pt x="2572" y="4691"/>
                      <a:pt x="2572" y="4763"/>
                    </a:cubicBezTo>
                    <a:cubicBezTo>
                      <a:pt x="2572" y="4858"/>
                      <a:pt x="2644" y="4917"/>
                      <a:pt x="2727" y="4917"/>
                    </a:cubicBezTo>
                    <a:lnTo>
                      <a:pt x="6204" y="4917"/>
                    </a:lnTo>
                    <a:lnTo>
                      <a:pt x="6311" y="5215"/>
                    </a:lnTo>
                    <a:lnTo>
                      <a:pt x="2727" y="5215"/>
                    </a:lnTo>
                    <a:cubicBezTo>
                      <a:pt x="2632" y="5215"/>
                      <a:pt x="2572" y="5286"/>
                      <a:pt x="2572" y="5358"/>
                    </a:cubicBezTo>
                    <a:cubicBezTo>
                      <a:pt x="2572" y="5453"/>
                      <a:pt x="2644" y="5513"/>
                      <a:pt x="2727" y="5513"/>
                    </a:cubicBezTo>
                    <a:lnTo>
                      <a:pt x="6418" y="5513"/>
                    </a:lnTo>
                    <a:lnTo>
                      <a:pt x="6668" y="6239"/>
                    </a:lnTo>
                    <a:cubicBezTo>
                      <a:pt x="6716" y="6358"/>
                      <a:pt x="6811" y="6453"/>
                      <a:pt x="6954" y="6453"/>
                    </a:cubicBezTo>
                    <a:cubicBezTo>
                      <a:pt x="7085" y="6453"/>
                      <a:pt x="7204" y="6394"/>
                      <a:pt x="7251" y="6275"/>
                    </a:cubicBezTo>
                    <a:lnTo>
                      <a:pt x="7406" y="5929"/>
                    </a:lnTo>
                    <a:lnTo>
                      <a:pt x="7406" y="6727"/>
                    </a:lnTo>
                    <a:lnTo>
                      <a:pt x="298" y="6727"/>
                    </a:lnTo>
                    <a:lnTo>
                      <a:pt x="298" y="155"/>
                    </a:lnTo>
                    <a:cubicBezTo>
                      <a:pt x="298" y="60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7" name="Google Shape;1547;p126"/>
          <p:cNvGrpSpPr/>
          <p:nvPr/>
        </p:nvGrpSpPr>
        <p:grpSpPr>
          <a:xfrm>
            <a:off x="2012350" y="1692475"/>
            <a:ext cx="1662300" cy="931050"/>
            <a:chOff x="2012350" y="1692475"/>
            <a:chExt cx="1662300" cy="931050"/>
          </a:xfrm>
        </p:grpSpPr>
        <p:grpSp>
          <p:nvGrpSpPr>
            <p:cNvPr id="1548" name="Google Shape;1548;p126"/>
            <p:cNvGrpSpPr/>
            <p:nvPr/>
          </p:nvGrpSpPr>
          <p:grpSpPr>
            <a:xfrm>
              <a:off x="2012350" y="1692475"/>
              <a:ext cx="1662300" cy="931050"/>
              <a:chOff x="2012350" y="1692475"/>
              <a:chExt cx="1662300" cy="931050"/>
            </a:xfrm>
          </p:grpSpPr>
          <p:sp>
            <p:nvSpPr>
              <p:cNvPr id="1549" name="Google Shape;1549;p126"/>
              <p:cNvSpPr txBox="1"/>
              <p:nvPr/>
            </p:nvSpPr>
            <p:spPr>
              <a:xfrm>
                <a:off x="2012350" y="1692475"/>
                <a:ext cx="597300" cy="620700"/>
              </a:xfrm>
              <a:prstGeom prst="rect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50" name="Google Shape;1550;p126"/>
              <p:cNvCxnSpPr>
                <a:stCxn id="1549" idx="3"/>
              </p:cNvCxnSpPr>
              <p:nvPr/>
            </p:nvCxnSpPr>
            <p:spPr>
              <a:xfrm>
                <a:off x="2609650" y="2002825"/>
                <a:ext cx="1065000" cy="620700"/>
              </a:xfrm>
              <a:prstGeom prst="bentConnector3">
                <a:avLst>
                  <a:gd fmla="val 50000" name="adj1"/>
                </a:avLst>
              </a:prstGeom>
              <a:noFill/>
              <a:ln cap="flat" cmpd="sng" w="19050">
                <a:solidFill>
                  <a:schemeClr val="accent2"/>
                </a:solidFill>
                <a:prstDash val="solid"/>
                <a:miter lim="8000"/>
                <a:headEnd len="sm" w="sm" type="oval"/>
                <a:tailEnd len="sm" w="sm" type="none"/>
              </a:ln>
            </p:spPr>
          </p:cxnSp>
        </p:grpSp>
        <p:grpSp>
          <p:nvGrpSpPr>
            <p:cNvPr id="1551" name="Google Shape;1551;p126"/>
            <p:cNvGrpSpPr/>
            <p:nvPr/>
          </p:nvGrpSpPr>
          <p:grpSpPr>
            <a:xfrm>
              <a:off x="2061131" y="1755558"/>
              <a:ext cx="499741" cy="494535"/>
              <a:chOff x="5618805" y="2440924"/>
              <a:chExt cx="345292" cy="342618"/>
            </a:xfrm>
          </p:grpSpPr>
          <p:sp>
            <p:nvSpPr>
              <p:cNvPr id="1552" name="Google Shape;1552;p126"/>
              <p:cNvSpPr/>
              <p:nvPr/>
            </p:nvSpPr>
            <p:spPr>
              <a:xfrm>
                <a:off x="5742751" y="2440924"/>
                <a:ext cx="221346" cy="222110"/>
              </a:xfrm>
              <a:custGeom>
                <a:rect b="b" l="l" r="r" t="t"/>
                <a:pathLst>
                  <a:path extrusionOk="0" h="6978" w="6954">
                    <a:moveTo>
                      <a:pt x="3477" y="346"/>
                    </a:moveTo>
                    <a:cubicBezTo>
                      <a:pt x="5203" y="346"/>
                      <a:pt x="6596" y="1453"/>
                      <a:pt x="6596" y="2798"/>
                    </a:cubicBezTo>
                    <a:cubicBezTo>
                      <a:pt x="6596" y="3989"/>
                      <a:pt x="5513" y="5001"/>
                      <a:pt x="4025" y="5215"/>
                    </a:cubicBezTo>
                    <a:cubicBezTo>
                      <a:pt x="3941" y="5227"/>
                      <a:pt x="3882" y="5299"/>
                      <a:pt x="3882" y="5394"/>
                    </a:cubicBezTo>
                    <a:cubicBezTo>
                      <a:pt x="3786" y="5953"/>
                      <a:pt x="3370" y="6418"/>
                      <a:pt x="2846" y="6573"/>
                    </a:cubicBezTo>
                    <a:cubicBezTo>
                      <a:pt x="3060" y="6227"/>
                      <a:pt x="3144" y="5811"/>
                      <a:pt x="3084" y="5394"/>
                    </a:cubicBezTo>
                    <a:cubicBezTo>
                      <a:pt x="3084" y="5299"/>
                      <a:pt x="3024" y="5215"/>
                      <a:pt x="2941" y="5215"/>
                    </a:cubicBezTo>
                    <a:cubicBezTo>
                      <a:pt x="1429" y="5001"/>
                      <a:pt x="346" y="3989"/>
                      <a:pt x="346" y="2798"/>
                    </a:cubicBezTo>
                    <a:cubicBezTo>
                      <a:pt x="346" y="1453"/>
                      <a:pt x="1751" y="346"/>
                      <a:pt x="3477" y="346"/>
                    </a:cubicBezTo>
                    <a:close/>
                    <a:moveTo>
                      <a:pt x="3477" y="0"/>
                    </a:moveTo>
                    <a:cubicBezTo>
                      <a:pt x="2548" y="0"/>
                      <a:pt x="1691" y="286"/>
                      <a:pt x="1036" y="810"/>
                    </a:cubicBezTo>
                    <a:cubicBezTo>
                      <a:pt x="357" y="1346"/>
                      <a:pt x="0" y="2048"/>
                      <a:pt x="0" y="2798"/>
                    </a:cubicBezTo>
                    <a:cubicBezTo>
                      <a:pt x="0" y="4120"/>
                      <a:pt x="1155" y="5251"/>
                      <a:pt x="2739" y="5537"/>
                    </a:cubicBezTo>
                    <a:cubicBezTo>
                      <a:pt x="2774" y="5953"/>
                      <a:pt x="2620" y="6382"/>
                      <a:pt x="2322" y="6680"/>
                    </a:cubicBezTo>
                    <a:cubicBezTo>
                      <a:pt x="2286" y="6727"/>
                      <a:pt x="2262" y="6799"/>
                      <a:pt x="2298" y="6882"/>
                    </a:cubicBezTo>
                    <a:cubicBezTo>
                      <a:pt x="2322" y="6942"/>
                      <a:pt x="2382" y="6977"/>
                      <a:pt x="2465" y="6977"/>
                    </a:cubicBezTo>
                    <a:cubicBezTo>
                      <a:pt x="3310" y="6977"/>
                      <a:pt x="4037" y="6370"/>
                      <a:pt x="4215" y="5537"/>
                    </a:cubicBezTo>
                    <a:cubicBezTo>
                      <a:pt x="4965" y="5418"/>
                      <a:pt x="5632" y="5096"/>
                      <a:pt x="6120" y="4632"/>
                    </a:cubicBezTo>
                    <a:cubicBezTo>
                      <a:pt x="6656" y="4120"/>
                      <a:pt x="6954" y="3465"/>
                      <a:pt x="6954" y="2798"/>
                    </a:cubicBezTo>
                    <a:cubicBezTo>
                      <a:pt x="6942" y="2048"/>
                      <a:pt x="6584" y="1334"/>
                      <a:pt x="5918" y="810"/>
                    </a:cubicBezTo>
                    <a:cubicBezTo>
                      <a:pt x="5263" y="286"/>
                      <a:pt x="4394" y="0"/>
                      <a:pt x="3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26"/>
              <p:cNvSpPr/>
              <p:nvPr/>
            </p:nvSpPr>
            <p:spPr>
              <a:xfrm>
                <a:off x="5810581" y="2523905"/>
                <a:ext cx="11395" cy="11395"/>
              </a:xfrm>
              <a:custGeom>
                <a:rect b="b" l="l" r="r" t="t"/>
                <a:pathLst>
                  <a:path extrusionOk="0" h="358" w="358">
                    <a:moveTo>
                      <a:pt x="179" y="1"/>
                    </a:moveTo>
                    <a:cubicBezTo>
                      <a:pt x="84" y="1"/>
                      <a:pt x="1" y="96"/>
                      <a:pt x="1" y="179"/>
                    </a:cubicBezTo>
                    <a:cubicBezTo>
                      <a:pt x="1" y="263"/>
                      <a:pt x="96" y="358"/>
                      <a:pt x="179" y="358"/>
                    </a:cubicBezTo>
                    <a:cubicBezTo>
                      <a:pt x="286" y="358"/>
                      <a:pt x="358" y="263"/>
                      <a:pt x="358" y="179"/>
                    </a:cubicBezTo>
                    <a:cubicBezTo>
                      <a:pt x="358" y="96"/>
                      <a:pt x="286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126"/>
              <p:cNvSpPr/>
              <p:nvPr/>
            </p:nvSpPr>
            <p:spPr>
              <a:xfrm>
                <a:off x="5884490" y="2523905"/>
                <a:ext cx="11395" cy="11395"/>
              </a:xfrm>
              <a:custGeom>
                <a:rect b="b" l="l" r="r" t="t"/>
                <a:pathLst>
                  <a:path extrusionOk="0" h="358" w="358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cubicBezTo>
                      <a:pt x="0" y="263"/>
                      <a:pt x="95" y="358"/>
                      <a:pt x="179" y="358"/>
                    </a:cubicBezTo>
                    <a:cubicBezTo>
                      <a:pt x="286" y="358"/>
                      <a:pt x="357" y="263"/>
                      <a:pt x="357" y="179"/>
                    </a:cubicBezTo>
                    <a:cubicBezTo>
                      <a:pt x="357" y="96"/>
                      <a:pt x="286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126"/>
              <p:cNvSpPr/>
              <p:nvPr/>
            </p:nvSpPr>
            <p:spPr>
              <a:xfrm>
                <a:off x="5847727" y="2523905"/>
                <a:ext cx="11395" cy="11395"/>
              </a:xfrm>
              <a:custGeom>
                <a:rect b="b" l="l" r="r" t="t"/>
                <a:pathLst>
                  <a:path extrusionOk="0" h="358" w="358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cubicBezTo>
                      <a:pt x="0" y="263"/>
                      <a:pt x="84" y="358"/>
                      <a:pt x="179" y="358"/>
                    </a:cubicBezTo>
                    <a:cubicBezTo>
                      <a:pt x="286" y="358"/>
                      <a:pt x="358" y="263"/>
                      <a:pt x="358" y="179"/>
                    </a:cubicBezTo>
                    <a:cubicBezTo>
                      <a:pt x="358" y="96"/>
                      <a:pt x="286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126"/>
              <p:cNvSpPr/>
              <p:nvPr/>
            </p:nvSpPr>
            <p:spPr>
              <a:xfrm>
                <a:off x="5618805" y="2516616"/>
                <a:ext cx="270269" cy="266926"/>
              </a:xfrm>
              <a:custGeom>
                <a:rect b="b" l="l" r="r" t="t"/>
                <a:pathLst>
                  <a:path extrusionOk="0" h="8386" w="8491">
                    <a:moveTo>
                      <a:pt x="1269" y="0"/>
                    </a:moveTo>
                    <a:cubicBezTo>
                      <a:pt x="1224" y="0"/>
                      <a:pt x="1177" y="18"/>
                      <a:pt x="1144" y="51"/>
                    </a:cubicBezTo>
                    <a:cubicBezTo>
                      <a:pt x="1108" y="87"/>
                      <a:pt x="168" y="956"/>
                      <a:pt x="96" y="1706"/>
                    </a:cubicBezTo>
                    <a:cubicBezTo>
                      <a:pt x="1" y="2671"/>
                      <a:pt x="989" y="4385"/>
                      <a:pt x="2549" y="5933"/>
                    </a:cubicBezTo>
                    <a:cubicBezTo>
                      <a:pt x="4037" y="7421"/>
                      <a:pt x="5656" y="8386"/>
                      <a:pt x="6645" y="8386"/>
                    </a:cubicBezTo>
                    <a:lnTo>
                      <a:pt x="6776" y="8386"/>
                    </a:lnTo>
                    <a:cubicBezTo>
                      <a:pt x="7514" y="8314"/>
                      <a:pt x="8395" y="7374"/>
                      <a:pt x="8431" y="7326"/>
                    </a:cubicBezTo>
                    <a:cubicBezTo>
                      <a:pt x="8490" y="7266"/>
                      <a:pt x="8490" y="7159"/>
                      <a:pt x="8442" y="7100"/>
                    </a:cubicBezTo>
                    <a:cubicBezTo>
                      <a:pt x="8407" y="7076"/>
                      <a:pt x="7990" y="6540"/>
                      <a:pt x="7502" y="6052"/>
                    </a:cubicBezTo>
                    <a:cubicBezTo>
                      <a:pt x="7002" y="5540"/>
                      <a:pt x="6478" y="5123"/>
                      <a:pt x="6442" y="5111"/>
                    </a:cubicBezTo>
                    <a:cubicBezTo>
                      <a:pt x="6410" y="5085"/>
                      <a:pt x="6375" y="5072"/>
                      <a:pt x="6342" y="5072"/>
                    </a:cubicBezTo>
                    <a:cubicBezTo>
                      <a:pt x="6301" y="5072"/>
                      <a:pt x="6261" y="5091"/>
                      <a:pt x="6228" y="5123"/>
                    </a:cubicBezTo>
                    <a:lnTo>
                      <a:pt x="5573" y="5778"/>
                    </a:lnTo>
                    <a:lnTo>
                      <a:pt x="3442" y="3659"/>
                    </a:lnTo>
                    <a:cubicBezTo>
                      <a:pt x="3406" y="3617"/>
                      <a:pt x="3361" y="3596"/>
                      <a:pt x="3318" y="3596"/>
                    </a:cubicBezTo>
                    <a:cubicBezTo>
                      <a:pt x="3275" y="3596"/>
                      <a:pt x="3233" y="3617"/>
                      <a:pt x="3204" y="3659"/>
                    </a:cubicBezTo>
                    <a:cubicBezTo>
                      <a:pt x="3132" y="3730"/>
                      <a:pt x="3132" y="3837"/>
                      <a:pt x="3204" y="3897"/>
                    </a:cubicBezTo>
                    <a:lnTo>
                      <a:pt x="5466" y="6159"/>
                    </a:lnTo>
                    <a:cubicBezTo>
                      <a:pt x="5490" y="6183"/>
                      <a:pt x="5537" y="6195"/>
                      <a:pt x="5585" y="6195"/>
                    </a:cubicBezTo>
                    <a:cubicBezTo>
                      <a:pt x="5633" y="6195"/>
                      <a:pt x="5668" y="6183"/>
                      <a:pt x="5704" y="6159"/>
                    </a:cubicBezTo>
                    <a:lnTo>
                      <a:pt x="6371" y="5480"/>
                    </a:lnTo>
                    <a:cubicBezTo>
                      <a:pt x="6549" y="5635"/>
                      <a:pt x="6918" y="5945"/>
                      <a:pt x="7264" y="6290"/>
                    </a:cubicBezTo>
                    <a:cubicBezTo>
                      <a:pt x="7609" y="6635"/>
                      <a:pt x="7919" y="7004"/>
                      <a:pt x="8085" y="7195"/>
                    </a:cubicBezTo>
                    <a:cubicBezTo>
                      <a:pt x="7788" y="7481"/>
                      <a:pt x="7204" y="7981"/>
                      <a:pt x="6764" y="8028"/>
                    </a:cubicBezTo>
                    <a:cubicBezTo>
                      <a:pt x="6733" y="8031"/>
                      <a:pt x="6702" y="8032"/>
                      <a:pt x="6670" y="8032"/>
                    </a:cubicBezTo>
                    <a:cubicBezTo>
                      <a:pt x="5782" y="8032"/>
                      <a:pt x="4224" y="7085"/>
                      <a:pt x="2811" y="5683"/>
                    </a:cubicBezTo>
                    <a:cubicBezTo>
                      <a:pt x="1358" y="4218"/>
                      <a:pt x="394" y="2599"/>
                      <a:pt x="465" y="1730"/>
                    </a:cubicBezTo>
                    <a:cubicBezTo>
                      <a:pt x="513" y="1289"/>
                      <a:pt x="1013" y="706"/>
                      <a:pt x="1299" y="408"/>
                    </a:cubicBezTo>
                    <a:cubicBezTo>
                      <a:pt x="1477" y="563"/>
                      <a:pt x="1846" y="873"/>
                      <a:pt x="2204" y="1230"/>
                    </a:cubicBezTo>
                    <a:cubicBezTo>
                      <a:pt x="2549" y="1575"/>
                      <a:pt x="2858" y="1944"/>
                      <a:pt x="3013" y="2123"/>
                    </a:cubicBezTo>
                    <a:lnTo>
                      <a:pt x="2335" y="2790"/>
                    </a:lnTo>
                    <a:cubicBezTo>
                      <a:pt x="2263" y="2861"/>
                      <a:pt x="2263" y="2968"/>
                      <a:pt x="2335" y="3028"/>
                    </a:cubicBezTo>
                    <a:lnTo>
                      <a:pt x="2716" y="3397"/>
                    </a:lnTo>
                    <a:cubicBezTo>
                      <a:pt x="2751" y="3439"/>
                      <a:pt x="2796" y="3459"/>
                      <a:pt x="2838" y="3459"/>
                    </a:cubicBezTo>
                    <a:cubicBezTo>
                      <a:pt x="2879" y="3459"/>
                      <a:pt x="2918" y="3439"/>
                      <a:pt x="2942" y="3397"/>
                    </a:cubicBezTo>
                    <a:cubicBezTo>
                      <a:pt x="3025" y="3325"/>
                      <a:pt x="3025" y="3218"/>
                      <a:pt x="2942" y="3159"/>
                    </a:cubicBezTo>
                    <a:lnTo>
                      <a:pt x="2692" y="2909"/>
                    </a:lnTo>
                    <a:lnTo>
                      <a:pt x="3347" y="2254"/>
                    </a:lnTo>
                    <a:cubicBezTo>
                      <a:pt x="3406" y="2194"/>
                      <a:pt x="3430" y="2087"/>
                      <a:pt x="3359" y="2028"/>
                    </a:cubicBezTo>
                    <a:cubicBezTo>
                      <a:pt x="3347" y="2016"/>
                      <a:pt x="2930" y="1480"/>
                      <a:pt x="2430" y="980"/>
                    </a:cubicBezTo>
                    <a:cubicBezTo>
                      <a:pt x="1918" y="468"/>
                      <a:pt x="1394" y="51"/>
                      <a:pt x="1370" y="39"/>
                    </a:cubicBezTo>
                    <a:cubicBezTo>
                      <a:pt x="1343" y="12"/>
                      <a:pt x="1307" y="0"/>
                      <a:pt x="12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57" name="Google Shape;1557;p126"/>
          <p:cNvSpPr/>
          <p:nvPr/>
        </p:nvSpPr>
        <p:spPr>
          <a:xfrm>
            <a:off x="5460025" y="4066275"/>
            <a:ext cx="3421800" cy="801000"/>
          </a:xfrm>
          <a:prstGeom prst="rect">
            <a:avLst/>
          </a:prstGeom>
          <a:solidFill>
            <a:srgbClr val="FFFFFF">
              <a:alpha val="7848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IIP es </a:t>
            </a: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complementaria a las obligaciones de transparencia</a:t>
            </a:r>
            <a:r>
              <a:rPr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que emanan del artículo 95 al 105 de la LTAIPNL</a:t>
            </a:r>
            <a:endParaRPr sz="1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0">
            <a:hlinkClick action="ppaction://hlinksldjump" r:id="rId3"/>
          </p:cNvPr>
          <p:cNvSpPr txBox="1"/>
          <p:nvPr>
            <p:ph idx="4" type="title"/>
          </p:nvPr>
        </p:nvSpPr>
        <p:spPr>
          <a:xfrm>
            <a:off x="4077300" y="2001047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74" name="Google Shape;774;p100"/>
          <p:cNvSpPr txBox="1"/>
          <p:nvPr>
            <p:ph idx="5" type="subTitle"/>
          </p:nvPr>
        </p:nvSpPr>
        <p:spPr>
          <a:xfrm flipH="1">
            <a:off x="4740145" y="2237300"/>
            <a:ext cx="39390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Transparencia proactiva</a:t>
            </a:r>
            <a:endParaRPr/>
          </a:p>
        </p:txBody>
      </p:sp>
      <p:sp>
        <p:nvSpPr>
          <p:cNvPr id="775" name="Google Shape;775;p100">
            <a:hlinkClick action="ppaction://hlinksldjump" r:id="rId4"/>
          </p:cNvPr>
          <p:cNvSpPr txBox="1"/>
          <p:nvPr>
            <p:ph idx="13" type="title"/>
          </p:nvPr>
        </p:nvSpPr>
        <p:spPr>
          <a:xfrm>
            <a:off x="4077300" y="3351477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76" name="Google Shape;776;p100"/>
          <p:cNvSpPr txBox="1"/>
          <p:nvPr>
            <p:ph idx="1" type="subTitle"/>
          </p:nvPr>
        </p:nvSpPr>
        <p:spPr>
          <a:xfrm flipH="1">
            <a:off x="4739700" y="1563825"/>
            <a:ext cx="39441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Ejercicios de Gobierno Abierto</a:t>
            </a:r>
            <a:endParaRPr/>
          </a:p>
        </p:txBody>
      </p:sp>
      <p:sp>
        <p:nvSpPr>
          <p:cNvPr id="777" name="Google Shape;777;p100">
            <a:hlinkClick/>
          </p:cNvPr>
          <p:cNvSpPr txBox="1"/>
          <p:nvPr>
            <p:ph idx="7" type="title"/>
          </p:nvPr>
        </p:nvSpPr>
        <p:spPr>
          <a:xfrm>
            <a:off x="4077300" y="2674522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78" name="Google Shape;778;p100">
            <a:hlinkClick action="ppaction://hlinksldjump" r:id="rId5"/>
          </p:cNvPr>
          <p:cNvSpPr txBox="1"/>
          <p:nvPr>
            <p:ph idx="2" type="title"/>
          </p:nvPr>
        </p:nvSpPr>
        <p:spPr>
          <a:xfrm>
            <a:off x="4077300" y="1327575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79" name="Google Shape;779;p100"/>
          <p:cNvSpPr txBox="1"/>
          <p:nvPr>
            <p:ph type="title"/>
          </p:nvPr>
        </p:nvSpPr>
        <p:spPr>
          <a:xfrm>
            <a:off x="5257825" y="60175"/>
            <a:ext cx="17283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Temario</a:t>
            </a:r>
            <a:endParaRPr sz="2600"/>
          </a:p>
        </p:txBody>
      </p:sp>
      <p:sp>
        <p:nvSpPr>
          <p:cNvPr id="780" name="Google Shape;780;p100"/>
          <p:cNvSpPr txBox="1"/>
          <p:nvPr>
            <p:ph idx="8" type="subTitle"/>
          </p:nvPr>
        </p:nvSpPr>
        <p:spPr>
          <a:xfrm flipH="1">
            <a:off x="4739700" y="2912249"/>
            <a:ext cx="39441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Datos Abiertos</a:t>
            </a:r>
            <a:endParaRPr/>
          </a:p>
        </p:txBody>
      </p:sp>
      <p:sp>
        <p:nvSpPr>
          <p:cNvPr id="781" name="Google Shape;781;p100"/>
          <p:cNvSpPr txBox="1"/>
          <p:nvPr>
            <p:ph idx="14" type="subTitle"/>
          </p:nvPr>
        </p:nvSpPr>
        <p:spPr>
          <a:xfrm flipH="1">
            <a:off x="4740145" y="3587727"/>
            <a:ext cx="39390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Accesibilidad</a:t>
            </a:r>
            <a:endParaRPr/>
          </a:p>
        </p:txBody>
      </p:sp>
      <p:sp>
        <p:nvSpPr>
          <p:cNvPr id="782" name="Google Shape;782;p100">
            <a:hlinkClick action="ppaction://hlinksldjump" r:id="rId6"/>
          </p:cNvPr>
          <p:cNvSpPr txBox="1"/>
          <p:nvPr>
            <p:ph idx="16" type="title"/>
          </p:nvPr>
        </p:nvSpPr>
        <p:spPr>
          <a:xfrm>
            <a:off x="4077300" y="4021475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83" name="Google Shape;783;p100"/>
          <p:cNvSpPr txBox="1"/>
          <p:nvPr>
            <p:ph idx="17" type="subTitle"/>
          </p:nvPr>
        </p:nvSpPr>
        <p:spPr>
          <a:xfrm flipH="1">
            <a:off x="4740145" y="4257750"/>
            <a:ext cx="39390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Información de interés público</a:t>
            </a:r>
            <a:endParaRPr/>
          </a:p>
        </p:txBody>
      </p:sp>
      <p:cxnSp>
        <p:nvCxnSpPr>
          <p:cNvPr id="784" name="Google Shape;784;p100"/>
          <p:cNvCxnSpPr/>
          <p:nvPr/>
        </p:nvCxnSpPr>
        <p:spPr>
          <a:xfrm>
            <a:off x="3625928" y="1706175"/>
            <a:ext cx="5157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785" name="Google Shape;785;p100"/>
          <p:cNvCxnSpPr/>
          <p:nvPr/>
        </p:nvCxnSpPr>
        <p:spPr>
          <a:xfrm>
            <a:off x="3621300" y="2379650"/>
            <a:ext cx="5070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786" name="Google Shape;786;p100"/>
          <p:cNvCxnSpPr/>
          <p:nvPr/>
        </p:nvCxnSpPr>
        <p:spPr>
          <a:xfrm>
            <a:off x="3625928" y="3054599"/>
            <a:ext cx="4944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787" name="Google Shape;787;p100"/>
          <p:cNvCxnSpPr/>
          <p:nvPr/>
        </p:nvCxnSpPr>
        <p:spPr>
          <a:xfrm>
            <a:off x="3621300" y="3730077"/>
            <a:ext cx="4971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788" name="Google Shape;788;p100"/>
          <p:cNvCxnSpPr/>
          <p:nvPr/>
        </p:nvCxnSpPr>
        <p:spPr>
          <a:xfrm>
            <a:off x="3621300" y="4400100"/>
            <a:ext cx="4971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789" name="Google Shape;789;p100"/>
          <p:cNvSpPr txBox="1"/>
          <p:nvPr>
            <p:ph idx="1" type="subTitle"/>
          </p:nvPr>
        </p:nvSpPr>
        <p:spPr>
          <a:xfrm flipH="1">
            <a:off x="4739700" y="886875"/>
            <a:ext cx="3944100" cy="2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Apertura gubernamental</a:t>
            </a:r>
            <a:endParaRPr/>
          </a:p>
        </p:txBody>
      </p:sp>
      <p:sp>
        <p:nvSpPr>
          <p:cNvPr id="790" name="Google Shape;790;p100">
            <a:hlinkClick action="ppaction://hlinksldjump" r:id="rId7"/>
          </p:cNvPr>
          <p:cNvSpPr txBox="1"/>
          <p:nvPr>
            <p:ph idx="2" type="title"/>
          </p:nvPr>
        </p:nvSpPr>
        <p:spPr>
          <a:xfrm>
            <a:off x="4077300" y="650625"/>
            <a:ext cx="657000" cy="7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791" name="Google Shape;791;p100"/>
          <p:cNvCxnSpPr/>
          <p:nvPr/>
        </p:nvCxnSpPr>
        <p:spPr>
          <a:xfrm>
            <a:off x="3625928" y="1029225"/>
            <a:ext cx="5157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792" name="Google Shape;792;p100"/>
          <p:cNvSpPr txBox="1"/>
          <p:nvPr>
            <p:ph idx="5" type="subTitle"/>
          </p:nvPr>
        </p:nvSpPr>
        <p:spPr>
          <a:xfrm>
            <a:off x="1807925" y="230175"/>
            <a:ext cx="17283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LTAIPNL</a:t>
            </a:r>
            <a:endParaRPr sz="2100"/>
          </a:p>
        </p:txBody>
      </p:sp>
      <p:sp>
        <p:nvSpPr>
          <p:cNvPr id="793" name="Google Shape;793;p100"/>
          <p:cNvSpPr txBox="1"/>
          <p:nvPr>
            <p:ph idx="5" type="subTitle"/>
          </p:nvPr>
        </p:nvSpPr>
        <p:spPr>
          <a:xfrm>
            <a:off x="1600625" y="839775"/>
            <a:ext cx="19356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54 y 76 Bis</a:t>
            </a:r>
            <a:endParaRPr b="0" sz="1400"/>
          </a:p>
        </p:txBody>
      </p:sp>
      <p:sp>
        <p:nvSpPr>
          <p:cNvPr id="794" name="Google Shape;794;p100"/>
          <p:cNvSpPr txBox="1"/>
          <p:nvPr>
            <p:ph idx="5" type="subTitle"/>
          </p:nvPr>
        </p:nvSpPr>
        <p:spPr>
          <a:xfrm>
            <a:off x="1807925" y="2135175"/>
            <a:ext cx="17283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3 LII, 58 IX, 71 - 76</a:t>
            </a:r>
            <a:br>
              <a:rPr b="0" i="1" lang="en" sz="1200"/>
            </a:br>
            <a:r>
              <a:rPr b="0" i="1" lang="en" sz="1200"/>
              <a:t>- </a:t>
            </a:r>
            <a:r>
              <a:rPr b="0" i="1" lang="en" sz="1200">
                <a:solidFill>
                  <a:schemeClr val="hlink"/>
                </a:solidFill>
                <a:uFill>
                  <a:noFill/>
                </a:uFill>
                <a:hlinkClick r:id="rId8"/>
              </a:rPr>
              <a:t>Lineamientos</a:t>
            </a:r>
            <a:endParaRPr b="0" sz="1400"/>
          </a:p>
        </p:txBody>
      </p:sp>
      <p:sp>
        <p:nvSpPr>
          <p:cNvPr id="795" name="Google Shape;795;p100"/>
          <p:cNvSpPr txBox="1"/>
          <p:nvPr>
            <p:ph idx="5" type="subTitle"/>
          </p:nvPr>
        </p:nvSpPr>
        <p:spPr>
          <a:xfrm>
            <a:off x="1600625" y="2820975"/>
            <a:ext cx="19356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77 - 82</a:t>
            </a:r>
            <a:endParaRPr b="0" i="1"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Lineamientos Técnicos</a:t>
            </a:r>
            <a:endParaRPr b="0" i="1" sz="1200"/>
          </a:p>
        </p:txBody>
      </p:sp>
      <p:sp>
        <p:nvSpPr>
          <p:cNvPr id="796" name="Google Shape;796;p100"/>
          <p:cNvSpPr txBox="1"/>
          <p:nvPr>
            <p:ph idx="5" type="subTitle"/>
          </p:nvPr>
        </p:nvSpPr>
        <p:spPr>
          <a:xfrm>
            <a:off x="1600625" y="3506775"/>
            <a:ext cx="19356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13, 24 IX, </a:t>
            </a:r>
            <a:r>
              <a:rPr b="0" i="1" lang="en" sz="1200"/>
              <a:t>58 X, 70 IV, 88 y</a:t>
            </a:r>
            <a:r>
              <a:rPr b="0" i="1" lang="en" sz="1200"/>
              <a:t> 146</a:t>
            </a:r>
            <a:endParaRPr b="0" i="1"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Criterios</a:t>
            </a:r>
            <a:endParaRPr b="0" i="1" sz="1200"/>
          </a:p>
        </p:txBody>
      </p:sp>
      <p:sp>
        <p:nvSpPr>
          <p:cNvPr id="797" name="Google Shape;797;p100"/>
          <p:cNvSpPr txBox="1"/>
          <p:nvPr>
            <p:ph idx="5" type="subTitle"/>
          </p:nvPr>
        </p:nvSpPr>
        <p:spPr>
          <a:xfrm>
            <a:off x="1600625" y="4192575"/>
            <a:ext cx="19356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77 - 82;</a:t>
            </a:r>
            <a:br>
              <a:rPr b="0" i="1" lang="en" sz="1200"/>
            </a:br>
            <a:r>
              <a:rPr b="0" i="1" lang="en" sz="1200"/>
              <a:t>- </a:t>
            </a:r>
            <a:r>
              <a:rPr b="0" i="1" lang="en" sz="1200">
                <a:solidFill>
                  <a:schemeClr val="hlink"/>
                </a:solidFill>
                <a:uFill>
                  <a:noFill/>
                </a:uFill>
                <a:hlinkClick r:id="rId9"/>
              </a:rPr>
              <a:t>Lineamientos</a:t>
            </a:r>
            <a:endParaRPr b="0" sz="1400"/>
          </a:p>
        </p:txBody>
      </p:sp>
      <p:sp>
        <p:nvSpPr>
          <p:cNvPr id="798" name="Google Shape;798;p100"/>
          <p:cNvSpPr txBox="1"/>
          <p:nvPr>
            <p:ph idx="5" type="subTitle"/>
          </p:nvPr>
        </p:nvSpPr>
        <p:spPr>
          <a:xfrm>
            <a:off x="1600625" y="1525575"/>
            <a:ext cx="1935600" cy="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" sz="1200"/>
              <a:t>- Artículo 54 XLIV</a:t>
            </a:r>
            <a:endParaRPr b="0" sz="1400"/>
          </a:p>
        </p:txBody>
      </p:sp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27"/>
          <p:cNvSpPr txBox="1"/>
          <p:nvPr>
            <p:ph type="title"/>
          </p:nvPr>
        </p:nvSpPr>
        <p:spPr>
          <a:xfrm>
            <a:off x="2817900" y="1465050"/>
            <a:ext cx="3508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Estado Abierto</a:t>
            </a:r>
            <a:endParaRPr/>
          </a:p>
        </p:txBody>
      </p:sp>
      <p:sp>
        <p:nvSpPr>
          <p:cNvPr id="1563" name="Google Shape;1563;p127"/>
          <p:cNvSpPr txBox="1"/>
          <p:nvPr>
            <p:ph idx="2" type="title"/>
          </p:nvPr>
        </p:nvSpPr>
        <p:spPr>
          <a:xfrm>
            <a:off x="3349500" y="5699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564" name="Google Shape;1564;p127"/>
          <p:cNvSpPr txBox="1"/>
          <p:nvPr>
            <p:ph idx="1" type="subTitle"/>
          </p:nvPr>
        </p:nvSpPr>
        <p:spPr>
          <a:xfrm>
            <a:off x="1149450" y="2217000"/>
            <a:ext cx="6692700" cy="16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</a:t>
            </a:r>
            <a:r>
              <a:rPr b="1" lang="en"/>
              <a:t>Estado Abierto </a:t>
            </a:r>
            <a:r>
              <a:rPr lang="en"/>
              <a:t>es </a:t>
            </a:r>
            <a:r>
              <a:rPr b="1" lang="en"/>
              <a:t>aquel</a:t>
            </a:r>
            <a:r>
              <a:rPr lang="en"/>
              <a:t> en el que los</a:t>
            </a:r>
            <a:r>
              <a:rPr b="1" lang="en"/>
              <a:t> principios </a:t>
            </a:r>
            <a:r>
              <a:rPr lang="en"/>
              <a:t>de </a:t>
            </a:r>
            <a:r>
              <a:rPr b="1" lang="en"/>
              <a:t>transparencia, participación y colaboración </a:t>
            </a:r>
            <a:r>
              <a:rPr lang="en"/>
              <a:t>se</a:t>
            </a:r>
            <a:r>
              <a:rPr b="1" lang="en"/>
              <a:t> aplican </a:t>
            </a:r>
            <a:r>
              <a:rPr lang="en"/>
              <a:t>de manera</a:t>
            </a:r>
            <a:r>
              <a:rPr b="1" lang="en"/>
              <a:t> transversal.</a:t>
            </a:r>
            <a:endParaRPr b="1"/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Para ello, se </a:t>
            </a:r>
            <a:r>
              <a:rPr b="1" lang="en"/>
              <a:t>apoya</a:t>
            </a:r>
            <a:r>
              <a:rPr lang="en"/>
              <a:t> en el </a:t>
            </a:r>
            <a:r>
              <a:rPr b="1" lang="en"/>
              <a:t>paradigma</a:t>
            </a:r>
            <a:r>
              <a:rPr lang="en"/>
              <a:t> de </a:t>
            </a:r>
            <a:r>
              <a:rPr b="1" lang="en"/>
              <a:t>gobierno abierto</a:t>
            </a:r>
            <a:r>
              <a:rPr lang="en"/>
              <a:t> para diseñar, implementar, monitorear y evaluar las políticas, programas y proyectos de la </a:t>
            </a:r>
            <a:r>
              <a:rPr b="1" lang="en"/>
              <a:t>gestión pública</a:t>
            </a:r>
            <a:r>
              <a:rPr lang="en"/>
              <a:t>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1565" name="Google Shape;1565;p127"/>
          <p:cNvGrpSpPr/>
          <p:nvPr/>
        </p:nvGrpSpPr>
        <p:grpSpPr>
          <a:xfrm>
            <a:off x="3956550" y="-515750"/>
            <a:ext cx="1230900" cy="2085600"/>
            <a:chOff x="3956550" y="-58550"/>
            <a:chExt cx="1230900" cy="2085600"/>
          </a:xfrm>
        </p:grpSpPr>
        <p:sp>
          <p:nvSpPr>
            <p:cNvPr id="1566" name="Google Shape;1566;p127"/>
            <p:cNvSpPr/>
            <p:nvPr/>
          </p:nvSpPr>
          <p:spPr>
            <a:xfrm>
              <a:off x="3956550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27"/>
            <p:cNvSpPr/>
            <p:nvPr/>
          </p:nvSpPr>
          <p:spPr>
            <a:xfrm rot="-5400000">
              <a:off x="4120350" y="348850"/>
              <a:ext cx="9033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Google Shape;1572;p12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900" y="1375025"/>
            <a:ext cx="4699950" cy="29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128"/>
          <p:cNvSpPr txBox="1"/>
          <p:nvPr>
            <p:ph idx="4294967295" type="body"/>
          </p:nvPr>
        </p:nvSpPr>
        <p:spPr>
          <a:xfrm>
            <a:off x="3589775" y="2073075"/>
            <a:ext cx="1808100" cy="1776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H</a:t>
            </a:r>
            <a:r>
              <a:rPr b="1" lang="en" sz="1300"/>
              <a:t>erramientas y</a:t>
            </a:r>
            <a:r>
              <a:rPr lang="en" sz="1300"/>
              <a:t>/o </a:t>
            </a:r>
            <a:r>
              <a:rPr b="1" lang="en" sz="1300"/>
              <a:t>mecanismos </a:t>
            </a:r>
            <a:r>
              <a:rPr lang="en" sz="1300"/>
              <a:t>que brinden </a:t>
            </a:r>
            <a:r>
              <a:rPr b="1" lang="en" sz="1300"/>
              <a:t>información </a:t>
            </a:r>
            <a:r>
              <a:rPr lang="en" sz="1300"/>
              <a:t>pública </a:t>
            </a:r>
            <a:r>
              <a:rPr b="1" lang="en" sz="1300"/>
              <a:t>útil </a:t>
            </a:r>
            <a:r>
              <a:rPr lang="en" sz="1300"/>
              <a:t>y </a:t>
            </a:r>
            <a:r>
              <a:rPr b="1" lang="en" sz="1300"/>
              <a:t>relevante </a:t>
            </a:r>
            <a:r>
              <a:rPr lang="en" sz="1300"/>
              <a:t>para la </a:t>
            </a:r>
            <a:r>
              <a:rPr b="1" lang="en" sz="1300"/>
              <a:t>ciudadanía</a:t>
            </a:r>
            <a:endParaRPr b="1" sz="1300"/>
          </a:p>
        </p:txBody>
      </p:sp>
      <p:grpSp>
        <p:nvGrpSpPr>
          <p:cNvPr id="1574" name="Google Shape;1574;p128"/>
          <p:cNvGrpSpPr/>
          <p:nvPr/>
        </p:nvGrpSpPr>
        <p:grpSpPr>
          <a:xfrm>
            <a:off x="5521900" y="1933900"/>
            <a:ext cx="3464375" cy="412800"/>
            <a:chOff x="5521900" y="1933900"/>
            <a:chExt cx="3464375" cy="412800"/>
          </a:xfrm>
        </p:grpSpPr>
        <p:sp>
          <p:nvSpPr>
            <p:cNvPr id="1575" name="Google Shape;1575;p128"/>
            <p:cNvSpPr txBox="1"/>
            <p:nvPr/>
          </p:nvSpPr>
          <p:spPr>
            <a:xfrm flipH="1">
              <a:off x="6541275" y="1933900"/>
              <a:ext cx="24450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Transparencia proactiva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576" name="Google Shape;1576;p128"/>
            <p:cNvCxnSpPr/>
            <p:nvPr/>
          </p:nvCxnSpPr>
          <p:spPr>
            <a:xfrm flipH="1">
              <a:off x="5521900" y="2136850"/>
              <a:ext cx="1169700" cy="690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577" name="Google Shape;1577;p128"/>
          <p:cNvGrpSpPr/>
          <p:nvPr/>
        </p:nvGrpSpPr>
        <p:grpSpPr>
          <a:xfrm>
            <a:off x="417150" y="3448650"/>
            <a:ext cx="3048600" cy="1016100"/>
            <a:chOff x="417150" y="3448650"/>
            <a:chExt cx="3048600" cy="1016100"/>
          </a:xfrm>
        </p:grpSpPr>
        <p:sp>
          <p:nvSpPr>
            <p:cNvPr id="1578" name="Google Shape;1578;p128"/>
            <p:cNvSpPr txBox="1"/>
            <p:nvPr/>
          </p:nvSpPr>
          <p:spPr>
            <a:xfrm flipH="1">
              <a:off x="417150" y="4051950"/>
              <a:ext cx="21546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Accesibilidad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579" name="Google Shape;1579;p128"/>
            <p:cNvCxnSpPr>
              <a:stCxn id="1578" idx="1"/>
            </p:cNvCxnSpPr>
            <p:nvPr/>
          </p:nvCxnSpPr>
          <p:spPr>
            <a:xfrm flipH="1" rot="10800000">
              <a:off x="2571750" y="3448650"/>
              <a:ext cx="894000" cy="8097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580" name="Google Shape;1580;p128"/>
          <p:cNvGrpSpPr/>
          <p:nvPr/>
        </p:nvGrpSpPr>
        <p:grpSpPr>
          <a:xfrm>
            <a:off x="253500" y="740625"/>
            <a:ext cx="3141600" cy="1639500"/>
            <a:chOff x="253500" y="740625"/>
            <a:chExt cx="3141600" cy="1639500"/>
          </a:xfrm>
        </p:grpSpPr>
        <p:sp>
          <p:nvSpPr>
            <p:cNvPr id="1581" name="Google Shape;1581;p128"/>
            <p:cNvSpPr txBox="1"/>
            <p:nvPr/>
          </p:nvSpPr>
          <p:spPr>
            <a:xfrm>
              <a:off x="253500" y="740625"/>
              <a:ext cx="21546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Información de interés público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582" name="Google Shape;1582;p128"/>
            <p:cNvCxnSpPr>
              <a:stCxn id="1581" idx="3"/>
            </p:cNvCxnSpPr>
            <p:nvPr/>
          </p:nvCxnSpPr>
          <p:spPr>
            <a:xfrm>
              <a:off x="2408100" y="947025"/>
              <a:ext cx="987000" cy="1433100"/>
            </a:xfrm>
            <a:prstGeom prst="bentConnector2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sp>
        <p:nvSpPr>
          <p:cNvPr id="1583" name="Google Shape;1583;p128"/>
          <p:cNvSpPr txBox="1"/>
          <p:nvPr/>
        </p:nvSpPr>
        <p:spPr>
          <a:xfrm>
            <a:off x="3850775" y="223425"/>
            <a:ext cx="49674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Todos podemos tomar </a:t>
            </a:r>
            <a:r>
              <a:rPr lang="en" sz="1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acción</a:t>
            </a:r>
            <a:r>
              <a:rPr lang="en" sz="1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para crear instituciones más abiertas y transparentes</a:t>
            </a:r>
            <a:endParaRPr sz="100"/>
          </a:p>
        </p:txBody>
      </p:sp>
      <p:grpSp>
        <p:nvGrpSpPr>
          <p:cNvPr id="1584" name="Google Shape;1584;p128"/>
          <p:cNvGrpSpPr/>
          <p:nvPr/>
        </p:nvGrpSpPr>
        <p:grpSpPr>
          <a:xfrm>
            <a:off x="5431415" y="3662940"/>
            <a:ext cx="2576747" cy="683433"/>
            <a:chOff x="5448290" y="3584693"/>
            <a:chExt cx="2407500" cy="475200"/>
          </a:xfrm>
        </p:grpSpPr>
        <p:sp>
          <p:nvSpPr>
            <p:cNvPr id="1585" name="Google Shape;1585;p128"/>
            <p:cNvSpPr txBox="1"/>
            <p:nvPr/>
          </p:nvSpPr>
          <p:spPr>
            <a:xfrm flipH="1">
              <a:off x="6448490" y="3647093"/>
              <a:ext cx="14073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Datos Abiertos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586" name="Google Shape;1586;p128"/>
            <p:cNvCxnSpPr>
              <a:stCxn id="1585" idx="3"/>
            </p:cNvCxnSpPr>
            <p:nvPr/>
          </p:nvCxnSpPr>
          <p:spPr>
            <a:xfrm rot="10800000">
              <a:off x="5448290" y="3584693"/>
              <a:ext cx="1000200" cy="2688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Google Shape;159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750" y="1661850"/>
            <a:ext cx="2204026" cy="22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32718" l="0" r="0" t="0"/>
          <a:stretch/>
        </p:blipFill>
        <p:spPr>
          <a:xfrm>
            <a:off x="684675" y="1661850"/>
            <a:ext cx="4311500" cy="290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3" name="Google Shape;1593;p129"/>
          <p:cNvSpPr txBox="1"/>
          <p:nvPr/>
        </p:nvSpPr>
        <p:spPr>
          <a:xfrm>
            <a:off x="5004012" y="3989925"/>
            <a:ext cx="354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8FFFFF"/>
                </a:solidFill>
                <a:latin typeface="PT Sans"/>
                <a:ea typeface="PT Sans"/>
                <a:cs typeface="PT Sans"/>
                <a:sym typeface="PT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https://infonl.mx/gobiernoabierto/</a:t>
            </a:r>
            <a:endParaRPr sz="17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94" name="Google Shape;1594;p129"/>
          <p:cNvSpPr txBox="1"/>
          <p:nvPr>
            <p:ph type="title"/>
          </p:nvPr>
        </p:nvSpPr>
        <p:spPr>
          <a:xfrm>
            <a:off x="1051700" y="779250"/>
            <a:ext cx="7005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M</a:t>
            </a:r>
            <a:r>
              <a:rPr lang="en" sz="3000">
                <a:solidFill>
                  <a:schemeClr val="lt1"/>
                </a:solidFill>
              </a:rPr>
              <a:t>icrositio de Gobierno Abierto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30"/>
          <p:cNvSpPr txBox="1"/>
          <p:nvPr>
            <p:ph type="title"/>
          </p:nvPr>
        </p:nvSpPr>
        <p:spPr>
          <a:xfrm>
            <a:off x="4620950" y="746050"/>
            <a:ext cx="3862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¿Tiene alguna pregunta?</a:t>
            </a:r>
            <a:endParaRPr sz="3500"/>
          </a:p>
        </p:txBody>
      </p:sp>
      <p:sp>
        <p:nvSpPr>
          <p:cNvPr id="1600" name="Google Shape;1600;p130"/>
          <p:cNvSpPr txBox="1"/>
          <p:nvPr>
            <p:ph idx="1" type="subTitle"/>
          </p:nvPr>
        </p:nvSpPr>
        <p:spPr>
          <a:xfrm>
            <a:off x="4464200" y="1840650"/>
            <a:ext cx="4480500" cy="14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CONTACTO:</a:t>
            </a:r>
            <a:endParaRPr b="1"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Dirección de Gobierno Abierto</a:t>
            </a:r>
            <a:endParaRPr b="1"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81 4170 7850</a:t>
            </a:r>
            <a:endParaRPr b="1" sz="2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1601" name="Google Shape;1601;p130">
            <a:hlinkClick r:id="rId3"/>
          </p:cNvPr>
          <p:cNvSpPr/>
          <p:nvPr/>
        </p:nvSpPr>
        <p:spPr>
          <a:xfrm>
            <a:off x="5709002" y="3635991"/>
            <a:ext cx="330153" cy="330153"/>
          </a:xfrm>
          <a:custGeom>
            <a:rect b="b" l="l" r="r" t="t"/>
            <a:pathLst>
              <a:path extrusionOk="0" h="19982" w="19982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rgbClr val="06BA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2" name="Google Shape;1602;p130"/>
          <p:cNvGrpSpPr/>
          <p:nvPr/>
        </p:nvGrpSpPr>
        <p:grpSpPr>
          <a:xfrm>
            <a:off x="6179238" y="3635799"/>
            <a:ext cx="330233" cy="330158"/>
            <a:chOff x="812101" y="2571761"/>
            <a:chExt cx="417066" cy="417024"/>
          </a:xfrm>
        </p:grpSpPr>
        <p:sp>
          <p:nvSpPr>
            <p:cNvPr id="1603" name="Google Shape;1603;p130"/>
            <p:cNvSpPr/>
            <p:nvPr/>
          </p:nvSpPr>
          <p:spPr>
            <a:xfrm>
              <a:off x="935084" y="2694744"/>
              <a:ext cx="171071" cy="171071"/>
            </a:xfrm>
            <a:custGeom>
              <a:rect b="b" l="l" r="r" t="t"/>
              <a:pathLst>
                <a:path extrusionOk="0" h="8197" w="8197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30"/>
            <p:cNvSpPr/>
            <p:nvPr/>
          </p:nvSpPr>
          <p:spPr>
            <a:xfrm>
              <a:off x="860977" y="2620616"/>
              <a:ext cx="319311" cy="319290"/>
            </a:xfrm>
            <a:custGeom>
              <a:rect b="b" l="l" r="r" t="t"/>
              <a:pathLst>
                <a:path extrusionOk="0" h="15299" w="1530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30"/>
            <p:cNvSpPr/>
            <p:nvPr/>
          </p:nvSpPr>
          <p:spPr>
            <a:xfrm>
              <a:off x="812101" y="2571761"/>
              <a:ext cx="417066" cy="417024"/>
            </a:xfrm>
            <a:custGeom>
              <a:rect b="b" l="l" r="r" t="t"/>
              <a:pathLst>
                <a:path extrusionOk="0" h="19982" w="19984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30"/>
            <p:cNvSpPr/>
            <p:nvPr/>
          </p:nvSpPr>
          <p:spPr>
            <a:xfrm>
              <a:off x="1081712" y="2670306"/>
              <a:ext cx="48878" cy="48898"/>
            </a:xfrm>
            <a:custGeom>
              <a:rect b="b" l="l" r="r" t="t"/>
              <a:pathLst>
                <a:path extrusionOk="0" h="2343" w="2342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7" name="Google Shape;1607;p130">
            <a:hlinkClick r:id="rId4"/>
          </p:cNvPr>
          <p:cNvSpPr/>
          <p:nvPr/>
        </p:nvSpPr>
        <p:spPr>
          <a:xfrm>
            <a:off x="5237135" y="3665763"/>
            <a:ext cx="331788" cy="270589"/>
          </a:xfrm>
          <a:custGeom>
            <a:rect b="b" l="l" r="r" t="t"/>
            <a:pathLst>
              <a:path extrusionOk="0" h="16377" w="20081">
                <a:moveTo>
                  <a:pt x="13632" y="1165"/>
                </a:moveTo>
                <a:cubicBezTo>
                  <a:pt x="14903" y="1165"/>
                  <a:pt x="15458" y="1658"/>
                  <a:pt x="15826" y="1984"/>
                </a:cubicBezTo>
                <a:cubicBezTo>
                  <a:pt x="16040" y="2173"/>
                  <a:pt x="16244" y="2353"/>
                  <a:pt x="16548" y="2353"/>
                </a:cubicBezTo>
                <a:cubicBezTo>
                  <a:pt x="16762" y="2353"/>
                  <a:pt x="17038" y="2293"/>
                  <a:pt x="17344" y="2196"/>
                </a:cubicBezTo>
                <a:lnTo>
                  <a:pt x="17344" y="2196"/>
                </a:lnTo>
                <a:cubicBezTo>
                  <a:pt x="17236" y="2288"/>
                  <a:pt x="17119" y="2376"/>
                  <a:pt x="16995" y="2461"/>
                </a:cubicBezTo>
                <a:cubicBezTo>
                  <a:pt x="16780" y="2612"/>
                  <a:pt x="16689" y="2889"/>
                  <a:pt x="16778" y="3137"/>
                </a:cubicBezTo>
                <a:cubicBezTo>
                  <a:pt x="16861" y="3373"/>
                  <a:pt x="17082" y="3528"/>
                  <a:pt x="17329" y="3528"/>
                </a:cubicBezTo>
                <a:cubicBezTo>
                  <a:pt x="17343" y="3528"/>
                  <a:pt x="17358" y="3527"/>
                  <a:pt x="17372" y="3526"/>
                </a:cubicBezTo>
                <a:cubicBezTo>
                  <a:pt x="17475" y="3519"/>
                  <a:pt x="17576" y="3508"/>
                  <a:pt x="17680" y="3494"/>
                </a:cubicBezTo>
                <a:lnTo>
                  <a:pt x="17680" y="3494"/>
                </a:lnTo>
                <a:cubicBezTo>
                  <a:pt x="17275" y="3802"/>
                  <a:pt x="16921" y="3990"/>
                  <a:pt x="16937" y="4786"/>
                </a:cubicBezTo>
                <a:cubicBezTo>
                  <a:pt x="16937" y="4826"/>
                  <a:pt x="16939" y="4881"/>
                  <a:pt x="16939" y="4971"/>
                </a:cubicBezTo>
                <a:cubicBezTo>
                  <a:pt x="16939" y="6510"/>
                  <a:pt x="16350" y="9097"/>
                  <a:pt x="14694" y="11320"/>
                </a:cubicBezTo>
                <a:cubicBezTo>
                  <a:pt x="13372" y="13093"/>
                  <a:pt x="10896" y="15207"/>
                  <a:pt x="6611" y="15207"/>
                </a:cubicBezTo>
                <a:cubicBezTo>
                  <a:pt x="5368" y="15207"/>
                  <a:pt x="4159" y="14996"/>
                  <a:pt x="3001" y="14582"/>
                </a:cubicBezTo>
                <a:cubicBezTo>
                  <a:pt x="4359" y="14345"/>
                  <a:pt x="5612" y="13799"/>
                  <a:pt x="6698" y="12960"/>
                </a:cubicBezTo>
                <a:cubicBezTo>
                  <a:pt x="6893" y="12812"/>
                  <a:pt x="6972" y="12557"/>
                  <a:pt x="6900" y="12323"/>
                </a:cubicBezTo>
                <a:cubicBezTo>
                  <a:pt x="6827" y="12090"/>
                  <a:pt x="6617" y="11925"/>
                  <a:pt x="6372" y="11913"/>
                </a:cubicBezTo>
                <a:cubicBezTo>
                  <a:pt x="5203" y="11849"/>
                  <a:pt x="4280" y="11209"/>
                  <a:pt x="3767" y="10448"/>
                </a:cubicBezTo>
                <a:cubicBezTo>
                  <a:pt x="3968" y="10434"/>
                  <a:pt x="4207" y="10404"/>
                  <a:pt x="4564" y="10340"/>
                </a:cubicBezTo>
                <a:cubicBezTo>
                  <a:pt x="4832" y="10294"/>
                  <a:pt x="5030" y="10071"/>
                  <a:pt x="5047" y="9801"/>
                </a:cubicBezTo>
                <a:cubicBezTo>
                  <a:pt x="5065" y="9532"/>
                  <a:pt x="4895" y="9286"/>
                  <a:pt x="4637" y="9205"/>
                </a:cubicBezTo>
                <a:cubicBezTo>
                  <a:pt x="3296" y="8787"/>
                  <a:pt x="2498" y="8025"/>
                  <a:pt x="2180" y="6838"/>
                </a:cubicBezTo>
                <a:lnTo>
                  <a:pt x="2180" y="6838"/>
                </a:lnTo>
                <a:cubicBezTo>
                  <a:pt x="2390" y="6891"/>
                  <a:pt x="2642" y="6933"/>
                  <a:pt x="3057" y="6986"/>
                </a:cubicBezTo>
                <a:cubicBezTo>
                  <a:pt x="3081" y="6989"/>
                  <a:pt x="3105" y="6991"/>
                  <a:pt x="3129" y="6991"/>
                </a:cubicBezTo>
                <a:cubicBezTo>
                  <a:pt x="3359" y="6991"/>
                  <a:pt x="3571" y="6854"/>
                  <a:pt x="3666" y="6640"/>
                </a:cubicBezTo>
                <a:cubicBezTo>
                  <a:pt x="3770" y="6403"/>
                  <a:pt x="3707" y="6125"/>
                  <a:pt x="3508" y="5957"/>
                </a:cubicBezTo>
                <a:cubicBezTo>
                  <a:pt x="2014" y="4697"/>
                  <a:pt x="1936" y="3409"/>
                  <a:pt x="2210" y="2373"/>
                </a:cubicBezTo>
                <a:lnTo>
                  <a:pt x="2210" y="2373"/>
                </a:lnTo>
                <a:cubicBezTo>
                  <a:pt x="4267" y="4464"/>
                  <a:pt x="6801" y="5670"/>
                  <a:pt x="9880" y="5882"/>
                </a:cubicBezTo>
                <a:cubicBezTo>
                  <a:pt x="9894" y="5883"/>
                  <a:pt x="9908" y="5884"/>
                  <a:pt x="9921" y="5884"/>
                </a:cubicBezTo>
                <a:cubicBezTo>
                  <a:pt x="10265" y="5884"/>
                  <a:pt x="10539" y="5586"/>
                  <a:pt x="10503" y="5239"/>
                </a:cubicBezTo>
                <a:cubicBezTo>
                  <a:pt x="10372" y="3940"/>
                  <a:pt x="10634" y="2919"/>
                  <a:pt x="11281" y="2203"/>
                </a:cubicBezTo>
                <a:cubicBezTo>
                  <a:pt x="11975" y="1437"/>
                  <a:pt x="12981" y="1165"/>
                  <a:pt x="13632" y="1165"/>
                </a:cubicBezTo>
                <a:close/>
                <a:moveTo>
                  <a:pt x="13631" y="1"/>
                </a:moveTo>
                <a:cubicBezTo>
                  <a:pt x="12698" y="1"/>
                  <a:pt x="11363" y="368"/>
                  <a:pt x="10413" y="1418"/>
                </a:cubicBezTo>
                <a:cubicBezTo>
                  <a:pt x="9665" y="2245"/>
                  <a:pt x="9291" y="3332"/>
                  <a:pt x="9300" y="4649"/>
                </a:cubicBezTo>
                <a:cubicBezTo>
                  <a:pt x="6556" y="4315"/>
                  <a:pt x="4306" y="3079"/>
                  <a:pt x="2438" y="887"/>
                </a:cubicBezTo>
                <a:cubicBezTo>
                  <a:pt x="2327" y="756"/>
                  <a:pt x="2163" y="681"/>
                  <a:pt x="1993" y="681"/>
                </a:cubicBezTo>
                <a:cubicBezTo>
                  <a:pt x="1966" y="681"/>
                  <a:pt x="1938" y="683"/>
                  <a:pt x="1911" y="687"/>
                </a:cubicBezTo>
                <a:cubicBezTo>
                  <a:pt x="1713" y="715"/>
                  <a:pt x="1541" y="843"/>
                  <a:pt x="1460" y="1025"/>
                </a:cubicBezTo>
                <a:cubicBezTo>
                  <a:pt x="1207" y="1582"/>
                  <a:pt x="876" y="2444"/>
                  <a:pt x="922" y="3466"/>
                </a:cubicBezTo>
                <a:cubicBezTo>
                  <a:pt x="952" y="4138"/>
                  <a:pt x="1138" y="4773"/>
                  <a:pt x="1479" y="5368"/>
                </a:cubicBezTo>
                <a:cubicBezTo>
                  <a:pt x="1469" y="5367"/>
                  <a:pt x="1459" y="5367"/>
                  <a:pt x="1449" y="5367"/>
                </a:cubicBezTo>
                <a:cubicBezTo>
                  <a:pt x="1114" y="5367"/>
                  <a:pt x="843" y="5650"/>
                  <a:pt x="865" y="5990"/>
                </a:cubicBezTo>
                <a:cubicBezTo>
                  <a:pt x="963" y="7455"/>
                  <a:pt x="1501" y="8589"/>
                  <a:pt x="2470" y="9380"/>
                </a:cubicBezTo>
                <a:cubicBezTo>
                  <a:pt x="2284" y="9528"/>
                  <a:pt x="2208" y="9773"/>
                  <a:pt x="2274" y="9999"/>
                </a:cubicBezTo>
                <a:cubicBezTo>
                  <a:pt x="2578" y="11057"/>
                  <a:pt x="3469" y="12207"/>
                  <a:pt x="4833" y="12757"/>
                </a:cubicBezTo>
                <a:cubicBezTo>
                  <a:pt x="3802" y="13279"/>
                  <a:pt x="2644" y="13546"/>
                  <a:pt x="1412" y="13546"/>
                </a:cubicBezTo>
                <a:cubicBezTo>
                  <a:pt x="1173" y="13546"/>
                  <a:pt x="932" y="13536"/>
                  <a:pt x="689" y="13516"/>
                </a:cubicBezTo>
                <a:cubicBezTo>
                  <a:pt x="673" y="13515"/>
                  <a:pt x="658" y="13514"/>
                  <a:pt x="642" y="13514"/>
                </a:cubicBezTo>
                <a:cubicBezTo>
                  <a:pt x="390" y="13514"/>
                  <a:pt x="164" y="13676"/>
                  <a:pt x="84" y="13919"/>
                </a:cubicBezTo>
                <a:cubicBezTo>
                  <a:pt x="0" y="14177"/>
                  <a:pt x="105" y="14460"/>
                  <a:pt x="338" y="14600"/>
                </a:cubicBezTo>
                <a:cubicBezTo>
                  <a:pt x="2284" y="15778"/>
                  <a:pt x="4395" y="16376"/>
                  <a:pt x="6611" y="16376"/>
                </a:cubicBezTo>
                <a:cubicBezTo>
                  <a:pt x="11382" y="16376"/>
                  <a:pt x="14151" y="14008"/>
                  <a:pt x="15631" y="12019"/>
                </a:cubicBezTo>
                <a:cubicBezTo>
                  <a:pt x="17461" y="9567"/>
                  <a:pt x="18108" y="6689"/>
                  <a:pt x="18108" y="4971"/>
                </a:cubicBezTo>
                <a:cubicBezTo>
                  <a:pt x="18108" y="4747"/>
                  <a:pt x="18103" y="4701"/>
                  <a:pt x="18110" y="4637"/>
                </a:cubicBezTo>
                <a:cubicBezTo>
                  <a:pt x="18336" y="4435"/>
                  <a:pt x="18964" y="4133"/>
                  <a:pt x="19935" y="2718"/>
                </a:cubicBezTo>
                <a:cubicBezTo>
                  <a:pt x="20080" y="2505"/>
                  <a:pt x="20070" y="2221"/>
                  <a:pt x="19909" y="2019"/>
                </a:cubicBezTo>
                <a:cubicBezTo>
                  <a:pt x="19795" y="1879"/>
                  <a:pt x="19625" y="1801"/>
                  <a:pt x="19451" y="1801"/>
                </a:cubicBezTo>
                <a:cubicBezTo>
                  <a:pt x="19377" y="1801"/>
                  <a:pt x="19303" y="1815"/>
                  <a:pt x="19231" y="1844"/>
                </a:cubicBezTo>
                <a:cubicBezTo>
                  <a:pt x="19194" y="1860"/>
                  <a:pt x="19155" y="1874"/>
                  <a:pt x="19118" y="1890"/>
                </a:cubicBezTo>
                <a:cubicBezTo>
                  <a:pt x="19269" y="1630"/>
                  <a:pt x="19392" y="1356"/>
                  <a:pt x="19490" y="1062"/>
                </a:cubicBezTo>
                <a:cubicBezTo>
                  <a:pt x="19564" y="841"/>
                  <a:pt x="19498" y="598"/>
                  <a:pt x="19327" y="443"/>
                </a:cubicBezTo>
                <a:cubicBezTo>
                  <a:pt x="19217" y="344"/>
                  <a:pt x="19076" y="292"/>
                  <a:pt x="18934" y="292"/>
                </a:cubicBezTo>
                <a:cubicBezTo>
                  <a:pt x="18853" y="292"/>
                  <a:pt x="18771" y="309"/>
                  <a:pt x="18694" y="344"/>
                </a:cubicBezTo>
                <a:cubicBezTo>
                  <a:pt x="18690" y="345"/>
                  <a:pt x="18676" y="351"/>
                  <a:pt x="18651" y="363"/>
                </a:cubicBezTo>
                <a:cubicBezTo>
                  <a:pt x="17724" y="830"/>
                  <a:pt x="16999" y="1103"/>
                  <a:pt x="16670" y="1166"/>
                </a:cubicBezTo>
                <a:cubicBezTo>
                  <a:pt x="16647" y="1147"/>
                  <a:pt x="16624" y="1126"/>
                  <a:pt x="16603" y="1106"/>
                </a:cubicBezTo>
                <a:cubicBezTo>
                  <a:pt x="16194" y="745"/>
                  <a:pt x="15347" y="1"/>
                  <a:pt x="13631" y="1"/>
                </a:cubicBezTo>
                <a:close/>
              </a:path>
            </a:pathLst>
          </a:custGeom>
          <a:solidFill>
            <a:srgbClr val="06BA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8" name="Google Shape;1608;p130"/>
          <p:cNvGrpSpPr/>
          <p:nvPr/>
        </p:nvGrpSpPr>
        <p:grpSpPr>
          <a:xfrm>
            <a:off x="6677391" y="3635799"/>
            <a:ext cx="330200" cy="330158"/>
            <a:chOff x="1323129" y="2571761"/>
            <a:chExt cx="417024" cy="417024"/>
          </a:xfrm>
        </p:grpSpPr>
        <p:sp>
          <p:nvSpPr>
            <p:cNvPr id="1609" name="Google Shape;1609;p130"/>
            <p:cNvSpPr/>
            <p:nvPr/>
          </p:nvSpPr>
          <p:spPr>
            <a:xfrm>
              <a:off x="1385007" y="2719183"/>
              <a:ext cx="73337" cy="219907"/>
            </a:xfrm>
            <a:custGeom>
              <a:rect b="b" l="l" r="r" t="t"/>
              <a:pathLst>
                <a:path extrusionOk="0" h="10537" w="3514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30"/>
            <p:cNvSpPr/>
            <p:nvPr/>
          </p:nvSpPr>
          <p:spPr>
            <a:xfrm>
              <a:off x="1385007" y="2621430"/>
              <a:ext cx="73337" cy="73337"/>
            </a:xfrm>
            <a:custGeom>
              <a:rect b="b" l="l" r="r" t="t"/>
              <a:pathLst>
                <a:path extrusionOk="0" h="3514" w="3514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30"/>
            <p:cNvSpPr/>
            <p:nvPr/>
          </p:nvSpPr>
          <p:spPr>
            <a:xfrm>
              <a:off x="1482759" y="2718786"/>
              <a:ext cx="195510" cy="220304"/>
            </a:xfrm>
            <a:custGeom>
              <a:rect b="b" l="l" r="r" t="t"/>
              <a:pathLst>
                <a:path extrusionOk="0" h="10556" w="9368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30"/>
            <p:cNvSpPr/>
            <p:nvPr/>
          </p:nvSpPr>
          <p:spPr>
            <a:xfrm>
              <a:off x="1323129" y="2571761"/>
              <a:ext cx="417024" cy="417024"/>
            </a:xfrm>
            <a:custGeom>
              <a:rect b="b" l="l" r="r" t="t"/>
              <a:pathLst>
                <a:path extrusionOk="0" h="19982" w="19982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rgbClr val="06BA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01"/>
          <p:cNvSpPr txBox="1"/>
          <p:nvPr>
            <p:ph type="title"/>
          </p:nvPr>
        </p:nvSpPr>
        <p:spPr>
          <a:xfrm>
            <a:off x="5112425" y="1312650"/>
            <a:ext cx="3643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Apertura gubernamental</a:t>
            </a:r>
            <a:endParaRPr/>
          </a:p>
        </p:txBody>
      </p:sp>
      <p:sp>
        <p:nvSpPr>
          <p:cNvPr id="804" name="Google Shape;804;p101"/>
          <p:cNvSpPr txBox="1"/>
          <p:nvPr>
            <p:ph idx="2" type="title"/>
          </p:nvPr>
        </p:nvSpPr>
        <p:spPr>
          <a:xfrm>
            <a:off x="5112425" y="265125"/>
            <a:ext cx="2445000" cy="841800"/>
          </a:xfrm>
          <a:prstGeom prst="rect">
            <a:avLst/>
          </a:prstGeom>
        </p:spPr>
        <p:txBody>
          <a:bodyPr anchorCtr="0" anchor="b" bIns="91425" lIns="18287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805" name="Google Shape;805;p101"/>
          <p:cNvGrpSpPr/>
          <p:nvPr/>
        </p:nvGrpSpPr>
        <p:grpSpPr>
          <a:xfrm>
            <a:off x="5017125" y="34150"/>
            <a:ext cx="4246000" cy="1230900"/>
            <a:chOff x="5017125" y="796150"/>
            <a:chExt cx="4246000" cy="1230900"/>
          </a:xfrm>
        </p:grpSpPr>
        <p:sp>
          <p:nvSpPr>
            <p:cNvPr id="806" name="Google Shape;806;p101"/>
            <p:cNvSpPr/>
            <p:nvPr/>
          </p:nvSpPr>
          <p:spPr>
            <a:xfrm>
              <a:off x="5017125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01"/>
            <p:cNvSpPr/>
            <p:nvPr/>
          </p:nvSpPr>
          <p:spPr>
            <a:xfrm>
              <a:off x="6192625" y="1403775"/>
              <a:ext cx="30705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8" name="Google Shape;808;p101"/>
          <p:cNvPicPr preferRelativeResize="0"/>
          <p:nvPr/>
        </p:nvPicPr>
        <p:blipFill rotWithShape="1">
          <a:blip r:embed="rId3">
            <a:alphaModFix amt="39000"/>
          </a:blip>
          <a:srcRect b="20552" l="0" r="1970" t="0"/>
          <a:stretch/>
        </p:blipFill>
        <p:spPr>
          <a:xfrm>
            <a:off x="-1475" y="0"/>
            <a:ext cx="4570526" cy="2613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8000"/>
              </a:srgbClr>
            </a:outerShdw>
          </a:effectLst>
        </p:spPr>
      </p:pic>
      <p:sp>
        <p:nvSpPr>
          <p:cNvPr id="809" name="Google Shape;809;p101"/>
          <p:cNvSpPr txBox="1"/>
          <p:nvPr>
            <p:ph idx="4294967295" type="title"/>
          </p:nvPr>
        </p:nvSpPr>
        <p:spPr>
          <a:xfrm>
            <a:off x="1905425" y="228600"/>
            <a:ext cx="2666700" cy="10392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 la 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implementación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acciones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guiadas bajo los 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principios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 Gobierno Abierto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810" name="Google Shape;810;p101"/>
          <p:cNvPicPr preferRelativeResize="0"/>
          <p:nvPr/>
        </p:nvPicPr>
        <p:blipFill rotWithShape="1">
          <a:blip r:embed="rId4">
            <a:alphaModFix amt="51000"/>
          </a:blip>
          <a:srcRect b="5712" l="0" r="0" t="9527"/>
          <a:stretch/>
        </p:blipFill>
        <p:spPr>
          <a:xfrm>
            <a:off x="-29200" y="2551400"/>
            <a:ext cx="4625976" cy="26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01"/>
          <p:cNvPicPr preferRelativeResize="0"/>
          <p:nvPr/>
        </p:nvPicPr>
        <p:blipFill rotWithShape="1">
          <a:blip r:embed="rId5">
            <a:alphaModFix amt="51000"/>
          </a:blip>
          <a:srcRect b="6837" l="0" r="0" t="6837"/>
          <a:stretch/>
        </p:blipFill>
        <p:spPr>
          <a:xfrm flipH="1">
            <a:off x="4552200" y="2551400"/>
            <a:ext cx="4625975" cy="26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01"/>
          <p:cNvSpPr txBox="1"/>
          <p:nvPr>
            <p:ph idx="4294967295" type="title"/>
          </p:nvPr>
        </p:nvSpPr>
        <p:spPr>
          <a:xfrm>
            <a:off x="6932100" y="2713700"/>
            <a:ext cx="2211900" cy="12204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ello, los Organos Garantes, deben promover  </a:t>
            </a:r>
            <a:r>
              <a:rPr lang="en" sz="1600">
                <a:solidFill>
                  <a:schemeClr val="lt1"/>
                </a:solidFill>
              </a:rPr>
              <a:t>herramientas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para crear un gobierno abierto.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13" name="Google Shape;813;p101"/>
          <p:cNvSpPr txBox="1"/>
          <p:nvPr>
            <p:ph idx="4294967295" type="subTitle"/>
          </p:nvPr>
        </p:nvSpPr>
        <p:spPr>
          <a:xfrm>
            <a:off x="6649194" y="749650"/>
            <a:ext cx="2494800" cy="5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/>
              <a:t>- Art. 59 de la Ley General; Art. 54 y 76 Bis de la Ley de Transparencia local</a:t>
            </a:r>
            <a:endParaRPr sz="1100"/>
          </a:p>
        </p:txBody>
      </p:sp>
      <p:sp>
        <p:nvSpPr>
          <p:cNvPr id="814" name="Google Shape;814;p101"/>
          <p:cNvSpPr txBox="1"/>
          <p:nvPr>
            <p:ph idx="2" type="title"/>
          </p:nvPr>
        </p:nvSpPr>
        <p:spPr>
          <a:xfrm>
            <a:off x="2057400" y="2932425"/>
            <a:ext cx="2494800" cy="2145600"/>
          </a:xfrm>
          <a:prstGeom prst="rect">
            <a:avLst/>
          </a:prstGeom>
          <a:effectLst>
            <a:outerShdw blurRad="57150" rotWithShape="0" algn="bl" dir="2100000" dist="38100">
              <a:schemeClr val="dk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Busca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 las</a:t>
            </a:r>
            <a:r>
              <a:rPr lang="en" sz="1600">
                <a:solidFill>
                  <a:schemeClr val="lt1"/>
                </a:solidFill>
              </a:rPr>
              <a:t> instituciones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públicas</a:t>
            </a:r>
            <a:r>
              <a:rPr lang="en" sz="1600">
                <a:solidFill>
                  <a:schemeClr val="lt1"/>
                </a:solidFill>
              </a:rPr>
              <a:t>; </a:t>
            </a:r>
            <a:r>
              <a:rPr lang="en" sz="1600">
                <a:solidFill>
                  <a:schemeClr val="lt1"/>
                </a:solidFill>
              </a:rPr>
              <a:t>faciliten información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pública</a:t>
            </a:r>
            <a:r>
              <a:rPr lang="en" sz="1600">
                <a:solidFill>
                  <a:schemeClr val="lt1"/>
                </a:solidFill>
              </a:rPr>
              <a:t>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lang="en" sz="1600">
                <a:solidFill>
                  <a:schemeClr val="lt1"/>
                </a:solidFill>
              </a:rPr>
              <a:t> promuevan mecanismos 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lang="en" sz="1600">
                <a:solidFill>
                  <a:schemeClr val="lt1"/>
                </a:solidFill>
              </a:rPr>
              <a:t> participación ciudadana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2"/>
          <p:cNvSpPr txBox="1"/>
          <p:nvPr>
            <p:ph type="title"/>
          </p:nvPr>
        </p:nvSpPr>
        <p:spPr>
          <a:xfrm>
            <a:off x="4092525" y="189000"/>
            <a:ext cx="4402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Gobierno Abierto</a:t>
            </a:r>
            <a:endParaRPr/>
          </a:p>
        </p:txBody>
      </p:sp>
      <p:sp>
        <p:nvSpPr>
          <p:cNvPr id="820" name="Google Shape;820;p102"/>
          <p:cNvSpPr txBox="1"/>
          <p:nvPr>
            <p:ph idx="1" type="subTitle"/>
          </p:nvPr>
        </p:nvSpPr>
        <p:spPr>
          <a:xfrm>
            <a:off x="4162275" y="1146600"/>
            <a:ext cx="4662300" cy="35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Es el </a:t>
            </a:r>
            <a:r>
              <a:rPr b="1" lang="en" sz="2200">
                <a:solidFill>
                  <a:schemeClr val="lt1"/>
                </a:solidFill>
              </a:rPr>
              <a:t>trabajo colaborativo </a:t>
            </a:r>
            <a:r>
              <a:rPr lang="en" sz="2200">
                <a:solidFill>
                  <a:schemeClr val="lt1"/>
                </a:solidFill>
              </a:rPr>
              <a:t>entre el</a:t>
            </a:r>
            <a:r>
              <a:rPr b="1" lang="en" sz="2200">
                <a:solidFill>
                  <a:schemeClr val="lt1"/>
                </a:solidFill>
              </a:rPr>
              <a:t> gobierno y </a:t>
            </a:r>
            <a:r>
              <a:rPr lang="en" sz="2200">
                <a:solidFill>
                  <a:schemeClr val="lt1"/>
                </a:solidFill>
              </a:rPr>
              <a:t>la</a:t>
            </a:r>
            <a:r>
              <a:rPr b="1" lang="en" sz="2200">
                <a:solidFill>
                  <a:schemeClr val="lt1"/>
                </a:solidFill>
              </a:rPr>
              <a:t> ciudadanía</a:t>
            </a:r>
            <a:r>
              <a:rPr lang="en" sz="2200">
                <a:solidFill>
                  <a:schemeClr val="lt1"/>
                </a:solidFill>
              </a:rPr>
              <a:t>, para </a:t>
            </a:r>
            <a:r>
              <a:rPr b="1" lang="en" sz="2200">
                <a:solidFill>
                  <a:schemeClr val="lt1"/>
                </a:solidFill>
              </a:rPr>
              <a:t>hacer más fácil</a:t>
            </a:r>
            <a:r>
              <a:rPr lang="en" sz="2200">
                <a:solidFill>
                  <a:schemeClr val="lt1"/>
                </a:solidFill>
              </a:rPr>
              <a:t> el </a:t>
            </a:r>
            <a:r>
              <a:rPr b="1" lang="en" sz="2200">
                <a:solidFill>
                  <a:schemeClr val="lt1"/>
                </a:solidFill>
              </a:rPr>
              <a:t>acceso</a:t>
            </a:r>
            <a:r>
              <a:rPr lang="en" sz="2200">
                <a:solidFill>
                  <a:schemeClr val="lt1"/>
                </a:solidFill>
              </a:rPr>
              <a:t> a los espacios de </a:t>
            </a:r>
            <a:r>
              <a:rPr b="1" lang="en" sz="2200">
                <a:solidFill>
                  <a:schemeClr val="lt1"/>
                </a:solidFill>
              </a:rPr>
              <a:t>participación</a:t>
            </a:r>
            <a:r>
              <a:rPr lang="en" sz="2200">
                <a:solidFill>
                  <a:schemeClr val="lt1"/>
                </a:solidFill>
              </a:rPr>
              <a:t>, </a:t>
            </a:r>
            <a:r>
              <a:rPr b="1" lang="en" sz="2200">
                <a:solidFill>
                  <a:schemeClr val="lt1"/>
                </a:solidFill>
              </a:rPr>
              <a:t>información</a:t>
            </a:r>
            <a:r>
              <a:rPr lang="en" sz="2200">
                <a:solidFill>
                  <a:schemeClr val="lt1"/>
                </a:solidFill>
              </a:rPr>
              <a:t> y </a:t>
            </a:r>
            <a:r>
              <a:rPr b="1" lang="en" sz="2200">
                <a:solidFill>
                  <a:schemeClr val="lt1"/>
                </a:solidFill>
              </a:rPr>
              <a:t>servicios</a:t>
            </a:r>
            <a:r>
              <a:rPr lang="en" sz="2200">
                <a:solidFill>
                  <a:schemeClr val="lt1"/>
                </a:solidFill>
              </a:rPr>
              <a:t> que maneja el gobierno, así como </a:t>
            </a:r>
            <a:r>
              <a:rPr b="1" lang="en" sz="2200">
                <a:solidFill>
                  <a:schemeClr val="lt1"/>
                </a:solidFill>
              </a:rPr>
              <a:t>proponer</a:t>
            </a:r>
            <a:r>
              <a:rPr lang="en" sz="2200">
                <a:solidFill>
                  <a:schemeClr val="lt1"/>
                </a:solidFill>
              </a:rPr>
              <a:t> </a:t>
            </a:r>
            <a:r>
              <a:rPr b="1" lang="en" sz="2200">
                <a:solidFill>
                  <a:schemeClr val="lt1"/>
                </a:solidFill>
              </a:rPr>
              <a:t>soluciones</a:t>
            </a:r>
            <a:r>
              <a:rPr lang="en" sz="2200">
                <a:solidFill>
                  <a:schemeClr val="lt1"/>
                </a:solidFill>
              </a:rPr>
              <a:t> a problemas públicos.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                                          </a:t>
            </a:r>
            <a:r>
              <a:rPr i="1" lang="en" sz="900"/>
              <a:t>                 INFONL, 2019. </a:t>
            </a:r>
            <a:endParaRPr sz="2800"/>
          </a:p>
        </p:txBody>
      </p:sp>
      <p:sp>
        <p:nvSpPr>
          <p:cNvPr id="821" name="Google Shape;821;p102"/>
          <p:cNvSpPr txBox="1"/>
          <p:nvPr/>
        </p:nvSpPr>
        <p:spPr>
          <a:xfrm>
            <a:off x="10898250" y="2802825"/>
            <a:ext cx="85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22" name="Google Shape;82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25" y="679251"/>
            <a:ext cx="3315875" cy="3962000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103"/>
          <p:cNvGrpSpPr/>
          <p:nvPr/>
        </p:nvGrpSpPr>
        <p:grpSpPr>
          <a:xfrm>
            <a:off x="2093319" y="673530"/>
            <a:ext cx="4999221" cy="4034669"/>
            <a:chOff x="4334725" y="1355875"/>
            <a:chExt cx="3106650" cy="2709650"/>
          </a:xfrm>
        </p:grpSpPr>
        <p:sp>
          <p:nvSpPr>
            <p:cNvPr id="828" name="Google Shape;828;p103"/>
            <p:cNvSpPr/>
            <p:nvPr/>
          </p:nvSpPr>
          <p:spPr>
            <a:xfrm>
              <a:off x="5427950" y="1355875"/>
              <a:ext cx="904575" cy="1665925"/>
            </a:xfrm>
            <a:custGeom>
              <a:rect b="b" l="l" r="r" t="t"/>
              <a:pathLst>
                <a:path extrusionOk="0" fill="none" h="66637" w="36183">
                  <a:moveTo>
                    <a:pt x="25479" y="47040"/>
                  </a:moveTo>
                  <a:cubicBezTo>
                    <a:pt x="22352" y="45966"/>
                    <a:pt x="20318" y="42954"/>
                    <a:pt x="20318" y="39712"/>
                  </a:cubicBezTo>
                  <a:lnTo>
                    <a:pt x="20318" y="39474"/>
                  </a:lnTo>
                  <a:cubicBezTo>
                    <a:pt x="20318" y="36347"/>
                    <a:pt x="22239" y="33578"/>
                    <a:pt x="25000" y="32260"/>
                  </a:cubicBezTo>
                  <a:cubicBezTo>
                    <a:pt x="27831" y="31007"/>
                    <a:pt x="30234" y="28986"/>
                    <a:pt x="31983" y="26475"/>
                  </a:cubicBezTo>
                  <a:cubicBezTo>
                    <a:pt x="34181" y="23321"/>
                    <a:pt x="35240" y="19512"/>
                    <a:pt x="34980" y="15676"/>
                  </a:cubicBezTo>
                  <a:cubicBezTo>
                    <a:pt x="34971" y="15536"/>
                    <a:pt x="34944" y="15398"/>
                    <a:pt x="34931" y="15261"/>
                  </a:cubicBezTo>
                  <a:cubicBezTo>
                    <a:pt x="34134" y="7155"/>
                    <a:pt x="27505" y="636"/>
                    <a:pt x="19357" y="47"/>
                  </a:cubicBezTo>
                  <a:cubicBezTo>
                    <a:pt x="18930" y="18"/>
                    <a:pt x="18513" y="1"/>
                    <a:pt x="18094" y="1"/>
                  </a:cubicBezTo>
                  <a:cubicBezTo>
                    <a:pt x="9517" y="1"/>
                    <a:pt x="2397" y="6439"/>
                    <a:pt x="1347" y="14761"/>
                  </a:cubicBezTo>
                  <a:cubicBezTo>
                    <a:pt x="1254" y="15462"/>
                    <a:pt x="1205" y="16169"/>
                    <a:pt x="1200" y="16875"/>
                  </a:cubicBezTo>
                  <a:cubicBezTo>
                    <a:pt x="1195" y="20149"/>
                    <a:pt x="2154" y="23352"/>
                    <a:pt x="3959" y="26085"/>
                  </a:cubicBezTo>
                  <a:cubicBezTo>
                    <a:pt x="5703" y="28734"/>
                    <a:pt x="8168" y="30872"/>
                    <a:pt x="11057" y="32260"/>
                  </a:cubicBezTo>
                  <a:cubicBezTo>
                    <a:pt x="13944" y="33580"/>
                    <a:pt x="15864" y="36464"/>
                    <a:pt x="15864" y="39714"/>
                  </a:cubicBezTo>
                  <a:cubicBezTo>
                    <a:pt x="15864" y="42954"/>
                    <a:pt x="13829" y="45963"/>
                    <a:pt x="10817" y="47040"/>
                  </a:cubicBezTo>
                  <a:cubicBezTo>
                    <a:pt x="6250" y="48725"/>
                    <a:pt x="2404" y="51975"/>
                    <a:pt x="0" y="56176"/>
                  </a:cubicBezTo>
                  <a:lnTo>
                    <a:pt x="18155" y="66637"/>
                  </a:lnTo>
                  <a:lnTo>
                    <a:pt x="36182" y="56176"/>
                  </a:lnTo>
                  <a:cubicBezTo>
                    <a:pt x="33781" y="51972"/>
                    <a:pt x="29930" y="48723"/>
                    <a:pt x="25479" y="4704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03"/>
            <p:cNvSpPr/>
            <p:nvPr/>
          </p:nvSpPr>
          <p:spPr>
            <a:xfrm>
              <a:off x="4334725" y="2760325"/>
              <a:ext cx="1547125" cy="1304775"/>
            </a:xfrm>
            <a:custGeom>
              <a:rect b="b" l="l" r="r" t="t"/>
              <a:pathLst>
                <a:path extrusionOk="0" fill="none" h="52191" w="61885">
                  <a:moveTo>
                    <a:pt x="43727" y="1"/>
                  </a:moveTo>
                  <a:cubicBezTo>
                    <a:pt x="41323" y="4212"/>
                    <a:pt x="40487" y="9019"/>
                    <a:pt x="41208" y="13829"/>
                  </a:cubicBezTo>
                  <a:cubicBezTo>
                    <a:pt x="41804" y="17069"/>
                    <a:pt x="40247" y="20321"/>
                    <a:pt x="37362" y="21878"/>
                  </a:cubicBezTo>
                  <a:lnTo>
                    <a:pt x="37237" y="22004"/>
                  </a:lnTo>
                  <a:cubicBezTo>
                    <a:pt x="35989" y="22712"/>
                    <a:pt x="34579" y="23085"/>
                    <a:pt x="33144" y="23090"/>
                  </a:cubicBezTo>
                  <a:cubicBezTo>
                    <a:pt x="31510" y="23095"/>
                    <a:pt x="29914" y="22587"/>
                    <a:pt x="28582" y="21638"/>
                  </a:cubicBezTo>
                  <a:cubicBezTo>
                    <a:pt x="25950" y="19752"/>
                    <a:pt x="22852" y="18705"/>
                    <a:pt x="19671" y="18513"/>
                  </a:cubicBezTo>
                  <a:cubicBezTo>
                    <a:pt x="19338" y="18494"/>
                    <a:pt x="19007" y="18435"/>
                    <a:pt x="18673" y="18435"/>
                  </a:cubicBezTo>
                  <a:cubicBezTo>
                    <a:pt x="15489" y="18435"/>
                    <a:pt x="12257" y="19345"/>
                    <a:pt x="9348" y="21282"/>
                  </a:cubicBezTo>
                  <a:cubicBezTo>
                    <a:pt x="9078" y="21462"/>
                    <a:pt x="8828" y="21663"/>
                    <a:pt x="8573" y="21856"/>
                  </a:cubicBezTo>
                  <a:cubicBezTo>
                    <a:pt x="2203" y="26681"/>
                    <a:pt x="1" y="35395"/>
                    <a:pt x="3579" y="42679"/>
                  </a:cubicBezTo>
                  <a:cubicBezTo>
                    <a:pt x="6535" y="48755"/>
                    <a:pt x="12519" y="52191"/>
                    <a:pt x="18698" y="52191"/>
                  </a:cubicBezTo>
                  <a:cubicBezTo>
                    <a:pt x="21064" y="52191"/>
                    <a:pt x="23448" y="51656"/>
                    <a:pt x="25712" y="50604"/>
                  </a:cubicBezTo>
                  <a:cubicBezTo>
                    <a:pt x="26193" y="50381"/>
                    <a:pt x="26674" y="50165"/>
                    <a:pt x="27140" y="49893"/>
                  </a:cubicBezTo>
                  <a:cubicBezTo>
                    <a:pt x="30299" y="48122"/>
                    <a:pt x="32604" y="45510"/>
                    <a:pt x="34014" y="42498"/>
                  </a:cubicBezTo>
                  <a:cubicBezTo>
                    <a:pt x="35307" y="39741"/>
                    <a:pt x="35837" y="36690"/>
                    <a:pt x="35552" y="33659"/>
                  </a:cubicBezTo>
                  <a:cubicBezTo>
                    <a:pt x="35312" y="30534"/>
                    <a:pt x="36882" y="27409"/>
                    <a:pt x="39641" y="25852"/>
                  </a:cubicBezTo>
                  <a:cubicBezTo>
                    <a:pt x="40902" y="25114"/>
                    <a:pt x="42282" y="24748"/>
                    <a:pt x="43641" y="24748"/>
                  </a:cubicBezTo>
                  <a:cubicBezTo>
                    <a:pt x="45392" y="24748"/>
                    <a:pt x="47119" y="25356"/>
                    <a:pt x="48534" y="26573"/>
                  </a:cubicBezTo>
                  <a:cubicBezTo>
                    <a:pt x="52382" y="29572"/>
                    <a:pt x="57074" y="31255"/>
                    <a:pt x="61884" y="31255"/>
                  </a:cubicBezTo>
                  <a:lnTo>
                    <a:pt x="61884" y="10461"/>
                  </a:lnTo>
                  <a:lnTo>
                    <a:pt x="61884" y="10461"/>
                  </a:ln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03"/>
            <p:cNvSpPr/>
            <p:nvPr/>
          </p:nvSpPr>
          <p:spPr>
            <a:xfrm>
              <a:off x="5881825" y="2760325"/>
              <a:ext cx="1559550" cy="1305200"/>
            </a:xfrm>
            <a:custGeom>
              <a:rect b="b" l="l" r="r" t="t"/>
              <a:pathLst>
                <a:path extrusionOk="0" fill="none" h="52208" w="62382">
                  <a:moveTo>
                    <a:pt x="51989" y="21025"/>
                  </a:moveTo>
                  <a:cubicBezTo>
                    <a:pt x="51805" y="20912"/>
                    <a:pt x="51636" y="20785"/>
                    <a:pt x="51447" y="20677"/>
                  </a:cubicBezTo>
                  <a:cubicBezTo>
                    <a:pt x="48774" y="19149"/>
                    <a:pt x="45855" y="18413"/>
                    <a:pt x="42981" y="18413"/>
                  </a:cubicBezTo>
                  <a:cubicBezTo>
                    <a:pt x="42208" y="18413"/>
                    <a:pt x="41443" y="18484"/>
                    <a:pt x="40682" y="18589"/>
                  </a:cubicBezTo>
                  <a:cubicBezTo>
                    <a:pt x="38034" y="18957"/>
                    <a:pt x="35488" y="19938"/>
                    <a:pt x="33290" y="21523"/>
                  </a:cubicBezTo>
                  <a:cubicBezTo>
                    <a:pt x="31924" y="22519"/>
                    <a:pt x="30276" y="23056"/>
                    <a:pt x="28586" y="23056"/>
                  </a:cubicBezTo>
                  <a:cubicBezTo>
                    <a:pt x="27107" y="23053"/>
                    <a:pt x="25657" y="22646"/>
                    <a:pt x="24394" y="21876"/>
                  </a:cubicBezTo>
                  <a:cubicBezTo>
                    <a:pt x="21510" y="20319"/>
                    <a:pt x="19952" y="17066"/>
                    <a:pt x="20548" y="13829"/>
                  </a:cubicBezTo>
                  <a:cubicBezTo>
                    <a:pt x="21270" y="9019"/>
                    <a:pt x="20433" y="4212"/>
                    <a:pt x="18030" y="1"/>
                  </a:cubicBezTo>
                  <a:lnTo>
                    <a:pt x="0" y="10461"/>
                  </a:lnTo>
                  <a:lnTo>
                    <a:pt x="0" y="10461"/>
                  </a:lnTo>
                  <a:lnTo>
                    <a:pt x="0" y="31250"/>
                  </a:lnTo>
                  <a:cubicBezTo>
                    <a:pt x="4805" y="31250"/>
                    <a:pt x="9489" y="29570"/>
                    <a:pt x="13220" y="26568"/>
                  </a:cubicBezTo>
                  <a:cubicBezTo>
                    <a:pt x="15719" y="24434"/>
                    <a:pt x="19307" y="24142"/>
                    <a:pt x="22116" y="25849"/>
                  </a:cubicBezTo>
                  <a:lnTo>
                    <a:pt x="22356" y="25965"/>
                  </a:lnTo>
                  <a:cubicBezTo>
                    <a:pt x="25003" y="27532"/>
                    <a:pt x="26560" y="30534"/>
                    <a:pt x="26204" y="33659"/>
                  </a:cubicBezTo>
                  <a:cubicBezTo>
                    <a:pt x="25959" y="36371"/>
                    <a:pt x="26391" y="39091"/>
                    <a:pt x="27389" y="41600"/>
                  </a:cubicBezTo>
                  <a:cubicBezTo>
                    <a:pt x="28807" y="45159"/>
                    <a:pt x="31421" y="48254"/>
                    <a:pt x="35110" y="50209"/>
                  </a:cubicBezTo>
                  <a:cubicBezTo>
                    <a:pt x="35274" y="50295"/>
                    <a:pt x="35412" y="50403"/>
                    <a:pt x="35578" y="50484"/>
                  </a:cubicBezTo>
                  <a:cubicBezTo>
                    <a:pt x="37877" y="51619"/>
                    <a:pt x="40405" y="52208"/>
                    <a:pt x="42968" y="52208"/>
                  </a:cubicBezTo>
                  <a:cubicBezTo>
                    <a:pt x="48435" y="52208"/>
                    <a:pt x="53753" y="49542"/>
                    <a:pt x="56975" y="44840"/>
                  </a:cubicBezTo>
                  <a:cubicBezTo>
                    <a:pt x="62381" y="36727"/>
                    <a:pt x="59960" y="25994"/>
                    <a:pt x="51989" y="2102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1" name="Google Shape;831;p103"/>
          <p:cNvGrpSpPr/>
          <p:nvPr/>
        </p:nvGrpSpPr>
        <p:grpSpPr>
          <a:xfrm>
            <a:off x="2385107" y="1070571"/>
            <a:ext cx="4334742" cy="3920388"/>
            <a:chOff x="4516050" y="1724875"/>
            <a:chExt cx="2693725" cy="2632900"/>
          </a:xfrm>
        </p:grpSpPr>
        <p:sp>
          <p:nvSpPr>
            <p:cNvPr id="832" name="Google Shape;832;p103"/>
            <p:cNvSpPr/>
            <p:nvPr/>
          </p:nvSpPr>
          <p:spPr>
            <a:xfrm>
              <a:off x="6227525" y="1737400"/>
              <a:ext cx="982250" cy="1548550"/>
            </a:xfrm>
            <a:custGeom>
              <a:rect b="b" l="l" r="r" t="t"/>
              <a:pathLst>
                <a:path extrusionOk="0" h="61942" w="39290">
                  <a:moveTo>
                    <a:pt x="2948" y="0"/>
                  </a:moveTo>
                  <a:lnTo>
                    <a:pt x="2948" y="0"/>
                  </a:lnTo>
                  <a:cubicBezTo>
                    <a:pt x="2963" y="140"/>
                    <a:pt x="2988" y="275"/>
                    <a:pt x="2997" y="415"/>
                  </a:cubicBezTo>
                  <a:cubicBezTo>
                    <a:pt x="3257" y="4251"/>
                    <a:pt x="2198" y="8060"/>
                    <a:pt x="0" y="11214"/>
                  </a:cubicBezTo>
                  <a:cubicBezTo>
                    <a:pt x="16180" y="17156"/>
                    <a:pt x="27723" y="32699"/>
                    <a:pt x="27723" y="50939"/>
                  </a:cubicBezTo>
                  <a:cubicBezTo>
                    <a:pt x="27725" y="53819"/>
                    <a:pt x="27433" y="56688"/>
                    <a:pt x="26854" y="59506"/>
                  </a:cubicBezTo>
                  <a:cubicBezTo>
                    <a:pt x="27615" y="59401"/>
                    <a:pt x="28380" y="59330"/>
                    <a:pt x="29155" y="59330"/>
                  </a:cubicBezTo>
                  <a:cubicBezTo>
                    <a:pt x="32030" y="59330"/>
                    <a:pt x="34946" y="60066"/>
                    <a:pt x="37619" y="61594"/>
                  </a:cubicBezTo>
                  <a:cubicBezTo>
                    <a:pt x="37808" y="61702"/>
                    <a:pt x="37980" y="61827"/>
                    <a:pt x="38161" y="61942"/>
                  </a:cubicBezTo>
                  <a:cubicBezTo>
                    <a:pt x="38912" y="58322"/>
                    <a:pt x="39289" y="54635"/>
                    <a:pt x="39289" y="50939"/>
                  </a:cubicBezTo>
                  <a:cubicBezTo>
                    <a:pt x="39289" y="27328"/>
                    <a:pt x="24090" y="7277"/>
                    <a:pt x="2948" y="0"/>
                  </a:cubicBezTo>
                  <a:close/>
                </a:path>
              </a:pathLst>
            </a:custGeom>
            <a:solidFill>
              <a:srgbClr val="06BAD6">
                <a:alpha val="8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03"/>
            <p:cNvSpPr/>
            <p:nvPr/>
          </p:nvSpPr>
          <p:spPr>
            <a:xfrm>
              <a:off x="4516050" y="1724875"/>
              <a:ext cx="1010900" cy="1581800"/>
            </a:xfrm>
            <a:custGeom>
              <a:rect b="b" l="l" r="r" t="t"/>
              <a:pathLst>
                <a:path extrusionOk="0" h="63272" w="40436">
                  <a:moveTo>
                    <a:pt x="37823" y="1"/>
                  </a:moveTo>
                  <a:lnTo>
                    <a:pt x="37823" y="1"/>
                  </a:lnTo>
                  <a:cubicBezTo>
                    <a:pt x="15908" y="6831"/>
                    <a:pt x="0" y="27279"/>
                    <a:pt x="0" y="51443"/>
                  </a:cubicBezTo>
                  <a:cubicBezTo>
                    <a:pt x="3" y="55421"/>
                    <a:pt x="444" y="59389"/>
                    <a:pt x="1318" y="63272"/>
                  </a:cubicBezTo>
                  <a:cubicBezTo>
                    <a:pt x="1575" y="63078"/>
                    <a:pt x="1825" y="62880"/>
                    <a:pt x="2093" y="62700"/>
                  </a:cubicBezTo>
                  <a:cubicBezTo>
                    <a:pt x="5004" y="60760"/>
                    <a:pt x="8236" y="59853"/>
                    <a:pt x="11420" y="59853"/>
                  </a:cubicBezTo>
                  <a:cubicBezTo>
                    <a:pt x="11754" y="59853"/>
                    <a:pt x="12085" y="59912"/>
                    <a:pt x="12418" y="59931"/>
                  </a:cubicBezTo>
                  <a:cubicBezTo>
                    <a:pt x="11849" y="57138"/>
                    <a:pt x="11565" y="54293"/>
                    <a:pt x="11565" y="51440"/>
                  </a:cubicBezTo>
                  <a:cubicBezTo>
                    <a:pt x="11565" y="32776"/>
                    <a:pt x="23659" y="16944"/>
                    <a:pt x="40435" y="11325"/>
                  </a:cubicBezTo>
                  <a:cubicBezTo>
                    <a:pt x="38630" y="8592"/>
                    <a:pt x="37671" y="5392"/>
                    <a:pt x="37676" y="2117"/>
                  </a:cubicBezTo>
                  <a:cubicBezTo>
                    <a:pt x="37681" y="1409"/>
                    <a:pt x="37730" y="702"/>
                    <a:pt x="37823" y="1"/>
                  </a:cubicBezTo>
                  <a:close/>
                </a:path>
              </a:pathLst>
            </a:custGeom>
            <a:solidFill>
              <a:srgbClr val="06BAD6">
                <a:alpha val="8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03"/>
            <p:cNvSpPr/>
            <p:nvPr/>
          </p:nvSpPr>
          <p:spPr>
            <a:xfrm>
              <a:off x="4977525" y="3800325"/>
              <a:ext cx="1782050" cy="557450"/>
            </a:xfrm>
            <a:custGeom>
              <a:rect b="b" l="l" r="r" t="t"/>
              <a:pathLst>
                <a:path extrusionOk="0" h="22298" w="71282">
                  <a:moveTo>
                    <a:pt x="63561" y="0"/>
                  </a:moveTo>
                  <a:cubicBezTo>
                    <a:pt x="56083" y="6671"/>
                    <a:pt x="46226" y="10731"/>
                    <a:pt x="35414" y="10731"/>
                  </a:cubicBezTo>
                  <a:cubicBezTo>
                    <a:pt x="25098" y="10731"/>
                    <a:pt x="15646" y="7034"/>
                    <a:pt x="8302" y="898"/>
                  </a:cubicBezTo>
                  <a:cubicBezTo>
                    <a:pt x="6892" y="3910"/>
                    <a:pt x="4587" y="6522"/>
                    <a:pt x="1428" y="8290"/>
                  </a:cubicBezTo>
                  <a:cubicBezTo>
                    <a:pt x="962" y="8562"/>
                    <a:pt x="481" y="8778"/>
                    <a:pt x="0" y="9001"/>
                  </a:cubicBezTo>
                  <a:cubicBezTo>
                    <a:pt x="9472" y="17274"/>
                    <a:pt x="21853" y="22297"/>
                    <a:pt x="35414" y="22297"/>
                  </a:cubicBezTo>
                  <a:cubicBezTo>
                    <a:pt x="49193" y="22297"/>
                    <a:pt x="61756" y="17117"/>
                    <a:pt x="71282" y="8609"/>
                  </a:cubicBezTo>
                  <a:cubicBezTo>
                    <a:pt x="67593" y="6654"/>
                    <a:pt x="64981" y="3559"/>
                    <a:pt x="63561" y="0"/>
                  </a:cubicBezTo>
                  <a:close/>
                </a:path>
              </a:pathLst>
            </a:custGeom>
            <a:solidFill>
              <a:srgbClr val="06BAD6">
                <a:alpha val="8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5" name="Google Shape;835;p103"/>
          <p:cNvSpPr/>
          <p:nvPr/>
        </p:nvSpPr>
        <p:spPr>
          <a:xfrm>
            <a:off x="3750957" y="2391769"/>
            <a:ext cx="1651200" cy="1521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6" name="Google Shape;836;p103"/>
          <p:cNvGrpSpPr/>
          <p:nvPr/>
        </p:nvGrpSpPr>
        <p:grpSpPr>
          <a:xfrm>
            <a:off x="4217866" y="754496"/>
            <a:ext cx="750440" cy="735278"/>
            <a:chOff x="4126815" y="2760704"/>
            <a:chExt cx="380393" cy="363118"/>
          </a:xfrm>
        </p:grpSpPr>
        <p:sp>
          <p:nvSpPr>
            <p:cNvPr id="837" name="Google Shape;837;p103"/>
            <p:cNvSpPr/>
            <p:nvPr/>
          </p:nvSpPr>
          <p:spPr>
            <a:xfrm>
              <a:off x="4219825" y="2822435"/>
              <a:ext cx="103267" cy="29056"/>
            </a:xfrm>
            <a:custGeom>
              <a:rect b="b" l="l" r="r" t="t"/>
              <a:pathLst>
                <a:path extrusionOk="0" h="915" w="3252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03"/>
            <p:cNvSpPr/>
            <p:nvPr/>
          </p:nvSpPr>
          <p:spPr>
            <a:xfrm>
              <a:off x="4126815" y="2760704"/>
              <a:ext cx="380393" cy="363118"/>
            </a:xfrm>
            <a:custGeom>
              <a:rect b="b" l="l" r="r" t="t"/>
              <a:pathLst>
                <a:path extrusionOk="0" h="11435" w="11979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03"/>
            <p:cNvSpPr/>
            <p:nvPr/>
          </p:nvSpPr>
          <p:spPr>
            <a:xfrm>
              <a:off x="4278826" y="2791379"/>
              <a:ext cx="103998" cy="201962"/>
            </a:xfrm>
            <a:custGeom>
              <a:rect b="b" l="l" r="r" t="t"/>
              <a:pathLst>
                <a:path extrusionOk="0" h="6360" w="3275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03"/>
            <p:cNvSpPr/>
            <p:nvPr/>
          </p:nvSpPr>
          <p:spPr>
            <a:xfrm>
              <a:off x="4159332" y="2791379"/>
              <a:ext cx="105903" cy="201962"/>
            </a:xfrm>
            <a:custGeom>
              <a:rect b="b" l="l" r="r" t="t"/>
              <a:pathLst>
                <a:path extrusionOk="0" h="6360" w="3335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03"/>
          <p:cNvGrpSpPr/>
          <p:nvPr/>
        </p:nvGrpSpPr>
        <p:grpSpPr>
          <a:xfrm>
            <a:off x="5928788" y="3565501"/>
            <a:ext cx="750455" cy="735292"/>
            <a:chOff x="7976174" y="2925108"/>
            <a:chExt cx="334666" cy="334634"/>
          </a:xfrm>
        </p:grpSpPr>
        <p:sp>
          <p:nvSpPr>
            <p:cNvPr id="842" name="Google Shape;842;p103"/>
            <p:cNvSpPr/>
            <p:nvPr/>
          </p:nvSpPr>
          <p:spPr>
            <a:xfrm>
              <a:off x="8003100" y="3064545"/>
              <a:ext cx="10630" cy="14068"/>
            </a:xfrm>
            <a:custGeom>
              <a:rect b="b" l="l" r="r" t="t"/>
              <a:pathLst>
                <a:path extrusionOk="0" h="442" w="334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03"/>
            <p:cNvSpPr/>
            <p:nvPr/>
          </p:nvSpPr>
          <p:spPr>
            <a:xfrm>
              <a:off x="8003100" y="3046371"/>
              <a:ext cx="10630" cy="14418"/>
            </a:xfrm>
            <a:custGeom>
              <a:rect b="b" l="l" r="r" t="t"/>
              <a:pathLst>
                <a:path extrusionOk="0" h="453" w="334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03"/>
            <p:cNvSpPr/>
            <p:nvPr/>
          </p:nvSpPr>
          <p:spPr>
            <a:xfrm>
              <a:off x="8272519" y="3105093"/>
              <a:ext cx="10630" cy="14418"/>
            </a:xfrm>
            <a:custGeom>
              <a:rect b="b" l="l" r="r" t="t"/>
              <a:pathLst>
                <a:path extrusionOk="0" h="453" w="334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03"/>
            <p:cNvSpPr/>
            <p:nvPr/>
          </p:nvSpPr>
          <p:spPr>
            <a:xfrm>
              <a:off x="8272519" y="3123266"/>
              <a:ext cx="10630" cy="14068"/>
            </a:xfrm>
            <a:custGeom>
              <a:rect b="b" l="l" r="r" t="t"/>
              <a:pathLst>
                <a:path extrusionOk="0" h="442" w="334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03"/>
            <p:cNvSpPr/>
            <p:nvPr/>
          </p:nvSpPr>
          <p:spPr>
            <a:xfrm>
              <a:off x="7976174" y="2925108"/>
              <a:ext cx="334666" cy="334634"/>
            </a:xfrm>
            <a:custGeom>
              <a:rect b="b" l="l" r="r" t="t"/>
              <a:pathLst>
                <a:path extrusionOk="0" h="10514" w="10515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03"/>
            <p:cNvSpPr/>
            <p:nvPr/>
          </p:nvSpPr>
          <p:spPr>
            <a:xfrm>
              <a:off x="8116024" y="3221804"/>
              <a:ext cx="14036" cy="10280"/>
            </a:xfrm>
            <a:custGeom>
              <a:rect b="b" l="l" r="r" t="t"/>
              <a:pathLst>
                <a:path extrusionOk="0" h="323" w="441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03"/>
            <p:cNvSpPr/>
            <p:nvPr/>
          </p:nvSpPr>
          <p:spPr>
            <a:xfrm>
              <a:off x="8097818" y="3221804"/>
              <a:ext cx="14068" cy="10280"/>
            </a:xfrm>
            <a:custGeom>
              <a:rect b="b" l="l" r="r" t="t"/>
              <a:pathLst>
                <a:path extrusionOk="0" h="323" w="442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03"/>
            <p:cNvSpPr/>
            <p:nvPr/>
          </p:nvSpPr>
          <p:spPr>
            <a:xfrm>
              <a:off x="8156190" y="2951621"/>
              <a:ext cx="14036" cy="10630"/>
            </a:xfrm>
            <a:custGeom>
              <a:rect b="b" l="l" r="r" t="t"/>
              <a:pathLst>
                <a:path extrusionOk="0" h="334" w="441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03"/>
            <p:cNvSpPr/>
            <p:nvPr/>
          </p:nvSpPr>
          <p:spPr>
            <a:xfrm>
              <a:off x="8173982" y="2952385"/>
              <a:ext cx="14450" cy="10248"/>
            </a:xfrm>
            <a:custGeom>
              <a:rect b="b" l="l" r="r" t="t"/>
              <a:pathLst>
                <a:path extrusionOk="0" h="322" w="454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1" name="Google Shape;851;p103"/>
          <p:cNvSpPr txBox="1"/>
          <p:nvPr>
            <p:ph type="title"/>
          </p:nvPr>
        </p:nvSpPr>
        <p:spPr>
          <a:xfrm>
            <a:off x="287825" y="304975"/>
            <a:ext cx="3214200" cy="7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Pilares del Gobierno Abierto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2" name="Google Shape;852;p103"/>
          <p:cNvSpPr txBox="1"/>
          <p:nvPr/>
        </p:nvSpPr>
        <p:spPr>
          <a:xfrm>
            <a:off x="3830672" y="1502368"/>
            <a:ext cx="14943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TRANSPARENCIA</a:t>
            </a:r>
            <a:endParaRPr sz="800">
              <a:solidFill>
                <a:schemeClr val="accent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3" name="Google Shape;853;p103"/>
          <p:cNvSpPr txBox="1"/>
          <p:nvPr/>
        </p:nvSpPr>
        <p:spPr>
          <a:xfrm>
            <a:off x="2197662" y="4300799"/>
            <a:ext cx="12714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PARTICIPACIÓN</a:t>
            </a:r>
            <a:endParaRPr sz="15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4" name="Google Shape;854;p103"/>
          <p:cNvSpPr txBox="1"/>
          <p:nvPr/>
        </p:nvSpPr>
        <p:spPr>
          <a:xfrm>
            <a:off x="5625782" y="4301949"/>
            <a:ext cx="13521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COLABORACIÓN</a:t>
            </a:r>
            <a:endParaRPr sz="15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103"/>
          <p:cNvSpPr txBox="1"/>
          <p:nvPr/>
        </p:nvSpPr>
        <p:spPr>
          <a:xfrm>
            <a:off x="3703009" y="2964583"/>
            <a:ext cx="178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GOBIERNO</a:t>
            </a:r>
            <a:br>
              <a:rPr lang="en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ABIERTO</a:t>
            </a: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856" name="Google Shape;856;p103"/>
          <p:cNvGrpSpPr/>
          <p:nvPr/>
        </p:nvGrpSpPr>
        <p:grpSpPr>
          <a:xfrm>
            <a:off x="2458696" y="3609895"/>
            <a:ext cx="765638" cy="765505"/>
            <a:chOff x="3235438" y="1970604"/>
            <a:chExt cx="354364" cy="354745"/>
          </a:xfrm>
        </p:grpSpPr>
        <p:sp>
          <p:nvSpPr>
            <p:cNvPr id="857" name="Google Shape;857;p103"/>
            <p:cNvSpPr/>
            <p:nvPr/>
          </p:nvSpPr>
          <p:spPr>
            <a:xfrm>
              <a:off x="3235438" y="2125712"/>
              <a:ext cx="132667" cy="199288"/>
            </a:xfrm>
            <a:custGeom>
              <a:rect b="b" l="l" r="r" t="t"/>
              <a:pathLst>
                <a:path extrusionOk="0" h="6261" w="4168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03"/>
            <p:cNvSpPr/>
            <p:nvPr/>
          </p:nvSpPr>
          <p:spPr>
            <a:xfrm>
              <a:off x="3257433" y="2292373"/>
              <a:ext cx="10249" cy="32626"/>
            </a:xfrm>
            <a:custGeom>
              <a:rect b="b" l="l" r="r" t="t"/>
              <a:pathLst>
                <a:path extrusionOk="0" h="1025" w="322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03"/>
            <p:cNvSpPr/>
            <p:nvPr/>
          </p:nvSpPr>
          <p:spPr>
            <a:xfrm>
              <a:off x="3335098" y="2292373"/>
              <a:ext cx="10281" cy="32626"/>
            </a:xfrm>
            <a:custGeom>
              <a:rect b="b" l="l" r="r" t="t"/>
              <a:pathLst>
                <a:path extrusionOk="0" h="1025" w="323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03"/>
            <p:cNvSpPr/>
            <p:nvPr/>
          </p:nvSpPr>
          <p:spPr>
            <a:xfrm>
              <a:off x="3490110" y="2163685"/>
              <a:ext cx="55734" cy="18430"/>
            </a:xfrm>
            <a:custGeom>
              <a:rect b="b" l="l" r="r" t="t"/>
              <a:pathLst>
                <a:path extrusionOk="0" h="579" w="1751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03"/>
            <p:cNvSpPr/>
            <p:nvPr/>
          </p:nvSpPr>
          <p:spPr>
            <a:xfrm>
              <a:off x="3445771" y="2131664"/>
              <a:ext cx="144031" cy="192953"/>
            </a:xfrm>
            <a:custGeom>
              <a:rect b="b" l="l" r="r" t="t"/>
              <a:pathLst>
                <a:path extrusionOk="0" h="6062" w="4525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03"/>
            <p:cNvSpPr/>
            <p:nvPr/>
          </p:nvSpPr>
          <p:spPr>
            <a:xfrm>
              <a:off x="3473813" y="2287058"/>
              <a:ext cx="10631" cy="38291"/>
            </a:xfrm>
            <a:custGeom>
              <a:rect b="b" l="l" r="r" t="t"/>
              <a:pathLst>
                <a:path extrusionOk="0" h="1203" w="334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03"/>
            <p:cNvSpPr/>
            <p:nvPr/>
          </p:nvSpPr>
          <p:spPr>
            <a:xfrm>
              <a:off x="3551128" y="2287058"/>
              <a:ext cx="10249" cy="38291"/>
            </a:xfrm>
            <a:custGeom>
              <a:rect b="b" l="l" r="r" t="t"/>
              <a:pathLst>
                <a:path extrusionOk="0" h="1203" w="322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03"/>
            <p:cNvSpPr/>
            <p:nvPr/>
          </p:nvSpPr>
          <p:spPr>
            <a:xfrm>
              <a:off x="3290377" y="1970604"/>
              <a:ext cx="221378" cy="185346"/>
            </a:xfrm>
            <a:custGeom>
              <a:rect b="b" l="l" r="r" t="t"/>
              <a:pathLst>
                <a:path extrusionOk="0" h="5823" w="6955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03"/>
            <p:cNvSpPr/>
            <p:nvPr/>
          </p:nvSpPr>
          <p:spPr>
            <a:xfrm>
              <a:off x="3329432" y="2004344"/>
              <a:ext cx="26928" cy="10249"/>
            </a:xfrm>
            <a:custGeom>
              <a:rect b="b" l="l" r="r" t="t"/>
              <a:pathLst>
                <a:path extrusionOk="0" h="322" w="846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03"/>
            <p:cNvSpPr/>
            <p:nvPr/>
          </p:nvSpPr>
          <p:spPr>
            <a:xfrm>
              <a:off x="3368074" y="2004344"/>
              <a:ext cx="82663" cy="10249"/>
            </a:xfrm>
            <a:custGeom>
              <a:rect b="b" l="l" r="r" t="t"/>
              <a:pathLst>
                <a:path extrusionOk="0" h="322" w="2597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03"/>
            <p:cNvSpPr/>
            <p:nvPr/>
          </p:nvSpPr>
          <p:spPr>
            <a:xfrm>
              <a:off x="3329432" y="2031622"/>
              <a:ext cx="121304" cy="10631"/>
            </a:xfrm>
            <a:custGeom>
              <a:rect b="b" l="l" r="r" t="t"/>
              <a:pathLst>
                <a:path extrusionOk="0" h="334" w="3811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03"/>
            <p:cNvSpPr/>
            <p:nvPr/>
          </p:nvSpPr>
          <p:spPr>
            <a:xfrm>
              <a:off x="3329432" y="2059664"/>
              <a:ext cx="82249" cy="10663"/>
            </a:xfrm>
            <a:custGeom>
              <a:rect b="b" l="l" r="r" t="t"/>
              <a:pathLst>
                <a:path extrusionOk="0" h="335" w="2584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03"/>
            <p:cNvSpPr/>
            <p:nvPr/>
          </p:nvSpPr>
          <p:spPr>
            <a:xfrm>
              <a:off x="3423777" y="2059664"/>
              <a:ext cx="26960" cy="10663"/>
            </a:xfrm>
            <a:custGeom>
              <a:rect b="b" l="l" r="r" t="t"/>
              <a:pathLst>
                <a:path extrusionOk="0" h="335" w="847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0" name="Google Shape;870;p103"/>
          <p:cNvSpPr txBox="1"/>
          <p:nvPr/>
        </p:nvSpPr>
        <p:spPr>
          <a:xfrm>
            <a:off x="5402288" y="601200"/>
            <a:ext cx="23454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Información pública abierta y al alcance.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la mano con una ciudadanía consciente de su utilidad.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1" name="Google Shape;871;p103"/>
          <p:cNvSpPr txBox="1"/>
          <p:nvPr/>
        </p:nvSpPr>
        <p:spPr>
          <a:xfrm>
            <a:off x="150663" y="3413550"/>
            <a:ext cx="1901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Mecanismos que involucren a la ciudadanía en el 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 diseño y deliberación de políticas públicas.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2" name="Google Shape;872;p103"/>
          <p:cNvSpPr txBox="1"/>
          <p:nvPr/>
        </p:nvSpPr>
        <p:spPr>
          <a:xfrm>
            <a:off x="7092239" y="3499475"/>
            <a:ext cx="19011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Incentivar el trabajo transversal y colaborativo entre diversos actores.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04"/>
          <p:cNvSpPr txBox="1"/>
          <p:nvPr>
            <p:ph idx="4294967295" type="title"/>
          </p:nvPr>
        </p:nvSpPr>
        <p:spPr>
          <a:xfrm>
            <a:off x="228725" y="275775"/>
            <a:ext cx="67092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Métrica de Gobierno Abierto 2023</a:t>
            </a:r>
            <a:endParaRPr sz="2400"/>
          </a:p>
        </p:txBody>
      </p:sp>
      <p:sp>
        <p:nvSpPr>
          <p:cNvPr id="878" name="Google Shape;878;p104"/>
          <p:cNvSpPr txBox="1"/>
          <p:nvPr/>
        </p:nvSpPr>
        <p:spPr>
          <a:xfrm>
            <a:off x="310000" y="2424250"/>
            <a:ext cx="12084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Índice de gobierno abierto</a:t>
            </a:r>
            <a:endParaRPr sz="2700">
              <a:solidFill>
                <a:schemeClr val="accen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79" name="Google Shape;879;p104"/>
          <p:cNvSpPr txBox="1"/>
          <p:nvPr/>
        </p:nvSpPr>
        <p:spPr>
          <a:xfrm>
            <a:off x="1890075" y="3725600"/>
            <a:ext cx="19593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PARTICIPACIÓN</a:t>
            </a:r>
            <a:endParaRPr sz="27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80" name="Google Shape;880;p104"/>
          <p:cNvSpPr txBox="1"/>
          <p:nvPr/>
        </p:nvSpPr>
        <p:spPr>
          <a:xfrm>
            <a:off x="1890075" y="1673825"/>
            <a:ext cx="19593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transparencia</a:t>
            </a:r>
            <a:endParaRPr sz="27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81" name="Google Shape;881;p104"/>
          <p:cNvSpPr txBox="1"/>
          <p:nvPr/>
        </p:nvSpPr>
        <p:spPr>
          <a:xfrm>
            <a:off x="1890075" y="1365650"/>
            <a:ext cx="1959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DIMENSIÓN DE</a:t>
            </a: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882" name="Google Shape;882;p104"/>
          <p:cNvCxnSpPr>
            <a:stCxn id="878" idx="3"/>
            <a:endCxn id="880" idx="1"/>
          </p:cNvCxnSpPr>
          <p:nvPr/>
        </p:nvCxnSpPr>
        <p:spPr>
          <a:xfrm flipH="1" rot="10800000">
            <a:off x="1518400" y="1824400"/>
            <a:ext cx="371700" cy="7503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3" name="Google Shape;883;p104"/>
          <p:cNvCxnSpPr>
            <a:stCxn id="878" idx="3"/>
            <a:endCxn id="879" idx="1"/>
          </p:cNvCxnSpPr>
          <p:nvPr/>
        </p:nvCxnSpPr>
        <p:spPr>
          <a:xfrm>
            <a:off x="1518400" y="2574700"/>
            <a:ext cx="371700" cy="13014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84" name="Google Shape;884;p104"/>
          <p:cNvGrpSpPr/>
          <p:nvPr/>
        </p:nvGrpSpPr>
        <p:grpSpPr>
          <a:xfrm>
            <a:off x="3849375" y="1429175"/>
            <a:ext cx="412500" cy="3080475"/>
            <a:chOff x="3925575" y="1200575"/>
            <a:chExt cx="412500" cy="3080475"/>
          </a:xfrm>
        </p:grpSpPr>
        <p:cxnSp>
          <p:nvCxnSpPr>
            <p:cNvPr id="885" name="Google Shape;885;p104"/>
            <p:cNvCxnSpPr>
              <a:stCxn id="880" idx="3"/>
              <a:endCxn id="886" idx="1"/>
            </p:cNvCxnSpPr>
            <p:nvPr/>
          </p:nvCxnSpPr>
          <p:spPr>
            <a:xfrm flipH="1" rot="10800000">
              <a:off x="3925575" y="1200575"/>
              <a:ext cx="412500" cy="3951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7" name="Google Shape;887;p104"/>
            <p:cNvCxnSpPr>
              <a:stCxn id="880" idx="3"/>
              <a:endCxn id="888" idx="1"/>
            </p:cNvCxnSpPr>
            <p:nvPr/>
          </p:nvCxnSpPr>
          <p:spPr>
            <a:xfrm>
              <a:off x="3925575" y="1595675"/>
              <a:ext cx="412500" cy="7098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9" name="Google Shape;889;p104"/>
            <p:cNvCxnSpPr>
              <a:stCxn id="879" idx="3"/>
              <a:endCxn id="890" idx="1"/>
            </p:cNvCxnSpPr>
            <p:nvPr/>
          </p:nvCxnSpPr>
          <p:spPr>
            <a:xfrm flipH="1" rot="10800000">
              <a:off x="3925575" y="3099950"/>
              <a:ext cx="412500" cy="5475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1" name="Google Shape;891;p104"/>
            <p:cNvCxnSpPr>
              <a:stCxn id="879" idx="3"/>
              <a:endCxn id="892" idx="1"/>
            </p:cNvCxnSpPr>
            <p:nvPr/>
          </p:nvCxnSpPr>
          <p:spPr>
            <a:xfrm>
              <a:off x="3925575" y="3647450"/>
              <a:ext cx="412500" cy="6336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93" name="Google Shape;893;p104"/>
          <p:cNvSpPr/>
          <p:nvPr/>
        </p:nvSpPr>
        <p:spPr>
          <a:xfrm rot="-1685758">
            <a:off x="2190932" y="4341247"/>
            <a:ext cx="59549" cy="60168"/>
          </a:xfrm>
          <a:custGeom>
            <a:rect b="b" l="l" r="r" t="t"/>
            <a:pathLst>
              <a:path extrusionOk="0" fill="none" h="1747" w="1729">
                <a:moveTo>
                  <a:pt x="1729" y="749"/>
                </a:moveTo>
                <a:cubicBezTo>
                  <a:pt x="1729" y="1408"/>
                  <a:pt x="927" y="1746"/>
                  <a:pt x="464" y="1265"/>
                </a:cubicBezTo>
                <a:cubicBezTo>
                  <a:pt x="1" y="802"/>
                  <a:pt x="322" y="1"/>
                  <a:pt x="998" y="1"/>
                </a:cubicBezTo>
                <a:cubicBezTo>
                  <a:pt x="1408" y="1"/>
                  <a:pt x="1729" y="339"/>
                  <a:pt x="1729" y="749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1781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04"/>
          <p:cNvSpPr txBox="1"/>
          <p:nvPr/>
        </p:nvSpPr>
        <p:spPr>
          <a:xfrm>
            <a:off x="1890075" y="3346850"/>
            <a:ext cx="1959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DIMENSIÓN DE</a:t>
            </a: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895" name="Google Shape;895;p104"/>
          <p:cNvGrpSpPr/>
          <p:nvPr/>
        </p:nvGrpSpPr>
        <p:grpSpPr>
          <a:xfrm>
            <a:off x="4261875" y="996650"/>
            <a:ext cx="2022600" cy="3663575"/>
            <a:chOff x="4338075" y="768050"/>
            <a:chExt cx="2022600" cy="3663575"/>
          </a:xfrm>
        </p:grpSpPr>
        <p:sp>
          <p:nvSpPr>
            <p:cNvPr id="890" name="Google Shape;890;p104"/>
            <p:cNvSpPr txBox="1"/>
            <p:nvPr/>
          </p:nvSpPr>
          <p:spPr>
            <a:xfrm>
              <a:off x="4338075" y="2949625"/>
              <a:ext cx="2022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chemeClr val="l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GUBERNAMENTAL</a:t>
              </a:r>
              <a:endParaRPr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892" name="Google Shape;892;p104"/>
            <p:cNvSpPr txBox="1"/>
            <p:nvPr/>
          </p:nvSpPr>
          <p:spPr>
            <a:xfrm>
              <a:off x="4338075" y="4130725"/>
              <a:ext cx="1779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chemeClr val="l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CIUDADANA</a:t>
              </a:r>
              <a:endParaRPr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886" name="Google Shape;886;p104"/>
            <p:cNvSpPr txBox="1"/>
            <p:nvPr/>
          </p:nvSpPr>
          <p:spPr>
            <a:xfrm>
              <a:off x="4338075" y="1050250"/>
              <a:ext cx="2022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chemeClr val="l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GUBERNAMENTAL</a:t>
              </a:r>
              <a:endParaRPr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888" name="Google Shape;888;p104"/>
            <p:cNvSpPr txBox="1"/>
            <p:nvPr/>
          </p:nvSpPr>
          <p:spPr>
            <a:xfrm>
              <a:off x="4338075" y="2155150"/>
              <a:ext cx="1779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chemeClr val="l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CIUDADANA</a:t>
              </a:r>
              <a:endParaRPr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896" name="Google Shape;896;p104"/>
            <p:cNvSpPr txBox="1"/>
            <p:nvPr/>
          </p:nvSpPr>
          <p:spPr>
            <a:xfrm>
              <a:off x="4416048" y="768050"/>
              <a:ext cx="15765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PERSPECTIVA</a:t>
              </a:r>
              <a:endPara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97" name="Google Shape;897;p104"/>
            <p:cNvSpPr txBox="1"/>
            <p:nvPr/>
          </p:nvSpPr>
          <p:spPr>
            <a:xfrm>
              <a:off x="4339848" y="1858838"/>
              <a:ext cx="15765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PERSPECTIVA</a:t>
              </a:r>
              <a:endPara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98" name="Google Shape;898;p104"/>
            <p:cNvSpPr txBox="1"/>
            <p:nvPr/>
          </p:nvSpPr>
          <p:spPr>
            <a:xfrm>
              <a:off x="4416048" y="2631900"/>
              <a:ext cx="15765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PERSPECTIVA</a:t>
              </a:r>
              <a:endPara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99" name="Google Shape;899;p104"/>
            <p:cNvSpPr txBox="1"/>
            <p:nvPr/>
          </p:nvSpPr>
          <p:spPr>
            <a:xfrm>
              <a:off x="4339848" y="3816050"/>
              <a:ext cx="15765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PERSPECTIVA</a:t>
              </a:r>
              <a:endPara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900" name="Google Shape;900;p104"/>
          <p:cNvGrpSpPr/>
          <p:nvPr/>
        </p:nvGrpSpPr>
        <p:grpSpPr>
          <a:xfrm>
            <a:off x="6806400" y="907925"/>
            <a:ext cx="2095200" cy="3904800"/>
            <a:chOff x="6882600" y="679325"/>
            <a:chExt cx="2095200" cy="3904800"/>
          </a:xfrm>
        </p:grpSpPr>
        <p:sp>
          <p:nvSpPr>
            <p:cNvPr id="901" name="Google Shape;901;p104"/>
            <p:cNvSpPr txBox="1"/>
            <p:nvPr/>
          </p:nvSpPr>
          <p:spPr>
            <a:xfrm>
              <a:off x="6882600" y="679325"/>
              <a:ext cx="20226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571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Acceso a la información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2" name="Google Shape;902;p104"/>
            <p:cNvSpPr txBox="1"/>
            <p:nvPr/>
          </p:nvSpPr>
          <p:spPr>
            <a:xfrm>
              <a:off x="6882600" y="984125"/>
              <a:ext cx="18381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571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Transparencia activa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3" name="Google Shape;903;p104"/>
            <p:cNvSpPr txBox="1"/>
            <p:nvPr/>
          </p:nvSpPr>
          <p:spPr>
            <a:xfrm>
              <a:off x="6882600" y="1288925"/>
              <a:ext cx="18381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571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Arimo"/>
                <a:buChar char="●"/>
              </a:pPr>
              <a:r>
                <a:rPr b="1" lang="en" sz="1200">
                  <a:solidFill>
                    <a:schemeClr val="accent3"/>
                  </a:solidFill>
                  <a:latin typeface="Arimo"/>
                  <a:ea typeface="Arimo"/>
                  <a:cs typeface="Arimo"/>
                  <a:sym typeface="Arimo"/>
                </a:rPr>
                <a:t>Datos Abiertos</a:t>
              </a:r>
              <a:endParaRPr b="1" sz="1200">
                <a:solidFill>
                  <a:schemeClr val="accent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4" name="Google Shape;904;p104"/>
            <p:cNvSpPr txBox="1"/>
            <p:nvPr/>
          </p:nvSpPr>
          <p:spPr>
            <a:xfrm>
              <a:off x="6882600" y="1807000"/>
              <a:ext cx="20226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571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Acceso a la información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5" name="Google Shape;905;p104"/>
            <p:cNvSpPr txBox="1"/>
            <p:nvPr/>
          </p:nvSpPr>
          <p:spPr>
            <a:xfrm>
              <a:off x="6882600" y="2111800"/>
              <a:ext cx="20952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571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Arimo"/>
                <a:buChar char="●"/>
              </a:pPr>
              <a:r>
                <a:rPr b="1" lang="en" sz="1200">
                  <a:solidFill>
                    <a:schemeClr val="accent3"/>
                  </a:solidFill>
                  <a:latin typeface="Arimo"/>
                  <a:ea typeface="Arimo"/>
                  <a:cs typeface="Arimo"/>
                  <a:sym typeface="Arimo"/>
                </a:rPr>
                <a:t>Transparencia proactiva</a:t>
              </a:r>
              <a:endParaRPr b="1" sz="1200">
                <a:solidFill>
                  <a:schemeClr val="accent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6" name="Google Shape;906;p104"/>
            <p:cNvSpPr txBox="1"/>
            <p:nvPr/>
          </p:nvSpPr>
          <p:spPr>
            <a:xfrm>
              <a:off x="6882600" y="2584325"/>
              <a:ext cx="17796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Mecanismo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Formato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Actores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Funcionamiento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Seguimiento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07" name="Google Shape;907;p104"/>
            <p:cNvSpPr txBox="1"/>
            <p:nvPr/>
          </p:nvSpPr>
          <p:spPr>
            <a:xfrm>
              <a:off x="6882600" y="3727325"/>
              <a:ext cx="18381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Métodos de contacto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Recepción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Activación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-133350" lvl="0" marL="1143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mo"/>
                <a:buChar char="●"/>
              </a:pPr>
              <a:r>
                <a:rPr lang="en" sz="12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Celeridad</a:t>
              </a:r>
              <a:endParaRPr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908" name="Google Shape;908;p104"/>
          <p:cNvGrpSpPr/>
          <p:nvPr/>
        </p:nvGrpSpPr>
        <p:grpSpPr>
          <a:xfrm>
            <a:off x="6041475" y="1092400"/>
            <a:ext cx="791100" cy="3607875"/>
            <a:chOff x="6117675" y="863800"/>
            <a:chExt cx="791100" cy="3607875"/>
          </a:xfrm>
        </p:grpSpPr>
        <p:cxnSp>
          <p:nvCxnSpPr>
            <p:cNvPr id="909" name="Google Shape;909;p104"/>
            <p:cNvCxnSpPr>
              <a:stCxn id="886" idx="3"/>
              <a:endCxn id="901" idx="1"/>
            </p:cNvCxnSpPr>
            <p:nvPr/>
          </p:nvCxnSpPr>
          <p:spPr>
            <a:xfrm flipH="1" rot="10800000">
              <a:off x="6360675" y="863800"/>
              <a:ext cx="522000" cy="3369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0" name="Google Shape;910;p104"/>
            <p:cNvCxnSpPr>
              <a:stCxn id="886" idx="3"/>
              <a:endCxn id="902" idx="1"/>
            </p:cNvCxnSpPr>
            <p:nvPr/>
          </p:nvCxnSpPr>
          <p:spPr>
            <a:xfrm flipH="1" rot="10800000">
              <a:off x="6360675" y="1168600"/>
              <a:ext cx="522000" cy="321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1" name="Google Shape;911;p104"/>
            <p:cNvCxnSpPr>
              <a:stCxn id="886" idx="3"/>
              <a:endCxn id="903" idx="1"/>
            </p:cNvCxnSpPr>
            <p:nvPr/>
          </p:nvCxnSpPr>
          <p:spPr>
            <a:xfrm>
              <a:off x="6360675" y="1200700"/>
              <a:ext cx="522000" cy="2727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2" name="Google Shape;912;p104"/>
            <p:cNvCxnSpPr>
              <a:stCxn id="888" idx="3"/>
              <a:endCxn id="904" idx="1"/>
            </p:cNvCxnSpPr>
            <p:nvPr/>
          </p:nvCxnSpPr>
          <p:spPr>
            <a:xfrm flipH="1" rot="10800000">
              <a:off x="6117675" y="1991500"/>
              <a:ext cx="765000" cy="314100"/>
            </a:xfrm>
            <a:prstGeom prst="bentConnector3">
              <a:avLst>
                <a:gd fmla="val 49995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3" name="Google Shape;913;p104"/>
            <p:cNvCxnSpPr>
              <a:stCxn id="888" idx="3"/>
              <a:endCxn id="905" idx="1"/>
            </p:cNvCxnSpPr>
            <p:nvPr/>
          </p:nvCxnSpPr>
          <p:spPr>
            <a:xfrm flipH="1" rot="10800000">
              <a:off x="6117675" y="2296300"/>
              <a:ext cx="765000" cy="9300"/>
            </a:xfrm>
            <a:prstGeom prst="bentConnector3">
              <a:avLst>
                <a:gd fmla="val 49995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4" name="Google Shape;914;p104"/>
            <p:cNvCxnSpPr>
              <a:stCxn id="890" idx="3"/>
            </p:cNvCxnSpPr>
            <p:nvPr/>
          </p:nvCxnSpPr>
          <p:spPr>
            <a:xfrm>
              <a:off x="6360675" y="3100075"/>
              <a:ext cx="548100" cy="4245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5" name="Google Shape;915;p104"/>
            <p:cNvCxnSpPr>
              <a:stCxn id="890" idx="3"/>
            </p:cNvCxnSpPr>
            <p:nvPr/>
          </p:nvCxnSpPr>
          <p:spPr>
            <a:xfrm flipH="1" rot="10800000">
              <a:off x="6360675" y="2788375"/>
              <a:ext cx="513000" cy="3117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6" name="Google Shape;916;p104"/>
            <p:cNvCxnSpPr>
              <a:stCxn id="892" idx="3"/>
            </p:cNvCxnSpPr>
            <p:nvPr/>
          </p:nvCxnSpPr>
          <p:spPr>
            <a:xfrm flipH="1" rot="10800000">
              <a:off x="6117675" y="3922075"/>
              <a:ext cx="732600" cy="3591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7" name="Google Shape;917;p104"/>
            <p:cNvCxnSpPr>
              <a:stCxn id="892" idx="3"/>
            </p:cNvCxnSpPr>
            <p:nvPr/>
          </p:nvCxnSpPr>
          <p:spPr>
            <a:xfrm>
              <a:off x="6117675" y="4281175"/>
              <a:ext cx="756000" cy="1905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918" name="Google Shape;9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25" y="4467350"/>
            <a:ext cx="716225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04"/>
          <p:cNvPicPr preferRelativeResize="0"/>
          <p:nvPr/>
        </p:nvPicPr>
        <p:blipFill rotWithShape="1">
          <a:blip r:embed="rId4">
            <a:alphaModFix/>
          </a:blip>
          <a:srcRect b="0" l="0" r="55549" t="0"/>
          <a:stretch/>
        </p:blipFill>
        <p:spPr>
          <a:xfrm>
            <a:off x="1063950" y="4490512"/>
            <a:ext cx="1197195" cy="3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05"/>
          <p:cNvSpPr txBox="1"/>
          <p:nvPr>
            <p:ph type="title"/>
          </p:nvPr>
        </p:nvSpPr>
        <p:spPr>
          <a:xfrm>
            <a:off x="267750" y="1895925"/>
            <a:ext cx="3758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Ejercicios de Gobierno Abierto</a:t>
            </a:r>
            <a:endParaRPr/>
          </a:p>
        </p:txBody>
      </p:sp>
      <p:sp>
        <p:nvSpPr>
          <p:cNvPr id="925" name="Google Shape;925;p105"/>
          <p:cNvSpPr txBox="1"/>
          <p:nvPr>
            <p:ph idx="2" type="title"/>
          </p:nvPr>
        </p:nvSpPr>
        <p:spPr>
          <a:xfrm>
            <a:off x="984000" y="722325"/>
            <a:ext cx="2445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926" name="Google Shape;926;p105"/>
          <p:cNvGrpSpPr/>
          <p:nvPr/>
        </p:nvGrpSpPr>
        <p:grpSpPr>
          <a:xfrm>
            <a:off x="877179" y="-363350"/>
            <a:ext cx="1230900" cy="2085600"/>
            <a:chOff x="3956550" y="-58550"/>
            <a:chExt cx="1230900" cy="2085600"/>
          </a:xfrm>
        </p:grpSpPr>
        <p:sp>
          <p:nvSpPr>
            <p:cNvPr id="927" name="Google Shape;927;p105"/>
            <p:cNvSpPr/>
            <p:nvPr/>
          </p:nvSpPr>
          <p:spPr>
            <a:xfrm>
              <a:off x="3956550" y="796150"/>
              <a:ext cx="1230900" cy="1230900"/>
            </a:xfrm>
            <a:prstGeom prst="donut">
              <a:avLst>
                <a:gd fmla="val 69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05"/>
            <p:cNvSpPr/>
            <p:nvPr/>
          </p:nvSpPr>
          <p:spPr>
            <a:xfrm rot="-5400000">
              <a:off x="4120350" y="348850"/>
              <a:ext cx="903300" cy="8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9" name="Google Shape;92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925" y="2066200"/>
            <a:ext cx="3651750" cy="2504057"/>
          </a:xfrm>
          <a:prstGeom prst="rect">
            <a:avLst/>
          </a:prstGeom>
          <a:noFill/>
          <a:ln cap="flat" cmpd="sng" w="9525">
            <a:solidFill>
              <a:srgbClr val="8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>
              <a:srgbClr val="8FFFFF">
                <a:alpha val="40000"/>
              </a:srgbClr>
            </a:outerShdw>
          </a:effectLst>
        </p:spPr>
      </p:pic>
      <p:sp>
        <p:nvSpPr>
          <p:cNvPr id="930" name="Google Shape;930;p105"/>
          <p:cNvSpPr txBox="1"/>
          <p:nvPr>
            <p:ph idx="4294967295" type="subTitle"/>
          </p:nvPr>
        </p:nvSpPr>
        <p:spPr>
          <a:xfrm>
            <a:off x="257900" y="2981450"/>
            <a:ext cx="4662300" cy="15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Es una </a:t>
            </a:r>
            <a:r>
              <a:rPr b="1" lang="en" sz="1700">
                <a:solidFill>
                  <a:schemeClr val="lt1"/>
                </a:solidFill>
              </a:rPr>
              <a:t>iniciativa </a:t>
            </a:r>
            <a:r>
              <a:rPr lang="en" sz="1700">
                <a:solidFill>
                  <a:schemeClr val="lt1"/>
                </a:solidFill>
              </a:rPr>
              <a:t>que busca </a:t>
            </a:r>
            <a:r>
              <a:rPr b="1" lang="en" sz="1700">
                <a:solidFill>
                  <a:schemeClr val="lt1"/>
                </a:solidFill>
              </a:rPr>
              <a:t>aplicar</a:t>
            </a:r>
            <a:r>
              <a:rPr lang="en" sz="1700">
                <a:solidFill>
                  <a:schemeClr val="lt1"/>
                </a:solidFill>
              </a:rPr>
              <a:t> los principios de transparencia, participación ciudadana y colaboración, los </a:t>
            </a:r>
            <a:r>
              <a:rPr b="1" lang="en" sz="1700">
                <a:solidFill>
                  <a:schemeClr val="lt1"/>
                </a:solidFill>
              </a:rPr>
              <a:t>principios del GA</a:t>
            </a:r>
            <a:r>
              <a:rPr lang="en" sz="1700">
                <a:solidFill>
                  <a:schemeClr val="lt1"/>
                </a:solidFill>
              </a:rPr>
              <a:t>, para </a:t>
            </a:r>
            <a:r>
              <a:rPr b="1" lang="en" sz="1700">
                <a:solidFill>
                  <a:schemeClr val="lt1"/>
                </a:solidFill>
              </a:rPr>
              <a:t>resolver problemas públicos</a:t>
            </a:r>
            <a:r>
              <a:rPr lang="en" sz="1700">
                <a:solidFill>
                  <a:schemeClr val="lt1"/>
                </a:solidFill>
              </a:rPr>
              <a:t> específicos.</a:t>
            </a:r>
            <a:endParaRPr sz="1700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332C0"/>
            </a:gs>
            <a:gs pos="100000">
              <a:srgbClr val="04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106"/>
          <p:cNvGrpSpPr/>
          <p:nvPr/>
        </p:nvGrpSpPr>
        <p:grpSpPr>
          <a:xfrm>
            <a:off x="3137790" y="1150482"/>
            <a:ext cx="779455" cy="489906"/>
            <a:chOff x="1289311" y="2926222"/>
            <a:chExt cx="408156" cy="299783"/>
          </a:xfrm>
        </p:grpSpPr>
        <p:sp>
          <p:nvSpPr>
            <p:cNvPr id="936" name="Google Shape;936;p106"/>
            <p:cNvSpPr/>
            <p:nvPr/>
          </p:nvSpPr>
          <p:spPr>
            <a:xfrm>
              <a:off x="1334029" y="2952385"/>
              <a:ext cx="318339" cy="216395"/>
            </a:xfrm>
            <a:custGeom>
              <a:rect b="b" l="l" r="r" t="t"/>
              <a:pathLst>
                <a:path extrusionOk="0" h="6799" w="10002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06"/>
            <p:cNvSpPr/>
            <p:nvPr/>
          </p:nvSpPr>
          <p:spPr>
            <a:xfrm>
              <a:off x="1289311" y="2926222"/>
              <a:ext cx="408156" cy="299783"/>
            </a:xfrm>
            <a:custGeom>
              <a:rect b="b" l="l" r="r" t="t"/>
              <a:pathLst>
                <a:path extrusionOk="0" h="9419" w="12824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8" name="Google Shape;938;p106"/>
          <p:cNvSpPr txBox="1"/>
          <p:nvPr>
            <p:ph type="title"/>
          </p:nvPr>
        </p:nvSpPr>
        <p:spPr>
          <a:xfrm>
            <a:off x="2666400" y="95925"/>
            <a:ext cx="67605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 construir un Gobierno Abierto</a:t>
            </a:r>
            <a:endParaRPr/>
          </a:p>
        </p:txBody>
      </p:sp>
      <p:sp>
        <p:nvSpPr>
          <p:cNvPr id="939" name="Google Shape;939;p106">
            <a:hlinkClick action="ppaction://hlinksldjump" r:id="rId3"/>
          </p:cNvPr>
          <p:cNvSpPr txBox="1"/>
          <p:nvPr>
            <p:ph idx="4294967295" type="title"/>
          </p:nvPr>
        </p:nvSpPr>
        <p:spPr>
          <a:xfrm>
            <a:off x="834600" y="1816725"/>
            <a:ext cx="1072800" cy="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40" name="Google Shape;940;p106"/>
          <p:cNvSpPr txBox="1"/>
          <p:nvPr>
            <p:ph type="title"/>
          </p:nvPr>
        </p:nvSpPr>
        <p:spPr>
          <a:xfrm>
            <a:off x="245250" y="2306625"/>
            <a:ext cx="1946700" cy="38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</a:t>
            </a:r>
            <a:r>
              <a:rPr lang="en"/>
              <a:t>ar</a:t>
            </a:r>
            <a:endParaRPr/>
          </a:p>
        </p:txBody>
      </p:sp>
      <p:sp>
        <p:nvSpPr>
          <p:cNvPr id="941" name="Google Shape;941;p106"/>
          <p:cNvSpPr txBox="1"/>
          <p:nvPr>
            <p:ph idx="4294967295" type="title"/>
          </p:nvPr>
        </p:nvSpPr>
        <p:spPr>
          <a:xfrm>
            <a:off x="4436850" y="2306625"/>
            <a:ext cx="22233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Identificar</a:t>
            </a:r>
            <a:endParaRPr sz="2400"/>
          </a:p>
        </p:txBody>
      </p:sp>
      <p:sp>
        <p:nvSpPr>
          <p:cNvPr id="942" name="Google Shape;942;p106"/>
          <p:cNvSpPr txBox="1"/>
          <p:nvPr>
            <p:ph idx="4294967295" type="subTitle"/>
          </p:nvPr>
        </p:nvSpPr>
        <p:spPr>
          <a:xfrm>
            <a:off x="4442225" y="2679975"/>
            <a:ext cx="22233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procesos </a:t>
            </a:r>
            <a:r>
              <a:rPr lang="en" sz="1600"/>
              <a:t>que pueden requerir retroalimentación para hacerlos más sencillos. </a:t>
            </a:r>
            <a:endParaRPr sz="1600"/>
          </a:p>
        </p:txBody>
      </p:sp>
      <p:sp>
        <p:nvSpPr>
          <p:cNvPr id="943" name="Google Shape;943;p106"/>
          <p:cNvSpPr txBox="1"/>
          <p:nvPr>
            <p:ph idx="4294967295" type="title"/>
          </p:nvPr>
        </p:nvSpPr>
        <p:spPr>
          <a:xfrm>
            <a:off x="6795550" y="3053880"/>
            <a:ext cx="19467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Colabor</a:t>
            </a:r>
            <a:r>
              <a:rPr lang="en" sz="2400"/>
              <a:t>ar</a:t>
            </a:r>
            <a:endParaRPr sz="2400"/>
          </a:p>
        </p:txBody>
      </p:sp>
      <p:sp>
        <p:nvSpPr>
          <p:cNvPr id="944" name="Google Shape;944;p106"/>
          <p:cNvSpPr txBox="1"/>
          <p:nvPr>
            <p:ph idx="4294967295" type="subTitle"/>
          </p:nvPr>
        </p:nvSpPr>
        <p:spPr>
          <a:xfrm>
            <a:off x="6795550" y="3435775"/>
            <a:ext cx="2223300" cy="14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con otras </a:t>
            </a:r>
            <a:r>
              <a:rPr lang="en" sz="1600"/>
              <a:t>dependencias</a:t>
            </a:r>
            <a:r>
              <a:rPr lang="en" sz="1600"/>
              <a:t> o actores sociales en procesos </a:t>
            </a:r>
            <a:r>
              <a:rPr b="1" lang="en" sz="1600"/>
              <a:t>abiertos</a:t>
            </a:r>
            <a:r>
              <a:rPr lang="en" sz="1600"/>
              <a:t> y </a:t>
            </a:r>
            <a:r>
              <a:rPr b="1" lang="en" sz="1600"/>
              <a:t>participativos</a:t>
            </a:r>
            <a:r>
              <a:rPr lang="en" sz="1600"/>
              <a:t>.</a:t>
            </a:r>
            <a:endParaRPr sz="1600"/>
          </a:p>
        </p:txBody>
      </p:sp>
      <p:sp>
        <p:nvSpPr>
          <p:cNvPr id="945" name="Google Shape;945;p106"/>
          <p:cNvSpPr txBox="1"/>
          <p:nvPr>
            <p:ph idx="4294967295" type="title"/>
          </p:nvPr>
        </p:nvSpPr>
        <p:spPr>
          <a:xfrm>
            <a:off x="2271725" y="3721880"/>
            <a:ext cx="19467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Mejor</a:t>
            </a:r>
            <a:r>
              <a:rPr lang="en" sz="2400"/>
              <a:t>ar</a:t>
            </a:r>
            <a:endParaRPr sz="2400"/>
          </a:p>
        </p:txBody>
      </p:sp>
      <p:sp>
        <p:nvSpPr>
          <p:cNvPr id="946" name="Google Shape;946;p106"/>
          <p:cNvSpPr txBox="1"/>
          <p:nvPr>
            <p:ph idx="4294967295" type="subTitle"/>
          </p:nvPr>
        </p:nvSpPr>
        <p:spPr>
          <a:xfrm>
            <a:off x="2271725" y="4103025"/>
            <a:ext cx="20331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la </a:t>
            </a:r>
            <a:r>
              <a:rPr b="1" lang="en" sz="1600"/>
              <a:t>comunicación </a:t>
            </a:r>
            <a:r>
              <a:rPr lang="en" sz="1600"/>
              <a:t>con las </a:t>
            </a:r>
            <a:r>
              <a:rPr lang="en" sz="1600"/>
              <a:t>áreas</a:t>
            </a:r>
            <a:r>
              <a:rPr lang="en" sz="1600"/>
              <a:t> o instituciones. </a:t>
            </a:r>
            <a:endParaRPr sz="1600"/>
          </a:p>
        </p:txBody>
      </p:sp>
      <p:sp>
        <p:nvSpPr>
          <p:cNvPr id="947" name="Google Shape;947;p106">
            <a:hlinkClick/>
          </p:cNvPr>
          <p:cNvSpPr txBox="1"/>
          <p:nvPr>
            <p:ph idx="4294967295" type="title"/>
          </p:nvPr>
        </p:nvSpPr>
        <p:spPr>
          <a:xfrm>
            <a:off x="4873800" y="1816725"/>
            <a:ext cx="1072800" cy="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48" name="Google Shape;948;p106">
            <a:hlinkClick action="ppaction://hlinksldjump" r:id="rId4"/>
          </p:cNvPr>
          <p:cNvSpPr txBox="1"/>
          <p:nvPr>
            <p:ph idx="4294967295" type="title"/>
          </p:nvPr>
        </p:nvSpPr>
        <p:spPr>
          <a:xfrm>
            <a:off x="7000850" y="2627778"/>
            <a:ext cx="1072800" cy="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49" name="Google Shape;949;p106">
            <a:hlinkClick action="ppaction://hlinksldjump" r:id="rId5"/>
          </p:cNvPr>
          <p:cNvSpPr txBox="1"/>
          <p:nvPr>
            <p:ph idx="4294967295" type="title"/>
          </p:nvPr>
        </p:nvSpPr>
        <p:spPr>
          <a:xfrm>
            <a:off x="2822975" y="3320315"/>
            <a:ext cx="1072800" cy="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950" name="Google Shape;950;p106"/>
          <p:cNvCxnSpPr/>
          <p:nvPr/>
        </p:nvCxnSpPr>
        <p:spPr>
          <a:xfrm rot="10800000">
            <a:off x="1371000" y="1628716"/>
            <a:ext cx="0" cy="508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951" name="Google Shape;951;p106"/>
          <p:cNvCxnSpPr/>
          <p:nvPr/>
        </p:nvCxnSpPr>
        <p:spPr>
          <a:xfrm rot="10800000">
            <a:off x="5486400" y="1634416"/>
            <a:ext cx="0" cy="502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952" name="Google Shape;952;p106"/>
          <p:cNvCxnSpPr/>
          <p:nvPr/>
        </p:nvCxnSpPr>
        <p:spPr>
          <a:xfrm rot="10800000">
            <a:off x="3511775" y="1786725"/>
            <a:ext cx="0" cy="1762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953" name="Google Shape;953;p106"/>
          <p:cNvCxnSpPr/>
          <p:nvPr/>
        </p:nvCxnSpPr>
        <p:spPr>
          <a:xfrm rot="10800000">
            <a:off x="7765900" y="1811000"/>
            <a:ext cx="6000" cy="1150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954" name="Google Shape;954;p106"/>
          <p:cNvSpPr txBox="1"/>
          <p:nvPr>
            <p:ph idx="4294967295" type="subTitle"/>
          </p:nvPr>
        </p:nvSpPr>
        <p:spPr>
          <a:xfrm>
            <a:off x="279500" y="2603700"/>
            <a:ext cx="24675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un </a:t>
            </a:r>
            <a:r>
              <a:rPr b="1" lang="en" sz="1600"/>
              <a:t>acercamiento </a:t>
            </a:r>
            <a:r>
              <a:rPr lang="en" sz="1600"/>
              <a:t>con </a:t>
            </a:r>
            <a:r>
              <a:rPr lang="en" sz="1600"/>
              <a:t>áreas estratégicas o</a:t>
            </a:r>
            <a:r>
              <a:rPr lang="en" sz="1600"/>
              <a:t> instituciones.</a:t>
            </a:r>
            <a:endParaRPr sz="1600"/>
          </a:p>
        </p:txBody>
      </p:sp>
      <p:grpSp>
        <p:nvGrpSpPr>
          <p:cNvPr id="955" name="Google Shape;955;p106"/>
          <p:cNvGrpSpPr/>
          <p:nvPr/>
        </p:nvGrpSpPr>
        <p:grpSpPr>
          <a:xfrm>
            <a:off x="5231097" y="918067"/>
            <a:ext cx="712877" cy="596761"/>
            <a:chOff x="4797581" y="2848752"/>
            <a:chExt cx="364979" cy="364590"/>
          </a:xfrm>
        </p:grpSpPr>
        <p:sp>
          <p:nvSpPr>
            <p:cNvPr id="956" name="Google Shape;956;p106"/>
            <p:cNvSpPr/>
            <p:nvPr/>
          </p:nvSpPr>
          <p:spPr>
            <a:xfrm>
              <a:off x="4851836" y="2930929"/>
              <a:ext cx="139776" cy="136842"/>
            </a:xfrm>
            <a:custGeom>
              <a:rect b="b" l="l" r="r" t="t"/>
              <a:pathLst>
                <a:path extrusionOk="0" h="3965" w="4050">
                  <a:moveTo>
                    <a:pt x="2025" y="1"/>
                  </a:moveTo>
                  <a:cubicBezTo>
                    <a:pt x="1501" y="1"/>
                    <a:pt x="977" y="215"/>
                    <a:pt x="596" y="596"/>
                  </a:cubicBezTo>
                  <a:cubicBezTo>
                    <a:pt x="215" y="977"/>
                    <a:pt x="1" y="1501"/>
                    <a:pt x="1" y="2025"/>
                  </a:cubicBezTo>
                  <a:cubicBezTo>
                    <a:pt x="1" y="2478"/>
                    <a:pt x="144" y="2882"/>
                    <a:pt x="382" y="3216"/>
                  </a:cubicBezTo>
                  <a:cubicBezTo>
                    <a:pt x="667" y="3573"/>
                    <a:pt x="1025" y="3811"/>
                    <a:pt x="1406" y="3954"/>
                  </a:cubicBezTo>
                  <a:cubicBezTo>
                    <a:pt x="1423" y="3961"/>
                    <a:pt x="1439" y="3965"/>
                    <a:pt x="1455" y="3965"/>
                  </a:cubicBezTo>
                  <a:cubicBezTo>
                    <a:pt x="1594" y="3965"/>
                    <a:pt x="1672" y="3711"/>
                    <a:pt x="1501" y="3668"/>
                  </a:cubicBezTo>
                  <a:cubicBezTo>
                    <a:pt x="1144" y="3549"/>
                    <a:pt x="834" y="3335"/>
                    <a:pt x="620" y="3025"/>
                  </a:cubicBezTo>
                  <a:cubicBezTo>
                    <a:pt x="429" y="2739"/>
                    <a:pt x="310" y="2382"/>
                    <a:pt x="310" y="2025"/>
                  </a:cubicBezTo>
                  <a:cubicBezTo>
                    <a:pt x="310" y="1573"/>
                    <a:pt x="477" y="1144"/>
                    <a:pt x="810" y="810"/>
                  </a:cubicBezTo>
                  <a:cubicBezTo>
                    <a:pt x="1144" y="477"/>
                    <a:pt x="1572" y="310"/>
                    <a:pt x="2025" y="310"/>
                  </a:cubicBezTo>
                  <a:cubicBezTo>
                    <a:pt x="2477" y="310"/>
                    <a:pt x="2930" y="477"/>
                    <a:pt x="3239" y="810"/>
                  </a:cubicBezTo>
                  <a:cubicBezTo>
                    <a:pt x="3573" y="1144"/>
                    <a:pt x="3763" y="1573"/>
                    <a:pt x="3763" y="2025"/>
                  </a:cubicBezTo>
                  <a:cubicBezTo>
                    <a:pt x="3763" y="2120"/>
                    <a:pt x="3811" y="2168"/>
                    <a:pt x="3906" y="2168"/>
                  </a:cubicBezTo>
                  <a:cubicBezTo>
                    <a:pt x="4001" y="2168"/>
                    <a:pt x="4049" y="2120"/>
                    <a:pt x="4049" y="2025"/>
                  </a:cubicBezTo>
                  <a:cubicBezTo>
                    <a:pt x="4049" y="1501"/>
                    <a:pt x="3835" y="977"/>
                    <a:pt x="3454" y="596"/>
                  </a:cubicBezTo>
                  <a:cubicBezTo>
                    <a:pt x="3073" y="215"/>
                    <a:pt x="2573" y="1"/>
                    <a:pt x="20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06"/>
            <p:cNvSpPr/>
            <p:nvPr/>
          </p:nvSpPr>
          <p:spPr>
            <a:xfrm>
              <a:off x="4875685" y="2955606"/>
              <a:ext cx="91458" cy="83348"/>
            </a:xfrm>
            <a:custGeom>
              <a:rect b="b" l="l" r="r" t="t"/>
              <a:pathLst>
                <a:path extrusionOk="0" h="2415" w="2650">
                  <a:moveTo>
                    <a:pt x="1334" y="0"/>
                  </a:moveTo>
                  <a:cubicBezTo>
                    <a:pt x="596" y="0"/>
                    <a:pt x="0" y="596"/>
                    <a:pt x="0" y="1334"/>
                  </a:cubicBezTo>
                  <a:cubicBezTo>
                    <a:pt x="0" y="1763"/>
                    <a:pt x="167" y="2144"/>
                    <a:pt x="500" y="2382"/>
                  </a:cubicBezTo>
                  <a:cubicBezTo>
                    <a:pt x="528" y="2404"/>
                    <a:pt x="558" y="2414"/>
                    <a:pt x="587" y="2414"/>
                  </a:cubicBezTo>
                  <a:cubicBezTo>
                    <a:pt x="711" y="2414"/>
                    <a:pt x="826" y="2240"/>
                    <a:pt x="691" y="2144"/>
                  </a:cubicBezTo>
                  <a:cubicBezTo>
                    <a:pt x="429" y="1953"/>
                    <a:pt x="286" y="1643"/>
                    <a:pt x="286" y="1334"/>
                  </a:cubicBezTo>
                  <a:cubicBezTo>
                    <a:pt x="334" y="738"/>
                    <a:pt x="762" y="310"/>
                    <a:pt x="1334" y="310"/>
                  </a:cubicBezTo>
                  <a:cubicBezTo>
                    <a:pt x="1786" y="310"/>
                    <a:pt x="2167" y="596"/>
                    <a:pt x="2310" y="1024"/>
                  </a:cubicBezTo>
                  <a:cubicBezTo>
                    <a:pt x="2336" y="1085"/>
                    <a:pt x="2392" y="1111"/>
                    <a:pt x="2449" y="1111"/>
                  </a:cubicBezTo>
                  <a:cubicBezTo>
                    <a:pt x="2547" y="1111"/>
                    <a:pt x="2650" y="1034"/>
                    <a:pt x="2620" y="929"/>
                  </a:cubicBezTo>
                  <a:cubicBezTo>
                    <a:pt x="2429" y="357"/>
                    <a:pt x="1929" y="0"/>
                    <a:pt x="1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06"/>
            <p:cNvSpPr/>
            <p:nvPr/>
          </p:nvSpPr>
          <p:spPr>
            <a:xfrm>
              <a:off x="4797581" y="2848752"/>
              <a:ext cx="242278" cy="364590"/>
            </a:xfrm>
            <a:custGeom>
              <a:rect b="b" l="l" r="r" t="t"/>
              <a:pathLst>
                <a:path extrusionOk="0" h="10564" w="7020">
                  <a:moveTo>
                    <a:pt x="715" y="0"/>
                  </a:moveTo>
                  <a:cubicBezTo>
                    <a:pt x="310" y="0"/>
                    <a:pt x="1" y="334"/>
                    <a:pt x="1" y="715"/>
                  </a:cubicBezTo>
                  <a:lnTo>
                    <a:pt x="1" y="8050"/>
                  </a:lnTo>
                  <a:cubicBezTo>
                    <a:pt x="1" y="8431"/>
                    <a:pt x="334" y="8740"/>
                    <a:pt x="715" y="8740"/>
                  </a:cubicBezTo>
                  <a:lnTo>
                    <a:pt x="3359" y="8740"/>
                  </a:lnTo>
                  <a:lnTo>
                    <a:pt x="4764" y="9574"/>
                  </a:lnTo>
                  <a:lnTo>
                    <a:pt x="5192" y="9860"/>
                  </a:lnTo>
                  <a:cubicBezTo>
                    <a:pt x="5414" y="9970"/>
                    <a:pt x="5652" y="10033"/>
                    <a:pt x="5887" y="10033"/>
                  </a:cubicBezTo>
                  <a:cubicBezTo>
                    <a:pt x="6056" y="10033"/>
                    <a:pt x="6224" y="10001"/>
                    <a:pt x="6383" y="9931"/>
                  </a:cubicBezTo>
                  <a:lnTo>
                    <a:pt x="6693" y="10479"/>
                  </a:lnTo>
                  <a:cubicBezTo>
                    <a:pt x="6723" y="10539"/>
                    <a:pt x="6770" y="10564"/>
                    <a:pt x="6817" y="10564"/>
                  </a:cubicBezTo>
                  <a:cubicBezTo>
                    <a:pt x="6918" y="10564"/>
                    <a:pt x="7020" y="10450"/>
                    <a:pt x="6955" y="10336"/>
                  </a:cubicBezTo>
                  <a:lnTo>
                    <a:pt x="6574" y="9717"/>
                  </a:lnTo>
                  <a:lnTo>
                    <a:pt x="6550" y="9669"/>
                  </a:lnTo>
                  <a:cubicBezTo>
                    <a:pt x="6508" y="9641"/>
                    <a:pt x="6474" y="9630"/>
                    <a:pt x="6439" y="9630"/>
                  </a:cubicBezTo>
                  <a:cubicBezTo>
                    <a:pt x="6414" y="9630"/>
                    <a:pt x="6389" y="9635"/>
                    <a:pt x="6359" y="9645"/>
                  </a:cubicBezTo>
                  <a:cubicBezTo>
                    <a:pt x="6198" y="9738"/>
                    <a:pt x="6025" y="9785"/>
                    <a:pt x="5857" y="9785"/>
                  </a:cubicBezTo>
                  <a:cubicBezTo>
                    <a:pt x="5679" y="9785"/>
                    <a:pt x="5506" y="9732"/>
                    <a:pt x="5359" y="9621"/>
                  </a:cubicBezTo>
                  <a:lnTo>
                    <a:pt x="4907" y="9336"/>
                  </a:lnTo>
                  <a:lnTo>
                    <a:pt x="3573" y="8550"/>
                  </a:lnTo>
                  <a:cubicBezTo>
                    <a:pt x="3525" y="8502"/>
                    <a:pt x="3502" y="8478"/>
                    <a:pt x="3478" y="8478"/>
                  </a:cubicBezTo>
                  <a:lnTo>
                    <a:pt x="3478" y="8454"/>
                  </a:lnTo>
                  <a:lnTo>
                    <a:pt x="3478" y="8383"/>
                  </a:lnTo>
                  <a:cubicBezTo>
                    <a:pt x="3553" y="8278"/>
                    <a:pt x="3684" y="8211"/>
                    <a:pt x="3818" y="8211"/>
                  </a:cubicBezTo>
                  <a:cubicBezTo>
                    <a:pt x="3898" y="8211"/>
                    <a:pt x="3979" y="8235"/>
                    <a:pt x="4049" y="8288"/>
                  </a:cubicBezTo>
                  <a:lnTo>
                    <a:pt x="5026" y="8907"/>
                  </a:lnTo>
                  <a:cubicBezTo>
                    <a:pt x="5095" y="8948"/>
                    <a:pt x="5166" y="8967"/>
                    <a:pt x="5233" y="8967"/>
                  </a:cubicBezTo>
                  <a:cubicBezTo>
                    <a:pt x="5517" y="8967"/>
                    <a:pt x="5751" y="8647"/>
                    <a:pt x="5597" y="8359"/>
                  </a:cubicBezTo>
                  <a:lnTo>
                    <a:pt x="5050" y="7383"/>
                  </a:lnTo>
                  <a:cubicBezTo>
                    <a:pt x="5027" y="7322"/>
                    <a:pt x="4983" y="7298"/>
                    <a:pt x="4936" y="7298"/>
                  </a:cubicBezTo>
                  <a:cubicBezTo>
                    <a:pt x="4835" y="7298"/>
                    <a:pt x="4723" y="7412"/>
                    <a:pt x="4788" y="7526"/>
                  </a:cubicBezTo>
                  <a:lnTo>
                    <a:pt x="5311" y="8526"/>
                  </a:lnTo>
                  <a:cubicBezTo>
                    <a:pt x="5370" y="8584"/>
                    <a:pt x="5302" y="8658"/>
                    <a:pt x="5223" y="8658"/>
                  </a:cubicBezTo>
                  <a:cubicBezTo>
                    <a:pt x="5205" y="8658"/>
                    <a:pt x="5186" y="8654"/>
                    <a:pt x="5169" y="8645"/>
                  </a:cubicBezTo>
                  <a:lnTo>
                    <a:pt x="4192" y="8002"/>
                  </a:lnTo>
                  <a:cubicBezTo>
                    <a:pt x="4072" y="7925"/>
                    <a:pt x="3936" y="7888"/>
                    <a:pt x="3802" y="7888"/>
                  </a:cubicBezTo>
                  <a:cubicBezTo>
                    <a:pt x="3566" y="7888"/>
                    <a:pt x="3338" y="8003"/>
                    <a:pt x="3216" y="8216"/>
                  </a:cubicBezTo>
                  <a:cubicBezTo>
                    <a:pt x="3144" y="8264"/>
                    <a:pt x="3144" y="8359"/>
                    <a:pt x="3144" y="8454"/>
                  </a:cubicBezTo>
                  <a:lnTo>
                    <a:pt x="715" y="8454"/>
                  </a:lnTo>
                  <a:cubicBezTo>
                    <a:pt x="501" y="8454"/>
                    <a:pt x="287" y="8264"/>
                    <a:pt x="287" y="8050"/>
                  </a:cubicBezTo>
                  <a:lnTo>
                    <a:pt x="287" y="715"/>
                  </a:lnTo>
                  <a:cubicBezTo>
                    <a:pt x="287" y="500"/>
                    <a:pt x="477" y="286"/>
                    <a:pt x="715" y="286"/>
                  </a:cubicBezTo>
                  <a:lnTo>
                    <a:pt x="1454" y="286"/>
                  </a:lnTo>
                  <a:cubicBezTo>
                    <a:pt x="1668" y="286"/>
                    <a:pt x="1668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6"/>
            <p:cNvSpPr/>
            <p:nvPr/>
          </p:nvSpPr>
          <p:spPr>
            <a:xfrm>
              <a:off x="4874857" y="2849580"/>
              <a:ext cx="287696" cy="324487"/>
            </a:xfrm>
            <a:custGeom>
              <a:rect b="b" l="l" r="r" t="t"/>
              <a:pathLst>
                <a:path extrusionOk="0" h="9402" w="8336">
                  <a:moveTo>
                    <a:pt x="191" y="0"/>
                  </a:moveTo>
                  <a:cubicBezTo>
                    <a:pt x="0" y="0"/>
                    <a:pt x="0" y="310"/>
                    <a:pt x="191" y="310"/>
                  </a:cubicBezTo>
                  <a:lnTo>
                    <a:pt x="4239" y="310"/>
                  </a:lnTo>
                  <a:cubicBezTo>
                    <a:pt x="4454" y="310"/>
                    <a:pt x="4668" y="476"/>
                    <a:pt x="4668" y="715"/>
                  </a:cubicBezTo>
                  <a:lnTo>
                    <a:pt x="4668" y="2286"/>
                  </a:lnTo>
                  <a:lnTo>
                    <a:pt x="3692" y="3001"/>
                  </a:lnTo>
                  <a:cubicBezTo>
                    <a:pt x="3552" y="3101"/>
                    <a:pt x="3647" y="3285"/>
                    <a:pt x="3780" y="3285"/>
                  </a:cubicBezTo>
                  <a:cubicBezTo>
                    <a:pt x="3805" y="3285"/>
                    <a:pt x="3832" y="3278"/>
                    <a:pt x="3858" y="3263"/>
                  </a:cubicBezTo>
                  <a:lnTo>
                    <a:pt x="4668" y="2691"/>
                  </a:lnTo>
                  <a:lnTo>
                    <a:pt x="4668" y="5192"/>
                  </a:lnTo>
                  <a:cubicBezTo>
                    <a:pt x="4573" y="5216"/>
                    <a:pt x="4478" y="5311"/>
                    <a:pt x="4430" y="5382"/>
                  </a:cubicBezTo>
                  <a:cubicBezTo>
                    <a:pt x="4331" y="5292"/>
                    <a:pt x="4205" y="5250"/>
                    <a:pt x="4079" y="5250"/>
                  </a:cubicBezTo>
                  <a:cubicBezTo>
                    <a:pt x="3870" y="5250"/>
                    <a:pt x="3662" y="5365"/>
                    <a:pt x="3573" y="5573"/>
                  </a:cubicBezTo>
                  <a:cubicBezTo>
                    <a:pt x="3493" y="5533"/>
                    <a:pt x="3406" y="5515"/>
                    <a:pt x="3319" y="5515"/>
                  </a:cubicBezTo>
                  <a:cubicBezTo>
                    <a:pt x="3144" y="5515"/>
                    <a:pt x="2969" y="5589"/>
                    <a:pt x="2858" y="5716"/>
                  </a:cubicBezTo>
                  <a:lnTo>
                    <a:pt x="2096" y="4334"/>
                  </a:lnTo>
                  <a:cubicBezTo>
                    <a:pt x="2001" y="4144"/>
                    <a:pt x="1821" y="4049"/>
                    <a:pt x="1634" y="4049"/>
                  </a:cubicBezTo>
                  <a:cubicBezTo>
                    <a:pt x="1540" y="4049"/>
                    <a:pt x="1445" y="4072"/>
                    <a:pt x="1358" y="4120"/>
                  </a:cubicBezTo>
                  <a:cubicBezTo>
                    <a:pt x="1096" y="4263"/>
                    <a:pt x="1001" y="4596"/>
                    <a:pt x="1144" y="4858"/>
                  </a:cubicBezTo>
                  <a:lnTo>
                    <a:pt x="2191" y="6787"/>
                  </a:lnTo>
                  <a:cubicBezTo>
                    <a:pt x="2223" y="6851"/>
                    <a:pt x="2273" y="6877"/>
                    <a:pt x="2323" y="6877"/>
                  </a:cubicBezTo>
                  <a:cubicBezTo>
                    <a:pt x="2422" y="6877"/>
                    <a:pt x="2517" y="6771"/>
                    <a:pt x="2453" y="6644"/>
                  </a:cubicBezTo>
                  <a:lnTo>
                    <a:pt x="1429" y="4715"/>
                  </a:lnTo>
                  <a:cubicBezTo>
                    <a:pt x="1313" y="4533"/>
                    <a:pt x="1485" y="4374"/>
                    <a:pt x="1649" y="4374"/>
                  </a:cubicBezTo>
                  <a:cubicBezTo>
                    <a:pt x="1721" y="4374"/>
                    <a:pt x="1791" y="4405"/>
                    <a:pt x="1834" y="4477"/>
                  </a:cubicBezTo>
                  <a:lnTo>
                    <a:pt x="3358" y="7311"/>
                  </a:lnTo>
                  <a:cubicBezTo>
                    <a:pt x="3388" y="7363"/>
                    <a:pt x="3433" y="7385"/>
                    <a:pt x="3479" y="7385"/>
                  </a:cubicBezTo>
                  <a:cubicBezTo>
                    <a:pt x="3582" y="7385"/>
                    <a:pt x="3686" y="7276"/>
                    <a:pt x="3620" y="7144"/>
                  </a:cubicBezTo>
                  <a:lnTo>
                    <a:pt x="3096" y="6168"/>
                  </a:lnTo>
                  <a:cubicBezTo>
                    <a:pt x="2980" y="5986"/>
                    <a:pt x="3152" y="5827"/>
                    <a:pt x="3316" y="5827"/>
                  </a:cubicBezTo>
                  <a:cubicBezTo>
                    <a:pt x="3388" y="5827"/>
                    <a:pt x="3458" y="5857"/>
                    <a:pt x="3501" y="5930"/>
                  </a:cubicBezTo>
                  <a:lnTo>
                    <a:pt x="3573" y="6049"/>
                  </a:lnTo>
                  <a:lnTo>
                    <a:pt x="4049" y="6906"/>
                  </a:lnTo>
                  <a:cubicBezTo>
                    <a:pt x="4072" y="6967"/>
                    <a:pt x="4116" y="6991"/>
                    <a:pt x="4162" y="6991"/>
                  </a:cubicBezTo>
                  <a:cubicBezTo>
                    <a:pt x="4263" y="6991"/>
                    <a:pt x="4376" y="6877"/>
                    <a:pt x="4311" y="6763"/>
                  </a:cubicBezTo>
                  <a:lnTo>
                    <a:pt x="3835" y="5906"/>
                  </a:lnTo>
                  <a:cubicBezTo>
                    <a:pt x="3735" y="5724"/>
                    <a:pt x="3901" y="5565"/>
                    <a:pt x="4059" y="5565"/>
                  </a:cubicBezTo>
                  <a:cubicBezTo>
                    <a:pt x="4128" y="5565"/>
                    <a:pt x="4196" y="5595"/>
                    <a:pt x="4239" y="5668"/>
                  </a:cubicBezTo>
                  <a:lnTo>
                    <a:pt x="4716" y="6525"/>
                  </a:lnTo>
                  <a:cubicBezTo>
                    <a:pt x="4746" y="6578"/>
                    <a:pt x="4792" y="6600"/>
                    <a:pt x="4840" y="6600"/>
                  </a:cubicBezTo>
                  <a:cubicBezTo>
                    <a:pt x="4943" y="6600"/>
                    <a:pt x="5050" y="6497"/>
                    <a:pt x="5001" y="6382"/>
                  </a:cubicBezTo>
                  <a:lnTo>
                    <a:pt x="4668" y="5787"/>
                  </a:lnTo>
                  <a:cubicBezTo>
                    <a:pt x="4597" y="5668"/>
                    <a:pt x="4668" y="5477"/>
                    <a:pt x="4811" y="5454"/>
                  </a:cubicBezTo>
                  <a:lnTo>
                    <a:pt x="4882" y="5454"/>
                  </a:lnTo>
                  <a:cubicBezTo>
                    <a:pt x="4954" y="5454"/>
                    <a:pt x="5049" y="5501"/>
                    <a:pt x="5073" y="5573"/>
                  </a:cubicBezTo>
                  <a:lnTo>
                    <a:pt x="5621" y="6549"/>
                  </a:lnTo>
                  <a:lnTo>
                    <a:pt x="6002" y="7287"/>
                  </a:lnTo>
                  <a:cubicBezTo>
                    <a:pt x="6216" y="7645"/>
                    <a:pt x="6264" y="8097"/>
                    <a:pt x="6216" y="8526"/>
                  </a:cubicBezTo>
                  <a:cubicBezTo>
                    <a:pt x="6216" y="8550"/>
                    <a:pt x="6216" y="8573"/>
                    <a:pt x="6240" y="8597"/>
                  </a:cubicBezTo>
                  <a:lnTo>
                    <a:pt x="6621" y="9312"/>
                  </a:lnTo>
                  <a:cubicBezTo>
                    <a:pt x="6653" y="9375"/>
                    <a:pt x="6703" y="9402"/>
                    <a:pt x="6753" y="9402"/>
                  </a:cubicBezTo>
                  <a:cubicBezTo>
                    <a:pt x="6854" y="9402"/>
                    <a:pt x="6954" y="9296"/>
                    <a:pt x="6907" y="9169"/>
                  </a:cubicBezTo>
                  <a:lnTo>
                    <a:pt x="6502" y="8502"/>
                  </a:lnTo>
                  <a:cubicBezTo>
                    <a:pt x="6573" y="8026"/>
                    <a:pt x="6478" y="7549"/>
                    <a:pt x="6240" y="7121"/>
                  </a:cubicBezTo>
                  <a:lnTo>
                    <a:pt x="5859" y="6382"/>
                  </a:lnTo>
                  <a:lnTo>
                    <a:pt x="5311" y="5382"/>
                  </a:lnTo>
                  <a:cubicBezTo>
                    <a:pt x="5240" y="5239"/>
                    <a:pt x="5121" y="5144"/>
                    <a:pt x="4930" y="5120"/>
                  </a:cubicBezTo>
                  <a:lnTo>
                    <a:pt x="4930" y="2405"/>
                  </a:lnTo>
                  <a:lnTo>
                    <a:pt x="6335" y="1429"/>
                  </a:lnTo>
                  <a:lnTo>
                    <a:pt x="8121" y="1429"/>
                  </a:lnTo>
                  <a:cubicBezTo>
                    <a:pt x="8335" y="1429"/>
                    <a:pt x="8335" y="1143"/>
                    <a:pt x="8121" y="1143"/>
                  </a:cubicBezTo>
                  <a:lnTo>
                    <a:pt x="6335" y="1143"/>
                  </a:lnTo>
                  <a:cubicBezTo>
                    <a:pt x="6311" y="1143"/>
                    <a:pt x="6264" y="1143"/>
                    <a:pt x="6240" y="1167"/>
                  </a:cubicBezTo>
                  <a:cubicBezTo>
                    <a:pt x="6216" y="1167"/>
                    <a:pt x="6192" y="1167"/>
                    <a:pt x="6192" y="1191"/>
                  </a:cubicBezTo>
                  <a:lnTo>
                    <a:pt x="4954" y="2048"/>
                  </a:lnTo>
                  <a:lnTo>
                    <a:pt x="4954" y="715"/>
                  </a:lnTo>
                  <a:cubicBezTo>
                    <a:pt x="4954" y="334"/>
                    <a:pt x="4644" y="0"/>
                    <a:pt x="4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6"/>
            <p:cNvSpPr/>
            <p:nvPr/>
          </p:nvSpPr>
          <p:spPr>
            <a:xfrm>
              <a:off x="5094294" y="2913672"/>
              <a:ext cx="68266" cy="9905"/>
            </a:xfrm>
            <a:custGeom>
              <a:rect b="b" l="l" r="r" t="t"/>
              <a:pathLst>
                <a:path extrusionOk="0" h="287" w="1978">
                  <a:moveTo>
                    <a:pt x="215" y="1"/>
                  </a:moveTo>
                  <a:cubicBezTo>
                    <a:pt x="1" y="1"/>
                    <a:pt x="1" y="286"/>
                    <a:pt x="215" y="286"/>
                  </a:cubicBezTo>
                  <a:lnTo>
                    <a:pt x="1787" y="286"/>
                  </a:lnTo>
                  <a:cubicBezTo>
                    <a:pt x="1977" y="286"/>
                    <a:pt x="1977" y="1"/>
                    <a:pt x="1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6"/>
            <p:cNvSpPr/>
            <p:nvPr/>
          </p:nvSpPr>
          <p:spPr>
            <a:xfrm>
              <a:off x="5094294" y="2937521"/>
              <a:ext cx="68266" cy="9940"/>
            </a:xfrm>
            <a:custGeom>
              <a:rect b="b" l="l" r="r" t="t"/>
              <a:pathLst>
                <a:path extrusionOk="0" h="288" w="1978">
                  <a:moveTo>
                    <a:pt x="215" y="0"/>
                  </a:moveTo>
                  <a:cubicBezTo>
                    <a:pt x="1" y="0"/>
                    <a:pt x="1" y="286"/>
                    <a:pt x="215" y="286"/>
                  </a:cubicBezTo>
                  <a:lnTo>
                    <a:pt x="1787" y="286"/>
                  </a:lnTo>
                  <a:cubicBezTo>
                    <a:pt x="1794" y="287"/>
                    <a:pt x="1801" y="287"/>
                    <a:pt x="1807" y="287"/>
                  </a:cubicBezTo>
                  <a:cubicBezTo>
                    <a:pt x="1977" y="287"/>
                    <a:pt x="1970" y="0"/>
                    <a:pt x="1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06"/>
            <p:cNvSpPr/>
            <p:nvPr/>
          </p:nvSpPr>
          <p:spPr>
            <a:xfrm>
              <a:off x="5094294" y="2962164"/>
              <a:ext cx="37032" cy="9905"/>
            </a:xfrm>
            <a:custGeom>
              <a:rect b="b" l="l" r="r" t="t"/>
              <a:pathLst>
                <a:path extrusionOk="0" h="287" w="1073">
                  <a:moveTo>
                    <a:pt x="215" y="1"/>
                  </a:moveTo>
                  <a:cubicBezTo>
                    <a:pt x="1" y="1"/>
                    <a:pt x="1" y="287"/>
                    <a:pt x="215" y="287"/>
                  </a:cubicBezTo>
                  <a:lnTo>
                    <a:pt x="858" y="287"/>
                  </a:lnTo>
                  <a:cubicBezTo>
                    <a:pt x="1073" y="287"/>
                    <a:pt x="1073" y="1"/>
                    <a:pt x="8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3" name="Google Shape;963;p106"/>
          <p:cNvGrpSpPr/>
          <p:nvPr/>
        </p:nvGrpSpPr>
        <p:grpSpPr>
          <a:xfrm>
            <a:off x="7463774" y="1156263"/>
            <a:ext cx="610250" cy="502490"/>
            <a:chOff x="2661459" y="2015001"/>
            <a:chExt cx="322508" cy="273494"/>
          </a:xfrm>
        </p:grpSpPr>
        <p:sp>
          <p:nvSpPr>
            <p:cNvPr id="964" name="Google Shape;964;p106"/>
            <p:cNvSpPr/>
            <p:nvPr/>
          </p:nvSpPr>
          <p:spPr>
            <a:xfrm>
              <a:off x="2661459" y="2028878"/>
              <a:ext cx="322508" cy="259617"/>
            </a:xfrm>
            <a:custGeom>
              <a:rect b="b" l="l" r="r" t="t"/>
              <a:pathLst>
                <a:path extrusionOk="0" h="8157" w="10133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06"/>
            <p:cNvSpPr/>
            <p:nvPr/>
          </p:nvSpPr>
          <p:spPr>
            <a:xfrm>
              <a:off x="2946442" y="2015001"/>
              <a:ext cx="37525" cy="26799"/>
            </a:xfrm>
            <a:custGeom>
              <a:rect b="b" l="l" r="r" t="t"/>
              <a:pathLst>
                <a:path extrusionOk="0" h="842" w="1179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6" name="Google Shape;966;p106"/>
          <p:cNvSpPr/>
          <p:nvPr/>
        </p:nvSpPr>
        <p:spPr>
          <a:xfrm>
            <a:off x="1037249" y="922876"/>
            <a:ext cx="712885" cy="596773"/>
          </a:xfrm>
          <a:custGeom>
            <a:rect b="b" l="l" r="r" t="t"/>
            <a:pathLst>
              <a:path extrusionOk="0" h="11359" w="12384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ch Company Branding Guidelines XL by Slidesgo">
  <a:themeElements>
    <a:clrScheme name="Simple Light">
      <a:dk1>
        <a:srgbClr val="011446"/>
      </a:dk1>
      <a:lt1>
        <a:srgbClr val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ch Company Branding Guidelines XL by Slidesgo">
  <a:themeElements>
    <a:clrScheme name="Simple Light">
      <a:dk1>
        <a:srgbClr val="011446"/>
      </a:dk1>
      <a:lt1>
        <a:srgbClr val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