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74" r:id="rId2"/>
    <p:sldId id="427" r:id="rId3"/>
    <p:sldId id="438" r:id="rId4"/>
    <p:sldId id="295" r:id="rId5"/>
    <p:sldId id="377" r:id="rId6"/>
    <p:sldId id="422" r:id="rId7"/>
    <p:sldId id="410" r:id="rId8"/>
    <p:sldId id="411" r:id="rId9"/>
    <p:sldId id="432" r:id="rId10"/>
    <p:sldId id="413" r:id="rId11"/>
    <p:sldId id="439" r:id="rId12"/>
    <p:sldId id="435" r:id="rId13"/>
    <p:sldId id="440" r:id="rId14"/>
    <p:sldId id="423" r:id="rId15"/>
    <p:sldId id="412" r:id="rId16"/>
    <p:sldId id="434" r:id="rId17"/>
    <p:sldId id="441" r:id="rId18"/>
    <p:sldId id="424" r:id="rId19"/>
    <p:sldId id="425" r:id="rId20"/>
    <p:sldId id="415" r:id="rId21"/>
    <p:sldId id="414" r:id="rId22"/>
    <p:sldId id="431" r:id="rId23"/>
    <p:sldId id="416" r:id="rId24"/>
    <p:sldId id="436" r:id="rId25"/>
    <p:sldId id="417" r:id="rId26"/>
    <p:sldId id="419" r:id="rId27"/>
    <p:sldId id="418" r:id="rId28"/>
    <p:sldId id="421" r:id="rId29"/>
    <p:sldId id="408" r:id="rId30"/>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23C"/>
    <a:srgbClr val="00CC66"/>
    <a:srgbClr val="8E3E12"/>
    <a:srgbClr val="155B26"/>
    <a:srgbClr val="0C7A29"/>
    <a:srgbClr val="174921"/>
    <a:srgbClr val="0066FF"/>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285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ata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rawing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5BC6CA-56AB-443E-9885-AFFA53E48022}" type="doc">
      <dgm:prSet loTypeId="urn:microsoft.com/office/officeart/2005/8/layout/vList3" loCatId="list" qsTypeId="urn:microsoft.com/office/officeart/2005/8/quickstyle/simple1" qsCatId="simple" csTypeId="urn:microsoft.com/office/officeart/2005/8/colors/accent3_2" csCatId="accent3" phldr="1"/>
      <dgm:spPr/>
      <dgm:t>
        <a:bodyPr/>
        <a:lstStyle/>
        <a:p>
          <a:endParaRPr lang="es-ES"/>
        </a:p>
      </dgm:t>
    </dgm:pt>
    <dgm:pt modelId="{CBA3F6F6-8FE8-4DCB-BD48-027C9DEBD9B9}">
      <dgm:prSet/>
      <dgm:spPr>
        <a:solidFill>
          <a:srgbClr val="155B26"/>
        </a:solidFill>
      </dgm:spPr>
      <dgm:t>
        <a:bodyPr/>
        <a:lstStyle/>
        <a:p>
          <a:pPr rtl="0"/>
          <a:r>
            <a:rPr lang="es-MX" b="1" dirty="0"/>
            <a:t>Decreto del 14 de abril de 1980</a:t>
          </a:r>
          <a:endParaRPr lang="es-MX" dirty="0"/>
        </a:p>
      </dgm:t>
    </dgm:pt>
    <dgm:pt modelId="{6A5AEA6A-9888-408F-8C3C-23A024E6E6A6}" type="parTrans" cxnId="{DFCD73E9-47C6-48F2-A666-401A3A3F72E7}">
      <dgm:prSet/>
      <dgm:spPr/>
      <dgm:t>
        <a:bodyPr/>
        <a:lstStyle/>
        <a:p>
          <a:endParaRPr lang="es-ES"/>
        </a:p>
      </dgm:t>
    </dgm:pt>
    <dgm:pt modelId="{FAECF606-C6A1-4C57-96D8-C07C1E279693}" type="sibTrans" cxnId="{DFCD73E9-47C6-48F2-A666-401A3A3F72E7}">
      <dgm:prSet/>
      <dgm:spPr/>
      <dgm:t>
        <a:bodyPr/>
        <a:lstStyle/>
        <a:p>
          <a:endParaRPr lang="es-ES"/>
        </a:p>
      </dgm:t>
    </dgm:pt>
    <dgm:pt modelId="{357ED01D-9C47-4C26-8C38-08DF4325DE8F}">
      <dgm:prSet/>
      <dgm:spPr>
        <a:solidFill>
          <a:srgbClr val="155B26"/>
        </a:solidFill>
      </dgm:spPr>
      <dgm:t>
        <a:bodyPr/>
        <a:lstStyle/>
        <a:p>
          <a:pPr rtl="0"/>
          <a:r>
            <a:rPr lang="es-MX" b="1" dirty="0"/>
            <a:t>Ley Federal de Transparencia 2002</a:t>
          </a:r>
          <a:endParaRPr lang="es-MX" dirty="0"/>
        </a:p>
      </dgm:t>
    </dgm:pt>
    <dgm:pt modelId="{A785BCDA-C4CD-46F4-80B9-494554515A9B}" type="parTrans" cxnId="{E49101C6-930B-4FE4-B2C3-1B2481BF6578}">
      <dgm:prSet/>
      <dgm:spPr/>
      <dgm:t>
        <a:bodyPr/>
        <a:lstStyle/>
        <a:p>
          <a:endParaRPr lang="es-ES"/>
        </a:p>
      </dgm:t>
    </dgm:pt>
    <dgm:pt modelId="{6E7A6A00-830F-444A-A51F-1255766DB463}" type="sibTrans" cxnId="{E49101C6-930B-4FE4-B2C3-1B2481BF6578}">
      <dgm:prSet/>
      <dgm:spPr/>
      <dgm:t>
        <a:bodyPr/>
        <a:lstStyle/>
        <a:p>
          <a:endParaRPr lang="es-ES"/>
        </a:p>
      </dgm:t>
    </dgm:pt>
    <dgm:pt modelId="{3B814607-1145-43CB-80BF-190B760F55AA}">
      <dgm:prSet/>
      <dgm:spPr>
        <a:solidFill>
          <a:srgbClr val="155B26"/>
        </a:solidFill>
      </dgm:spPr>
      <dgm:t>
        <a:bodyPr/>
        <a:lstStyle/>
        <a:p>
          <a:pPr rtl="0"/>
          <a:r>
            <a:rPr lang="es-MX" b="1" dirty="0"/>
            <a:t>Lineamientos Generales para la Organización y Conservación de los Archivos APF 2004</a:t>
          </a:r>
          <a:endParaRPr lang="es-MX" dirty="0"/>
        </a:p>
      </dgm:t>
    </dgm:pt>
    <dgm:pt modelId="{6967A035-EEE3-486D-A0DF-77A4FAAC2B70}" type="parTrans" cxnId="{0C944A55-032D-400A-A800-5BBA6232FAAD}">
      <dgm:prSet/>
      <dgm:spPr/>
      <dgm:t>
        <a:bodyPr/>
        <a:lstStyle/>
        <a:p>
          <a:endParaRPr lang="es-ES"/>
        </a:p>
      </dgm:t>
    </dgm:pt>
    <dgm:pt modelId="{A7EC4826-4647-463E-9B06-BF4A8CB26727}" type="sibTrans" cxnId="{0C944A55-032D-400A-A800-5BBA6232FAAD}">
      <dgm:prSet/>
      <dgm:spPr/>
      <dgm:t>
        <a:bodyPr/>
        <a:lstStyle/>
        <a:p>
          <a:endParaRPr lang="es-ES"/>
        </a:p>
      </dgm:t>
    </dgm:pt>
    <dgm:pt modelId="{E4252F4A-1307-410F-B1E1-EF972E7B1BFC}">
      <dgm:prSet/>
      <dgm:spPr>
        <a:solidFill>
          <a:srgbClr val="155B26"/>
        </a:solidFill>
      </dgm:spPr>
      <dgm:t>
        <a:bodyPr/>
        <a:lstStyle/>
        <a:p>
          <a:pPr rtl="0"/>
          <a:r>
            <a:rPr lang="es-MX" b="1" dirty="0"/>
            <a:t>Ley Federal de Protección de Datos 2010</a:t>
          </a:r>
          <a:endParaRPr lang="es-MX" dirty="0"/>
        </a:p>
      </dgm:t>
    </dgm:pt>
    <dgm:pt modelId="{B6BCE80A-E2CF-4EC0-AF30-8A98A82384ED}" type="parTrans" cxnId="{6D5A512D-756F-4BB2-AA46-59EEF845F335}">
      <dgm:prSet/>
      <dgm:spPr/>
      <dgm:t>
        <a:bodyPr/>
        <a:lstStyle/>
        <a:p>
          <a:endParaRPr lang="es-ES"/>
        </a:p>
      </dgm:t>
    </dgm:pt>
    <dgm:pt modelId="{6FA0B46E-1BB9-4FF2-AD79-7657DF76D92D}" type="sibTrans" cxnId="{6D5A512D-756F-4BB2-AA46-59EEF845F335}">
      <dgm:prSet/>
      <dgm:spPr/>
      <dgm:t>
        <a:bodyPr/>
        <a:lstStyle/>
        <a:p>
          <a:endParaRPr lang="es-ES"/>
        </a:p>
      </dgm:t>
    </dgm:pt>
    <dgm:pt modelId="{7264787C-4DD2-417F-9A47-B9D6E12EFB33}">
      <dgm:prSet/>
      <dgm:spPr>
        <a:solidFill>
          <a:srgbClr val="155B26"/>
        </a:solidFill>
      </dgm:spPr>
      <dgm:t>
        <a:bodyPr/>
        <a:lstStyle/>
        <a:p>
          <a:pPr rtl="0"/>
          <a:r>
            <a:rPr lang="es-MX" b="1" dirty="0"/>
            <a:t>Ley Federal de Archivos 2012</a:t>
          </a:r>
          <a:endParaRPr lang="es-MX" dirty="0"/>
        </a:p>
      </dgm:t>
    </dgm:pt>
    <dgm:pt modelId="{A5ADCCC1-2338-4A5F-98BF-BE909877A7DF}" type="parTrans" cxnId="{414530C2-EC1B-4166-91E3-279509F21C98}">
      <dgm:prSet/>
      <dgm:spPr/>
      <dgm:t>
        <a:bodyPr/>
        <a:lstStyle/>
        <a:p>
          <a:endParaRPr lang="es-ES"/>
        </a:p>
      </dgm:t>
    </dgm:pt>
    <dgm:pt modelId="{ACF0F8FB-3611-4E3D-BE96-35D571AE60BE}" type="sibTrans" cxnId="{414530C2-EC1B-4166-91E3-279509F21C98}">
      <dgm:prSet/>
      <dgm:spPr/>
      <dgm:t>
        <a:bodyPr/>
        <a:lstStyle/>
        <a:p>
          <a:endParaRPr lang="es-ES"/>
        </a:p>
      </dgm:t>
    </dgm:pt>
    <dgm:pt modelId="{67EF0E3C-6F94-4CAE-B49D-6DFFB85E5964}">
      <dgm:prSet/>
      <dgm:spPr>
        <a:solidFill>
          <a:srgbClr val="155B26"/>
        </a:solidFill>
      </dgm:spPr>
      <dgm:t>
        <a:bodyPr/>
        <a:lstStyle/>
        <a:p>
          <a:pPr rtl="0"/>
          <a:r>
            <a:rPr lang="es-MX" b="1" dirty="0"/>
            <a:t>Ley General de Transparencia 2015</a:t>
          </a:r>
          <a:endParaRPr lang="es-MX" dirty="0"/>
        </a:p>
      </dgm:t>
    </dgm:pt>
    <dgm:pt modelId="{012684DE-BF75-405D-98CB-78C4972245B4}" type="parTrans" cxnId="{F687EDD8-26A0-4C7D-8C28-5C18AB6D86AF}">
      <dgm:prSet/>
      <dgm:spPr/>
      <dgm:t>
        <a:bodyPr/>
        <a:lstStyle/>
        <a:p>
          <a:endParaRPr lang="es-ES"/>
        </a:p>
      </dgm:t>
    </dgm:pt>
    <dgm:pt modelId="{1AFFC626-C8AD-409E-9E69-A089D6AC9FEF}" type="sibTrans" cxnId="{F687EDD8-26A0-4C7D-8C28-5C18AB6D86AF}">
      <dgm:prSet/>
      <dgm:spPr/>
      <dgm:t>
        <a:bodyPr/>
        <a:lstStyle/>
        <a:p>
          <a:endParaRPr lang="es-ES"/>
        </a:p>
      </dgm:t>
    </dgm:pt>
    <dgm:pt modelId="{D07F0660-A9D4-420F-9BD2-FD1C951C2167}">
      <dgm:prSet/>
      <dgm:spPr>
        <a:solidFill>
          <a:srgbClr val="155B26"/>
        </a:solidFill>
      </dgm:spPr>
      <dgm:t>
        <a:bodyPr/>
        <a:lstStyle/>
        <a:p>
          <a:pPr rtl="0"/>
          <a:r>
            <a:rPr lang="es-MX" b="1" dirty="0"/>
            <a:t>Lineamientos Generales para la Organización y Conservación de Archivos 2015</a:t>
          </a:r>
          <a:endParaRPr lang="es-MX" dirty="0"/>
        </a:p>
      </dgm:t>
    </dgm:pt>
    <dgm:pt modelId="{F88620D0-3BBC-4DBB-9416-46F620912AEF}" type="parTrans" cxnId="{1FDFD406-1A80-439E-B437-FFD0F21F9F0A}">
      <dgm:prSet/>
      <dgm:spPr/>
      <dgm:t>
        <a:bodyPr/>
        <a:lstStyle/>
        <a:p>
          <a:endParaRPr lang="es-ES"/>
        </a:p>
      </dgm:t>
    </dgm:pt>
    <dgm:pt modelId="{164BF303-5C28-468F-823D-4DFE23E66A3A}" type="sibTrans" cxnId="{1FDFD406-1A80-439E-B437-FFD0F21F9F0A}">
      <dgm:prSet/>
      <dgm:spPr/>
      <dgm:t>
        <a:bodyPr/>
        <a:lstStyle/>
        <a:p>
          <a:endParaRPr lang="es-ES"/>
        </a:p>
      </dgm:t>
    </dgm:pt>
    <dgm:pt modelId="{56FF6B3E-78E5-42B5-94DE-B10BB623145F}">
      <dgm:prSet/>
      <dgm:spPr>
        <a:solidFill>
          <a:srgbClr val="155B26"/>
        </a:solidFill>
      </dgm:spPr>
      <dgm:t>
        <a:bodyPr/>
        <a:lstStyle/>
        <a:p>
          <a:pPr rtl="0"/>
          <a:r>
            <a:rPr lang="es-MX" b="1"/>
            <a:t>Ley Federal de Transparencia 2016</a:t>
          </a:r>
          <a:endParaRPr lang="es-MX"/>
        </a:p>
      </dgm:t>
    </dgm:pt>
    <dgm:pt modelId="{F7DD4549-5E90-43F0-B3E1-F0788AA59451}" type="parTrans" cxnId="{7CEEC25B-DEF0-44FD-9B26-37CA7381E00F}">
      <dgm:prSet/>
      <dgm:spPr/>
      <dgm:t>
        <a:bodyPr/>
        <a:lstStyle/>
        <a:p>
          <a:endParaRPr lang="es-ES"/>
        </a:p>
      </dgm:t>
    </dgm:pt>
    <dgm:pt modelId="{49BEAC1B-C913-41E9-8F7D-D89B02898D0E}" type="sibTrans" cxnId="{7CEEC25B-DEF0-44FD-9B26-37CA7381E00F}">
      <dgm:prSet/>
      <dgm:spPr/>
      <dgm:t>
        <a:bodyPr/>
        <a:lstStyle/>
        <a:p>
          <a:endParaRPr lang="es-ES"/>
        </a:p>
      </dgm:t>
    </dgm:pt>
    <dgm:pt modelId="{FB6F031C-FB34-4514-8B37-CF13FDBBA54E}">
      <dgm:prSet/>
      <dgm:spPr>
        <a:solidFill>
          <a:srgbClr val="155B26"/>
        </a:solidFill>
      </dgm:spPr>
      <dgm:t>
        <a:bodyPr/>
        <a:lstStyle/>
        <a:p>
          <a:pPr rtl="0"/>
          <a:r>
            <a:rPr lang="es-MX" b="1"/>
            <a:t>Ley General de Archivos 2018</a:t>
          </a:r>
          <a:endParaRPr lang="es-MX"/>
        </a:p>
      </dgm:t>
    </dgm:pt>
    <dgm:pt modelId="{AF8B039E-CC72-4671-BDC0-2E719BFEE44A}" type="parTrans" cxnId="{A54588CC-9F2A-4A0C-9831-F9446D388BC6}">
      <dgm:prSet/>
      <dgm:spPr/>
      <dgm:t>
        <a:bodyPr/>
        <a:lstStyle/>
        <a:p>
          <a:endParaRPr lang="es-ES"/>
        </a:p>
      </dgm:t>
    </dgm:pt>
    <dgm:pt modelId="{FF86D18F-0F85-44F3-A813-9BE71784066A}" type="sibTrans" cxnId="{A54588CC-9F2A-4A0C-9831-F9446D388BC6}">
      <dgm:prSet/>
      <dgm:spPr/>
      <dgm:t>
        <a:bodyPr/>
        <a:lstStyle/>
        <a:p>
          <a:endParaRPr lang="es-ES"/>
        </a:p>
      </dgm:t>
    </dgm:pt>
    <dgm:pt modelId="{542733F2-9934-4546-9AB4-FA34FF650BFF}" type="pres">
      <dgm:prSet presAssocID="{795BC6CA-56AB-443E-9885-AFFA53E48022}" presName="linearFlow" presStyleCnt="0">
        <dgm:presLayoutVars>
          <dgm:dir/>
          <dgm:resizeHandles val="exact"/>
        </dgm:presLayoutVars>
      </dgm:prSet>
      <dgm:spPr/>
    </dgm:pt>
    <dgm:pt modelId="{742C05DD-CA93-4AC3-87FF-F4A25E8E122A}" type="pres">
      <dgm:prSet presAssocID="{CBA3F6F6-8FE8-4DCB-BD48-027C9DEBD9B9}" presName="composite" presStyleCnt="0"/>
      <dgm:spPr/>
    </dgm:pt>
    <dgm:pt modelId="{C479A0CB-FC08-4AA1-A1DC-B54B660322E3}" type="pres">
      <dgm:prSet presAssocID="{CBA3F6F6-8FE8-4DCB-BD48-027C9DEBD9B9}" presName="imgShp" presStyleLbl="fgImgPlace1" presStyleIdx="0" presStyleCnt="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43B0652E-3858-4CB0-BFE1-D14E87AC9BBB}" type="pres">
      <dgm:prSet presAssocID="{CBA3F6F6-8FE8-4DCB-BD48-027C9DEBD9B9}" presName="txShp" presStyleLbl="node1" presStyleIdx="0" presStyleCnt="9" custLinFactNeighborY="-19539">
        <dgm:presLayoutVars>
          <dgm:bulletEnabled val="1"/>
        </dgm:presLayoutVars>
      </dgm:prSet>
      <dgm:spPr/>
    </dgm:pt>
    <dgm:pt modelId="{C8543441-D383-49FA-84E5-84C8B3EBBDAF}" type="pres">
      <dgm:prSet presAssocID="{FAECF606-C6A1-4C57-96D8-C07C1E279693}" presName="spacing" presStyleCnt="0"/>
      <dgm:spPr/>
    </dgm:pt>
    <dgm:pt modelId="{1242A46D-F590-40BE-92F5-EF5899BE95E3}" type="pres">
      <dgm:prSet presAssocID="{357ED01D-9C47-4C26-8C38-08DF4325DE8F}" presName="composite" presStyleCnt="0"/>
      <dgm:spPr/>
    </dgm:pt>
    <dgm:pt modelId="{BA743A44-9EEF-47A3-9149-3D5F8BE81BEF}" type="pres">
      <dgm:prSet presAssocID="{357ED01D-9C47-4C26-8C38-08DF4325DE8F}" presName="imgShp" presStyleLbl="fgImgPlace1" presStyleIdx="1" presStyleCnt="9"/>
      <dgm:spPr>
        <a:blipFill rotWithShape="1">
          <a:blip xmlns:r="http://schemas.openxmlformats.org/officeDocument/2006/relationships" r:embed="rId2"/>
          <a:stretch>
            <a:fillRect/>
          </a:stretch>
        </a:blipFill>
      </dgm:spPr>
    </dgm:pt>
    <dgm:pt modelId="{EDA4BBEA-4EFA-457C-B622-E85B3A0BC5F7}" type="pres">
      <dgm:prSet presAssocID="{357ED01D-9C47-4C26-8C38-08DF4325DE8F}" presName="txShp" presStyleLbl="node1" presStyleIdx="1" presStyleCnt="9">
        <dgm:presLayoutVars>
          <dgm:bulletEnabled val="1"/>
        </dgm:presLayoutVars>
      </dgm:prSet>
      <dgm:spPr/>
    </dgm:pt>
    <dgm:pt modelId="{29F8977A-C281-4514-9A16-6E156D849A82}" type="pres">
      <dgm:prSet presAssocID="{6E7A6A00-830F-444A-A51F-1255766DB463}" presName="spacing" presStyleCnt="0"/>
      <dgm:spPr/>
    </dgm:pt>
    <dgm:pt modelId="{7A444109-1D96-44B0-A54F-A15D3686B716}" type="pres">
      <dgm:prSet presAssocID="{3B814607-1145-43CB-80BF-190B760F55AA}" presName="composite" presStyleCnt="0"/>
      <dgm:spPr/>
    </dgm:pt>
    <dgm:pt modelId="{B5843436-6BC0-43DD-9F1B-231B4FFAA17D}" type="pres">
      <dgm:prSet presAssocID="{3B814607-1145-43CB-80BF-190B760F55AA}" presName="imgShp" presStyleLbl="fgImgPlace1" presStyleIdx="2" presStyleCnt="9"/>
      <dgm:spPr>
        <a:blipFill rotWithShape="1">
          <a:blip xmlns:r="http://schemas.openxmlformats.org/officeDocument/2006/relationships" r:embed="rId2"/>
          <a:stretch>
            <a:fillRect/>
          </a:stretch>
        </a:blipFill>
      </dgm:spPr>
    </dgm:pt>
    <dgm:pt modelId="{717B38F0-96A7-4CE4-9855-56820D6CE4E6}" type="pres">
      <dgm:prSet presAssocID="{3B814607-1145-43CB-80BF-190B760F55AA}" presName="txShp" presStyleLbl="node1" presStyleIdx="2" presStyleCnt="9">
        <dgm:presLayoutVars>
          <dgm:bulletEnabled val="1"/>
        </dgm:presLayoutVars>
      </dgm:prSet>
      <dgm:spPr/>
    </dgm:pt>
    <dgm:pt modelId="{72A43957-CD58-4AD2-960A-D8ACA39DF8E3}" type="pres">
      <dgm:prSet presAssocID="{A7EC4826-4647-463E-9B06-BF4A8CB26727}" presName="spacing" presStyleCnt="0"/>
      <dgm:spPr/>
    </dgm:pt>
    <dgm:pt modelId="{AEB526B8-05A0-4529-B381-3B2F5F4BA445}" type="pres">
      <dgm:prSet presAssocID="{E4252F4A-1307-410F-B1E1-EF972E7B1BFC}" presName="composite" presStyleCnt="0"/>
      <dgm:spPr/>
    </dgm:pt>
    <dgm:pt modelId="{43958667-80FA-4DB2-9309-AE3C32661422}" type="pres">
      <dgm:prSet presAssocID="{E4252F4A-1307-410F-B1E1-EF972E7B1BFC}" presName="imgShp" presStyleLbl="fgImgPlace1" presStyleIdx="3" presStyleCnt="9"/>
      <dgm:spPr>
        <a:blipFill rotWithShape="1">
          <a:blip xmlns:r="http://schemas.openxmlformats.org/officeDocument/2006/relationships" r:embed="rId2"/>
          <a:stretch>
            <a:fillRect/>
          </a:stretch>
        </a:blipFill>
      </dgm:spPr>
    </dgm:pt>
    <dgm:pt modelId="{78AD2613-0621-4958-BBAD-0FF643131A95}" type="pres">
      <dgm:prSet presAssocID="{E4252F4A-1307-410F-B1E1-EF972E7B1BFC}" presName="txShp" presStyleLbl="node1" presStyleIdx="3" presStyleCnt="9">
        <dgm:presLayoutVars>
          <dgm:bulletEnabled val="1"/>
        </dgm:presLayoutVars>
      </dgm:prSet>
      <dgm:spPr/>
    </dgm:pt>
    <dgm:pt modelId="{9FB3C433-38D1-41F6-A608-A75A272F6DCE}" type="pres">
      <dgm:prSet presAssocID="{6FA0B46E-1BB9-4FF2-AD79-7657DF76D92D}" presName="spacing" presStyleCnt="0"/>
      <dgm:spPr/>
    </dgm:pt>
    <dgm:pt modelId="{BFAEC740-9380-4A34-92E9-F1B2A5A520CD}" type="pres">
      <dgm:prSet presAssocID="{7264787C-4DD2-417F-9A47-B9D6E12EFB33}" presName="composite" presStyleCnt="0"/>
      <dgm:spPr/>
    </dgm:pt>
    <dgm:pt modelId="{15157C39-F39F-4E18-88E5-2A723563D40A}" type="pres">
      <dgm:prSet presAssocID="{7264787C-4DD2-417F-9A47-B9D6E12EFB33}" presName="imgShp" presStyleLbl="fgImgPlace1" presStyleIdx="4" presStyleCnt="9"/>
      <dgm:spPr>
        <a:blipFill rotWithShape="1">
          <a:blip xmlns:r="http://schemas.openxmlformats.org/officeDocument/2006/relationships" r:embed="rId2"/>
          <a:stretch>
            <a:fillRect/>
          </a:stretch>
        </a:blipFill>
      </dgm:spPr>
    </dgm:pt>
    <dgm:pt modelId="{FB2E8824-1EAB-4296-B958-4AC3CC7B1F94}" type="pres">
      <dgm:prSet presAssocID="{7264787C-4DD2-417F-9A47-B9D6E12EFB33}" presName="txShp" presStyleLbl="node1" presStyleIdx="4" presStyleCnt="9">
        <dgm:presLayoutVars>
          <dgm:bulletEnabled val="1"/>
        </dgm:presLayoutVars>
      </dgm:prSet>
      <dgm:spPr/>
    </dgm:pt>
    <dgm:pt modelId="{36EBDBA8-58C7-4BBB-A561-F2F470AD6009}" type="pres">
      <dgm:prSet presAssocID="{ACF0F8FB-3611-4E3D-BE96-35D571AE60BE}" presName="spacing" presStyleCnt="0"/>
      <dgm:spPr/>
    </dgm:pt>
    <dgm:pt modelId="{50B76068-8C87-4E03-ACC0-37BD92473977}" type="pres">
      <dgm:prSet presAssocID="{67EF0E3C-6F94-4CAE-B49D-6DFFB85E5964}" presName="composite" presStyleCnt="0"/>
      <dgm:spPr/>
    </dgm:pt>
    <dgm:pt modelId="{8BC40318-FF68-48F7-986A-85D8DA55EF3B}" type="pres">
      <dgm:prSet presAssocID="{67EF0E3C-6F94-4CAE-B49D-6DFFB85E5964}" presName="imgShp" presStyleLbl="fgImgPlace1" presStyleIdx="5" presStyleCnt="9"/>
      <dgm:spPr>
        <a:blipFill rotWithShape="1">
          <a:blip xmlns:r="http://schemas.openxmlformats.org/officeDocument/2006/relationships" r:embed="rId2"/>
          <a:stretch>
            <a:fillRect/>
          </a:stretch>
        </a:blipFill>
      </dgm:spPr>
    </dgm:pt>
    <dgm:pt modelId="{D51F0056-F3D0-49F5-AC39-B7287D83CD92}" type="pres">
      <dgm:prSet presAssocID="{67EF0E3C-6F94-4CAE-B49D-6DFFB85E5964}" presName="txShp" presStyleLbl="node1" presStyleIdx="5" presStyleCnt="9">
        <dgm:presLayoutVars>
          <dgm:bulletEnabled val="1"/>
        </dgm:presLayoutVars>
      </dgm:prSet>
      <dgm:spPr/>
    </dgm:pt>
    <dgm:pt modelId="{D7967727-6338-4D7E-AAF4-F0E8EDA6CFEE}" type="pres">
      <dgm:prSet presAssocID="{1AFFC626-C8AD-409E-9E69-A089D6AC9FEF}" presName="spacing" presStyleCnt="0"/>
      <dgm:spPr/>
    </dgm:pt>
    <dgm:pt modelId="{AA0CEB85-290A-4FA0-8DA6-F581D72FFB31}" type="pres">
      <dgm:prSet presAssocID="{D07F0660-A9D4-420F-9BD2-FD1C951C2167}" presName="composite" presStyleCnt="0"/>
      <dgm:spPr/>
    </dgm:pt>
    <dgm:pt modelId="{FE819672-D1C1-4F20-9F98-76A73BC0D1DC}" type="pres">
      <dgm:prSet presAssocID="{D07F0660-A9D4-420F-9BD2-FD1C951C2167}" presName="imgShp" presStyleLbl="fgImgPlace1" presStyleIdx="6" presStyleCnt="9"/>
      <dgm:spPr>
        <a:blipFill rotWithShape="1">
          <a:blip xmlns:r="http://schemas.openxmlformats.org/officeDocument/2006/relationships" r:embed="rId2"/>
          <a:stretch>
            <a:fillRect/>
          </a:stretch>
        </a:blipFill>
      </dgm:spPr>
    </dgm:pt>
    <dgm:pt modelId="{4FC508EC-197F-418B-81D8-2D75CD9D0349}" type="pres">
      <dgm:prSet presAssocID="{D07F0660-A9D4-420F-9BD2-FD1C951C2167}" presName="txShp" presStyleLbl="node1" presStyleIdx="6" presStyleCnt="9">
        <dgm:presLayoutVars>
          <dgm:bulletEnabled val="1"/>
        </dgm:presLayoutVars>
      </dgm:prSet>
      <dgm:spPr/>
    </dgm:pt>
    <dgm:pt modelId="{7022FDA0-87AB-40E3-BE61-C6623D455423}" type="pres">
      <dgm:prSet presAssocID="{164BF303-5C28-468F-823D-4DFE23E66A3A}" presName="spacing" presStyleCnt="0"/>
      <dgm:spPr/>
    </dgm:pt>
    <dgm:pt modelId="{5761A439-1E75-452F-9A4F-00A8D959B928}" type="pres">
      <dgm:prSet presAssocID="{56FF6B3E-78E5-42B5-94DE-B10BB623145F}" presName="composite" presStyleCnt="0"/>
      <dgm:spPr/>
    </dgm:pt>
    <dgm:pt modelId="{88D633F7-9608-484A-8B29-C2B3AB7F40EA}" type="pres">
      <dgm:prSet presAssocID="{56FF6B3E-78E5-42B5-94DE-B10BB623145F}" presName="imgShp" presStyleLbl="fgImgPlace1" presStyleIdx="7" presStyleCnt="9"/>
      <dgm:spPr>
        <a:blipFill rotWithShape="1">
          <a:blip xmlns:r="http://schemas.openxmlformats.org/officeDocument/2006/relationships" r:embed="rId2"/>
          <a:stretch>
            <a:fillRect/>
          </a:stretch>
        </a:blipFill>
      </dgm:spPr>
    </dgm:pt>
    <dgm:pt modelId="{206ACAC0-D4C0-4EC4-B965-4F0397BB0EB3}" type="pres">
      <dgm:prSet presAssocID="{56FF6B3E-78E5-42B5-94DE-B10BB623145F}" presName="txShp" presStyleLbl="node1" presStyleIdx="7" presStyleCnt="9">
        <dgm:presLayoutVars>
          <dgm:bulletEnabled val="1"/>
        </dgm:presLayoutVars>
      </dgm:prSet>
      <dgm:spPr/>
    </dgm:pt>
    <dgm:pt modelId="{A8336312-1415-45D5-859B-8D9D78C96990}" type="pres">
      <dgm:prSet presAssocID="{49BEAC1B-C913-41E9-8F7D-D89B02898D0E}" presName="spacing" presStyleCnt="0"/>
      <dgm:spPr/>
    </dgm:pt>
    <dgm:pt modelId="{25F8436B-D5C1-44FC-8110-AB69389CECEC}" type="pres">
      <dgm:prSet presAssocID="{FB6F031C-FB34-4514-8B37-CF13FDBBA54E}" presName="composite" presStyleCnt="0"/>
      <dgm:spPr/>
    </dgm:pt>
    <dgm:pt modelId="{839F1A76-8020-42A1-8B7B-458EE89821D3}" type="pres">
      <dgm:prSet presAssocID="{FB6F031C-FB34-4514-8B37-CF13FDBBA54E}" presName="imgShp" presStyleLbl="fgImgPlace1" presStyleIdx="8" presStyleCnt="9"/>
      <dgm:spPr>
        <a:blipFill rotWithShape="1">
          <a:blip xmlns:r="http://schemas.openxmlformats.org/officeDocument/2006/relationships" r:embed="rId2"/>
          <a:stretch>
            <a:fillRect/>
          </a:stretch>
        </a:blipFill>
      </dgm:spPr>
    </dgm:pt>
    <dgm:pt modelId="{20808618-D0B7-4FFD-B273-143EE54E1777}" type="pres">
      <dgm:prSet presAssocID="{FB6F031C-FB34-4514-8B37-CF13FDBBA54E}" presName="txShp" presStyleLbl="node1" presStyleIdx="8" presStyleCnt="9">
        <dgm:presLayoutVars>
          <dgm:bulletEnabled val="1"/>
        </dgm:presLayoutVars>
      </dgm:prSet>
      <dgm:spPr/>
    </dgm:pt>
  </dgm:ptLst>
  <dgm:cxnLst>
    <dgm:cxn modelId="{1FDFD406-1A80-439E-B437-FFD0F21F9F0A}" srcId="{795BC6CA-56AB-443E-9885-AFFA53E48022}" destId="{D07F0660-A9D4-420F-9BD2-FD1C951C2167}" srcOrd="6" destOrd="0" parTransId="{F88620D0-3BBC-4DBB-9416-46F620912AEF}" sibTransId="{164BF303-5C28-468F-823D-4DFE23E66A3A}"/>
    <dgm:cxn modelId="{89C73507-F0BD-4D2B-B29E-D1B5A6989D87}" type="presOf" srcId="{FB6F031C-FB34-4514-8B37-CF13FDBBA54E}" destId="{20808618-D0B7-4FFD-B273-143EE54E1777}" srcOrd="0" destOrd="0" presId="urn:microsoft.com/office/officeart/2005/8/layout/vList3"/>
    <dgm:cxn modelId="{F65E961E-E64A-47E3-B1B3-BA440833008D}" type="presOf" srcId="{7264787C-4DD2-417F-9A47-B9D6E12EFB33}" destId="{FB2E8824-1EAB-4296-B958-4AC3CC7B1F94}" srcOrd="0" destOrd="0" presId="urn:microsoft.com/office/officeart/2005/8/layout/vList3"/>
    <dgm:cxn modelId="{6D5A512D-756F-4BB2-AA46-59EEF845F335}" srcId="{795BC6CA-56AB-443E-9885-AFFA53E48022}" destId="{E4252F4A-1307-410F-B1E1-EF972E7B1BFC}" srcOrd="3" destOrd="0" parTransId="{B6BCE80A-E2CF-4EC0-AF30-8A98A82384ED}" sibTransId="{6FA0B46E-1BB9-4FF2-AD79-7657DF76D92D}"/>
    <dgm:cxn modelId="{7CEEC25B-DEF0-44FD-9B26-37CA7381E00F}" srcId="{795BC6CA-56AB-443E-9885-AFFA53E48022}" destId="{56FF6B3E-78E5-42B5-94DE-B10BB623145F}" srcOrd="7" destOrd="0" parTransId="{F7DD4549-5E90-43F0-B3E1-F0788AA59451}" sibTransId="{49BEAC1B-C913-41E9-8F7D-D89B02898D0E}"/>
    <dgm:cxn modelId="{5C30E069-964C-4E24-B694-05C90556CF7C}" type="presOf" srcId="{D07F0660-A9D4-420F-9BD2-FD1C951C2167}" destId="{4FC508EC-197F-418B-81D8-2D75CD9D0349}" srcOrd="0" destOrd="0" presId="urn:microsoft.com/office/officeart/2005/8/layout/vList3"/>
    <dgm:cxn modelId="{11F4D74B-F317-4EF2-A1C2-47C550BAE31B}" type="presOf" srcId="{795BC6CA-56AB-443E-9885-AFFA53E48022}" destId="{542733F2-9934-4546-9AB4-FA34FF650BFF}" srcOrd="0" destOrd="0" presId="urn:microsoft.com/office/officeart/2005/8/layout/vList3"/>
    <dgm:cxn modelId="{E1954550-9E8D-4536-BAC9-50CCCA91E3DC}" type="presOf" srcId="{357ED01D-9C47-4C26-8C38-08DF4325DE8F}" destId="{EDA4BBEA-4EFA-457C-B622-E85B3A0BC5F7}" srcOrd="0" destOrd="0" presId="urn:microsoft.com/office/officeart/2005/8/layout/vList3"/>
    <dgm:cxn modelId="{0C944A55-032D-400A-A800-5BBA6232FAAD}" srcId="{795BC6CA-56AB-443E-9885-AFFA53E48022}" destId="{3B814607-1145-43CB-80BF-190B760F55AA}" srcOrd="2" destOrd="0" parTransId="{6967A035-EEE3-486D-A0DF-77A4FAAC2B70}" sibTransId="{A7EC4826-4647-463E-9B06-BF4A8CB26727}"/>
    <dgm:cxn modelId="{4FAAB757-6987-4AF8-8619-04FB7576ECD4}" type="presOf" srcId="{E4252F4A-1307-410F-B1E1-EF972E7B1BFC}" destId="{78AD2613-0621-4958-BBAD-0FF643131A95}" srcOrd="0" destOrd="0" presId="urn:microsoft.com/office/officeart/2005/8/layout/vList3"/>
    <dgm:cxn modelId="{53A86C8D-6883-4379-8805-695585B8FA0D}" type="presOf" srcId="{56FF6B3E-78E5-42B5-94DE-B10BB623145F}" destId="{206ACAC0-D4C0-4EC4-B965-4F0397BB0EB3}" srcOrd="0" destOrd="0" presId="urn:microsoft.com/office/officeart/2005/8/layout/vList3"/>
    <dgm:cxn modelId="{E31E6893-21CC-4B91-994D-5FDB0C64C012}" type="presOf" srcId="{CBA3F6F6-8FE8-4DCB-BD48-027C9DEBD9B9}" destId="{43B0652E-3858-4CB0-BFE1-D14E87AC9BBB}" srcOrd="0" destOrd="0" presId="urn:microsoft.com/office/officeart/2005/8/layout/vList3"/>
    <dgm:cxn modelId="{3413E2C1-EAB3-42BE-90DF-F17C6FF95874}" type="presOf" srcId="{3B814607-1145-43CB-80BF-190B760F55AA}" destId="{717B38F0-96A7-4CE4-9855-56820D6CE4E6}" srcOrd="0" destOrd="0" presId="urn:microsoft.com/office/officeart/2005/8/layout/vList3"/>
    <dgm:cxn modelId="{414530C2-EC1B-4166-91E3-279509F21C98}" srcId="{795BC6CA-56AB-443E-9885-AFFA53E48022}" destId="{7264787C-4DD2-417F-9A47-B9D6E12EFB33}" srcOrd="4" destOrd="0" parTransId="{A5ADCCC1-2338-4A5F-98BF-BE909877A7DF}" sibTransId="{ACF0F8FB-3611-4E3D-BE96-35D571AE60BE}"/>
    <dgm:cxn modelId="{E49101C6-930B-4FE4-B2C3-1B2481BF6578}" srcId="{795BC6CA-56AB-443E-9885-AFFA53E48022}" destId="{357ED01D-9C47-4C26-8C38-08DF4325DE8F}" srcOrd="1" destOrd="0" parTransId="{A785BCDA-C4CD-46F4-80B9-494554515A9B}" sibTransId="{6E7A6A00-830F-444A-A51F-1255766DB463}"/>
    <dgm:cxn modelId="{A54588CC-9F2A-4A0C-9831-F9446D388BC6}" srcId="{795BC6CA-56AB-443E-9885-AFFA53E48022}" destId="{FB6F031C-FB34-4514-8B37-CF13FDBBA54E}" srcOrd="8" destOrd="0" parTransId="{AF8B039E-CC72-4671-BDC0-2E719BFEE44A}" sibTransId="{FF86D18F-0F85-44F3-A813-9BE71784066A}"/>
    <dgm:cxn modelId="{F687EDD8-26A0-4C7D-8C28-5C18AB6D86AF}" srcId="{795BC6CA-56AB-443E-9885-AFFA53E48022}" destId="{67EF0E3C-6F94-4CAE-B49D-6DFFB85E5964}" srcOrd="5" destOrd="0" parTransId="{012684DE-BF75-405D-98CB-78C4972245B4}" sibTransId="{1AFFC626-C8AD-409E-9E69-A089D6AC9FEF}"/>
    <dgm:cxn modelId="{B55A26E1-07AE-4611-9F8A-447DE85CE3C9}" type="presOf" srcId="{67EF0E3C-6F94-4CAE-B49D-6DFFB85E5964}" destId="{D51F0056-F3D0-49F5-AC39-B7287D83CD92}" srcOrd="0" destOrd="0" presId="urn:microsoft.com/office/officeart/2005/8/layout/vList3"/>
    <dgm:cxn modelId="{DFCD73E9-47C6-48F2-A666-401A3A3F72E7}" srcId="{795BC6CA-56AB-443E-9885-AFFA53E48022}" destId="{CBA3F6F6-8FE8-4DCB-BD48-027C9DEBD9B9}" srcOrd="0" destOrd="0" parTransId="{6A5AEA6A-9888-408F-8C3C-23A024E6E6A6}" sibTransId="{FAECF606-C6A1-4C57-96D8-C07C1E279693}"/>
    <dgm:cxn modelId="{4D57B372-3408-4B0F-AACD-900E4F998D9E}" type="presParOf" srcId="{542733F2-9934-4546-9AB4-FA34FF650BFF}" destId="{742C05DD-CA93-4AC3-87FF-F4A25E8E122A}" srcOrd="0" destOrd="0" presId="urn:microsoft.com/office/officeart/2005/8/layout/vList3"/>
    <dgm:cxn modelId="{C12B38FA-C128-4F42-91D0-BDBC6B52E6C1}" type="presParOf" srcId="{742C05DD-CA93-4AC3-87FF-F4A25E8E122A}" destId="{C479A0CB-FC08-4AA1-A1DC-B54B660322E3}" srcOrd="0" destOrd="0" presId="urn:microsoft.com/office/officeart/2005/8/layout/vList3"/>
    <dgm:cxn modelId="{A94774CC-651F-4AD9-912C-103C9B724809}" type="presParOf" srcId="{742C05DD-CA93-4AC3-87FF-F4A25E8E122A}" destId="{43B0652E-3858-4CB0-BFE1-D14E87AC9BBB}" srcOrd="1" destOrd="0" presId="urn:microsoft.com/office/officeart/2005/8/layout/vList3"/>
    <dgm:cxn modelId="{4AA931C9-3ABF-4CA8-92E4-392B178A6C6D}" type="presParOf" srcId="{542733F2-9934-4546-9AB4-FA34FF650BFF}" destId="{C8543441-D383-49FA-84E5-84C8B3EBBDAF}" srcOrd="1" destOrd="0" presId="urn:microsoft.com/office/officeart/2005/8/layout/vList3"/>
    <dgm:cxn modelId="{3E9D1BD9-7048-4F91-9E23-D029B3482E88}" type="presParOf" srcId="{542733F2-9934-4546-9AB4-FA34FF650BFF}" destId="{1242A46D-F590-40BE-92F5-EF5899BE95E3}" srcOrd="2" destOrd="0" presId="urn:microsoft.com/office/officeart/2005/8/layout/vList3"/>
    <dgm:cxn modelId="{D1EAC442-BC37-4FF3-A377-65DD77A60238}" type="presParOf" srcId="{1242A46D-F590-40BE-92F5-EF5899BE95E3}" destId="{BA743A44-9EEF-47A3-9149-3D5F8BE81BEF}" srcOrd="0" destOrd="0" presId="urn:microsoft.com/office/officeart/2005/8/layout/vList3"/>
    <dgm:cxn modelId="{AEBBE488-F30E-4239-A3C0-D26274308633}" type="presParOf" srcId="{1242A46D-F590-40BE-92F5-EF5899BE95E3}" destId="{EDA4BBEA-4EFA-457C-B622-E85B3A0BC5F7}" srcOrd="1" destOrd="0" presId="urn:microsoft.com/office/officeart/2005/8/layout/vList3"/>
    <dgm:cxn modelId="{14597387-BD88-4F50-AFE8-85A56742D745}" type="presParOf" srcId="{542733F2-9934-4546-9AB4-FA34FF650BFF}" destId="{29F8977A-C281-4514-9A16-6E156D849A82}" srcOrd="3" destOrd="0" presId="urn:microsoft.com/office/officeart/2005/8/layout/vList3"/>
    <dgm:cxn modelId="{1991F0E8-38B7-460C-94EF-EE3E027CDCAA}" type="presParOf" srcId="{542733F2-9934-4546-9AB4-FA34FF650BFF}" destId="{7A444109-1D96-44B0-A54F-A15D3686B716}" srcOrd="4" destOrd="0" presId="urn:microsoft.com/office/officeart/2005/8/layout/vList3"/>
    <dgm:cxn modelId="{504C3C5F-7DEE-471E-A1A4-8560F3BB185B}" type="presParOf" srcId="{7A444109-1D96-44B0-A54F-A15D3686B716}" destId="{B5843436-6BC0-43DD-9F1B-231B4FFAA17D}" srcOrd="0" destOrd="0" presId="urn:microsoft.com/office/officeart/2005/8/layout/vList3"/>
    <dgm:cxn modelId="{26624478-5FA8-41F1-81B3-38A601BF65B0}" type="presParOf" srcId="{7A444109-1D96-44B0-A54F-A15D3686B716}" destId="{717B38F0-96A7-4CE4-9855-56820D6CE4E6}" srcOrd="1" destOrd="0" presId="urn:microsoft.com/office/officeart/2005/8/layout/vList3"/>
    <dgm:cxn modelId="{21F39E67-6082-4C26-B4B6-842153F3F998}" type="presParOf" srcId="{542733F2-9934-4546-9AB4-FA34FF650BFF}" destId="{72A43957-CD58-4AD2-960A-D8ACA39DF8E3}" srcOrd="5" destOrd="0" presId="urn:microsoft.com/office/officeart/2005/8/layout/vList3"/>
    <dgm:cxn modelId="{50E87F08-9C39-4D88-9144-BA82B1B96B5F}" type="presParOf" srcId="{542733F2-9934-4546-9AB4-FA34FF650BFF}" destId="{AEB526B8-05A0-4529-B381-3B2F5F4BA445}" srcOrd="6" destOrd="0" presId="urn:microsoft.com/office/officeart/2005/8/layout/vList3"/>
    <dgm:cxn modelId="{02C8BCCC-3750-458D-9FD7-DA7158D22F61}" type="presParOf" srcId="{AEB526B8-05A0-4529-B381-3B2F5F4BA445}" destId="{43958667-80FA-4DB2-9309-AE3C32661422}" srcOrd="0" destOrd="0" presId="urn:microsoft.com/office/officeart/2005/8/layout/vList3"/>
    <dgm:cxn modelId="{9EE82F17-8411-4FBD-9FEC-C240DE8AC998}" type="presParOf" srcId="{AEB526B8-05A0-4529-B381-3B2F5F4BA445}" destId="{78AD2613-0621-4958-BBAD-0FF643131A95}" srcOrd="1" destOrd="0" presId="urn:microsoft.com/office/officeart/2005/8/layout/vList3"/>
    <dgm:cxn modelId="{06D18F13-95C1-41E7-9C77-7B2770CC773F}" type="presParOf" srcId="{542733F2-9934-4546-9AB4-FA34FF650BFF}" destId="{9FB3C433-38D1-41F6-A608-A75A272F6DCE}" srcOrd="7" destOrd="0" presId="urn:microsoft.com/office/officeart/2005/8/layout/vList3"/>
    <dgm:cxn modelId="{8BA1612A-FD23-4B9A-BE19-0811C888E05A}" type="presParOf" srcId="{542733F2-9934-4546-9AB4-FA34FF650BFF}" destId="{BFAEC740-9380-4A34-92E9-F1B2A5A520CD}" srcOrd="8" destOrd="0" presId="urn:microsoft.com/office/officeart/2005/8/layout/vList3"/>
    <dgm:cxn modelId="{8E576269-1817-4694-9D43-EC64E42E02B3}" type="presParOf" srcId="{BFAEC740-9380-4A34-92E9-F1B2A5A520CD}" destId="{15157C39-F39F-4E18-88E5-2A723563D40A}" srcOrd="0" destOrd="0" presId="urn:microsoft.com/office/officeart/2005/8/layout/vList3"/>
    <dgm:cxn modelId="{81EA901A-900D-4F07-9F11-39E2D31E4562}" type="presParOf" srcId="{BFAEC740-9380-4A34-92E9-F1B2A5A520CD}" destId="{FB2E8824-1EAB-4296-B958-4AC3CC7B1F94}" srcOrd="1" destOrd="0" presId="urn:microsoft.com/office/officeart/2005/8/layout/vList3"/>
    <dgm:cxn modelId="{73A0BCCA-DB3F-4C0B-8A47-626E7D4BA0CD}" type="presParOf" srcId="{542733F2-9934-4546-9AB4-FA34FF650BFF}" destId="{36EBDBA8-58C7-4BBB-A561-F2F470AD6009}" srcOrd="9" destOrd="0" presId="urn:microsoft.com/office/officeart/2005/8/layout/vList3"/>
    <dgm:cxn modelId="{F59B69D6-F6B3-4B48-AB13-9DE14652F429}" type="presParOf" srcId="{542733F2-9934-4546-9AB4-FA34FF650BFF}" destId="{50B76068-8C87-4E03-ACC0-37BD92473977}" srcOrd="10" destOrd="0" presId="urn:microsoft.com/office/officeart/2005/8/layout/vList3"/>
    <dgm:cxn modelId="{4C032812-B756-42FC-A8B5-298B28322676}" type="presParOf" srcId="{50B76068-8C87-4E03-ACC0-37BD92473977}" destId="{8BC40318-FF68-48F7-986A-85D8DA55EF3B}" srcOrd="0" destOrd="0" presId="urn:microsoft.com/office/officeart/2005/8/layout/vList3"/>
    <dgm:cxn modelId="{0533428A-EF22-4749-8656-60D6457B0F1E}" type="presParOf" srcId="{50B76068-8C87-4E03-ACC0-37BD92473977}" destId="{D51F0056-F3D0-49F5-AC39-B7287D83CD92}" srcOrd="1" destOrd="0" presId="urn:microsoft.com/office/officeart/2005/8/layout/vList3"/>
    <dgm:cxn modelId="{22DF5A32-D7CE-4BAA-9CE7-EB7BF44F7345}" type="presParOf" srcId="{542733F2-9934-4546-9AB4-FA34FF650BFF}" destId="{D7967727-6338-4D7E-AAF4-F0E8EDA6CFEE}" srcOrd="11" destOrd="0" presId="urn:microsoft.com/office/officeart/2005/8/layout/vList3"/>
    <dgm:cxn modelId="{6898B3B2-C59D-4C8E-884F-DE97AED4E350}" type="presParOf" srcId="{542733F2-9934-4546-9AB4-FA34FF650BFF}" destId="{AA0CEB85-290A-4FA0-8DA6-F581D72FFB31}" srcOrd="12" destOrd="0" presId="urn:microsoft.com/office/officeart/2005/8/layout/vList3"/>
    <dgm:cxn modelId="{D8DD98C6-7803-4F5A-84B4-C5102B6DF812}" type="presParOf" srcId="{AA0CEB85-290A-4FA0-8DA6-F581D72FFB31}" destId="{FE819672-D1C1-4F20-9F98-76A73BC0D1DC}" srcOrd="0" destOrd="0" presId="urn:microsoft.com/office/officeart/2005/8/layout/vList3"/>
    <dgm:cxn modelId="{97A0E2CB-C9D8-4EE3-B543-5B4CCF7A03C2}" type="presParOf" srcId="{AA0CEB85-290A-4FA0-8DA6-F581D72FFB31}" destId="{4FC508EC-197F-418B-81D8-2D75CD9D0349}" srcOrd="1" destOrd="0" presId="urn:microsoft.com/office/officeart/2005/8/layout/vList3"/>
    <dgm:cxn modelId="{010631D0-9BA9-4092-936A-449999BCAD2E}" type="presParOf" srcId="{542733F2-9934-4546-9AB4-FA34FF650BFF}" destId="{7022FDA0-87AB-40E3-BE61-C6623D455423}" srcOrd="13" destOrd="0" presId="urn:microsoft.com/office/officeart/2005/8/layout/vList3"/>
    <dgm:cxn modelId="{F88BCDD3-D919-4D33-BEFC-9ECEAD67F169}" type="presParOf" srcId="{542733F2-9934-4546-9AB4-FA34FF650BFF}" destId="{5761A439-1E75-452F-9A4F-00A8D959B928}" srcOrd="14" destOrd="0" presId="urn:microsoft.com/office/officeart/2005/8/layout/vList3"/>
    <dgm:cxn modelId="{5F941D06-27E9-4192-852E-87AE1D34D566}" type="presParOf" srcId="{5761A439-1E75-452F-9A4F-00A8D959B928}" destId="{88D633F7-9608-484A-8B29-C2B3AB7F40EA}" srcOrd="0" destOrd="0" presId="urn:microsoft.com/office/officeart/2005/8/layout/vList3"/>
    <dgm:cxn modelId="{E2DF8564-AC77-4C9C-8C76-6E98D8ADF4BE}" type="presParOf" srcId="{5761A439-1E75-452F-9A4F-00A8D959B928}" destId="{206ACAC0-D4C0-4EC4-B965-4F0397BB0EB3}" srcOrd="1" destOrd="0" presId="urn:microsoft.com/office/officeart/2005/8/layout/vList3"/>
    <dgm:cxn modelId="{5386BA72-76D8-43BE-830A-01E069418D16}" type="presParOf" srcId="{542733F2-9934-4546-9AB4-FA34FF650BFF}" destId="{A8336312-1415-45D5-859B-8D9D78C96990}" srcOrd="15" destOrd="0" presId="urn:microsoft.com/office/officeart/2005/8/layout/vList3"/>
    <dgm:cxn modelId="{AA1AD423-C619-40D0-AC6F-7E734033523C}" type="presParOf" srcId="{542733F2-9934-4546-9AB4-FA34FF650BFF}" destId="{25F8436B-D5C1-44FC-8110-AB69389CECEC}" srcOrd="16" destOrd="0" presId="urn:microsoft.com/office/officeart/2005/8/layout/vList3"/>
    <dgm:cxn modelId="{62FA2C2D-61BD-41FE-88DA-0E5D5A53069F}" type="presParOf" srcId="{25F8436B-D5C1-44FC-8110-AB69389CECEC}" destId="{839F1A76-8020-42A1-8B7B-458EE89821D3}" srcOrd="0" destOrd="0" presId="urn:microsoft.com/office/officeart/2005/8/layout/vList3"/>
    <dgm:cxn modelId="{5B01BA63-7988-41B1-8AF7-2756D7958ED1}" type="presParOf" srcId="{25F8436B-D5C1-44FC-8110-AB69389CECEC}" destId="{20808618-D0B7-4FFD-B273-143EE54E177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C6C0B6-B5B9-42FF-91CF-96547E7F092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MX"/>
        </a:p>
      </dgm:t>
    </dgm:pt>
    <dgm:pt modelId="{6C1D914D-D2EF-43B0-AE72-AB2E049CB6C2}">
      <dgm:prSet phldrT="[Texto]" custT="1"/>
      <dgm:spPr>
        <a:solidFill>
          <a:srgbClr val="00B050"/>
        </a:solidFill>
        <a:ln>
          <a:solidFill>
            <a:srgbClr val="92D050"/>
          </a:solidFill>
        </a:ln>
      </dgm:spPr>
      <dgm:t>
        <a:bodyPr/>
        <a:lstStyle/>
        <a:p>
          <a:pPr algn="just"/>
          <a:r>
            <a:rPr lang="es-MX" sz="1900" b="1" dirty="0">
              <a:solidFill>
                <a:srgbClr val="FFC000"/>
              </a:solidFill>
            </a:rPr>
            <a:t>Únicos</a:t>
          </a:r>
          <a:r>
            <a:rPr lang="es-MX" sz="1900" dirty="0"/>
            <a:t>, ya que no son múltiples como los ejemplares de libros o revistas</a:t>
          </a:r>
        </a:p>
      </dgm:t>
    </dgm:pt>
    <dgm:pt modelId="{B1D5D182-2B1B-471C-919F-7B4A1368AC33}" type="parTrans" cxnId="{4DF50079-1AC2-4C00-81D1-551362E2AB33}">
      <dgm:prSet/>
      <dgm:spPr/>
      <dgm:t>
        <a:bodyPr/>
        <a:lstStyle/>
        <a:p>
          <a:endParaRPr lang="es-MX"/>
        </a:p>
      </dgm:t>
    </dgm:pt>
    <dgm:pt modelId="{571CA15A-0DB2-4C04-92FF-5634FFF16A03}" type="sibTrans" cxnId="{4DF50079-1AC2-4C00-81D1-551362E2AB33}">
      <dgm:prSet/>
      <dgm:spPr/>
      <dgm:t>
        <a:bodyPr/>
        <a:lstStyle/>
        <a:p>
          <a:endParaRPr lang="es-MX"/>
        </a:p>
      </dgm:t>
    </dgm:pt>
    <dgm:pt modelId="{2739A0DE-7100-421B-806D-5EB795B892EB}">
      <dgm:prSet phldrT="[Texto]" custT="1"/>
      <dgm:spPr>
        <a:solidFill>
          <a:srgbClr val="00B050"/>
        </a:solidFill>
      </dgm:spPr>
      <dgm:t>
        <a:bodyPr/>
        <a:lstStyle/>
        <a:p>
          <a:pPr algn="just"/>
          <a:r>
            <a:rPr lang="es-MX" sz="1900" b="1" dirty="0">
              <a:solidFill>
                <a:srgbClr val="FFC000"/>
              </a:solidFill>
            </a:rPr>
            <a:t>Orgánicos</a:t>
          </a:r>
          <a:r>
            <a:rPr lang="es-MX" sz="1900" dirty="0"/>
            <a:t>, puesto que son parte de un todo estructurado, deben su existencia a una persona o institución que los produjo y sólo alcanzan sentido cuando se relacionan entre sí.</a:t>
          </a:r>
        </a:p>
      </dgm:t>
    </dgm:pt>
    <dgm:pt modelId="{18EDBDBB-21BB-46ED-8ED4-1BB6252A445F}" type="parTrans" cxnId="{F112092F-F066-466E-9C10-6B1ADDDD2769}">
      <dgm:prSet/>
      <dgm:spPr/>
      <dgm:t>
        <a:bodyPr/>
        <a:lstStyle/>
        <a:p>
          <a:endParaRPr lang="es-MX"/>
        </a:p>
      </dgm:t>
    </dgm:pt>
    <dgm:pt modelId="{59A880CF-C099-4EF9-B32F-3E885C0D78AC}" type="sibTrans" cxnId="{F112092F-F066-466E-9C10-6B1ADDDD2769}">
      <dgm:prSet/>
      <dgm:spPr/>
      <dgm:t>
        <a:bodyPr/>
        <a:lstStyle/>
        <a:p>
          <a:endParaRPr lang="es-MX"/>
        </a:p>
      </dgm:t>
    </dgm:pt>
    <dgm:pt modelId="{09BE8EC9-69FF-4C86-A150-A30112B96E27}">
      <dgm:prSet phldrT="[Texto]" custT="1"/>
      <dgm:spPr>
        <a:solidFill>
          <a:srgbClr val="00B050"/>
        </a:solidFill>
      </dgm:spPr>
      <dgm:t>
        <a:bodyPr/>
        <a:lstStyle/>
        <a:p>
          <a:pPr algn="just"/>
          <a:r>
            <a:rPr lang="es-MX" sz="1900" b="1" dirty="0">
              <a:solidFill>
                <a:srgbClr val="FFC000"/>
              </a:solidFill>
            </a:rPr>
            <a:t>Seriados</a:t>
          </a:r>
          <a:r>
            <a:rPr lang="es-MX" sz="1900" dirty="0"/>
            <a:t>, debido a que se producen uno a uno y se acumulan de modo natural en los archivos, formando series</a:t>
          </a:r>
        </a:p>
      </dgm:t>
    </dgm:pt>
    <dgm:pt modelId="{0A9B4A2B-C834-4F3A-BAF1-CAF1C4A4ABED}" type="parTrans" cxnId="{CE5BE2FB-8746-4435-853B-D7697FC51B1A}">
      <dgm:prSet/>
      <dgm:spPr/>
      <dgm:t>
        <a:bodyPr/>
        <a:lstStyle/>
        <a:p>
          <a:endParaRPr lang="es-MX"/>
        </a:p>
      </dgm:t>
    </dgm:pt>
    <dgm:pt modelId="{3E317B67-D944-4A35-A8C3-F6C27668B0A2}" type="sibTrans" cxnId="{CE5BE2FB-8746-4435-853B-D7697FC51B1A}">
      <dgm:prSet/>
      <dgm:spPr/>
      <dgm:t>
        <a:bodyPr/>
        <a:lstStyle/>
        <a:p>
          <a:endParaRPr lang="es-MX"/>
        </a:p>
      </dgm:t>
    </dgm:pt>
    <dgm:pt modelId="{CA222008-4462-466C-BC4F-0282435224A0}" type="pres">
      <dgm:prSet presAssocID="{61C6C0B6-B5B9-42FF-91CF-96547E7F092F}" presName="linear" presStyleCnt="0">
        <dgm:presLayoutVars>
          <dgm:dir/>
          <dgm:animLvl val="lvl"/>
          <dgm:resizeHandles val="exact"/>
        </dgm:presLayoutVars>
      </dgm:prSet>
      <dgm:spPr/>
    </dgm:pt>
    <dgm:pt modelId="{91AB2D51-F37F-4148-BD11-CFDE5458187C}" type="pres">
      <dgm:prSet presAssocID="{6C1D914D-D2EF-43B0-AE72-AB2E049CB6C2}" presName="parentLin" presStyleCnt="0"/>
      <dgm:spPr/>
    </dgm:pt>
    <dgm:pt modelId="{4A38F601-910F-4193-9916-54ED099C1E84}" type="pres">
      <dgm:prSet presAssocID="{6C1D914D-D2EF-43B0-AE72-AB2E049CB6C2}" presName="parentLeftMargin" presStyleLbl="node1" presStyleIdx="0" presStyleCnt="3"/>
      <dgm:spPr/>
    </dgm:pt>
    <dgm:pt modelId="{02A7C932-4DB0-439E-951A-FC150F1AEB73}" type="pres">
      <dgm:prSet presAssocID="{6C1D914D-D2EF-43B0-AE72-AB2E049CB6C2}" presName="parentText" presStyleLbl="node1" presStyleIdx="0" presStyleCnt="3" custScaleX="99424" custScaleY="634945">
        <dgm:presLayoutVars>
          <dgm:chMax val="0"/>
          <dgm:bulletEnabled val="1"/>
        </dgm:presLayoutVars>
      </dgm:prSet>
      <dgm:spPr/>
    </dgm:pt>
    <dgm:pt modelId="{6A008BC5-C8D7-435A-97F2-EE26EC958779}" type="pres">
      <dgm:prSet presAssocID="{6C1D914D-D2EF-43B0-AE72-AB2E049CB6C2}" presName="negativeSpace" presStyleCnt="0"/>
      <dgm:spPr/>
    </dgm:pt>
    <dgm:pt modelId="{8FEB1DC6-5BCC-4B84-81AF-A21749FB0613}" type="pres">
      <dgm:prSet presAssocID="{6C1D914D-D2EF-43B0-AE72-AB2E049CB6C2}" presName="childText" presStyleLbl="conFgAcc1" presStyleIdx="0" presStyleCnt="3">
        <dgm:presLayoutVars>
          <dgm:bulletEnabled val="1"/>
        </dgm:presLayoutVars>
      </dgm:prSet>
      <dgm:spPr>
        <a:ln>
          <a:solidFill>
            <a:schemeClr val="accent3"/>
          </a:solidFill>
        </a:ln>
      </dgm:spPr>
    </dgm:pt>
    <dgm:pt modelId="{55EB9A0D-B78E-4EA4-A9D9-670C421007EB}" type="pres">
      <dgm:prSet presAssocID="{571CA15A-0DB2-4C04-92FF-5634FFF16A03}" presName="spaceBetweenRectangles" presStyleCnt="0"/>
      <dgm:spPr/>
    </dgm:pt>
    <dgm:pt modelId="{B1330C9B-8675-40C6-BD40-972D9C909D66}" type="pres">
      <dgm:prSet presAssocID="{2739A0DE-7100-421B-806D-5EB795B892EB}" presName="parentLin" presStyleCnt="0"/>
      <dgm:spPr/>
    </dgm:pt>
    <dgm:pt modelId="{5E7E0D6E-2D27-4B45-B03F-5BFC81237BE7}" type="pres">
      <dgm:prSet presAssocID="{2739A0DE-7100-421B-806D-5EB795B892EB}" presName="parentLeftMargin" presStyleLbl="node1" presStyleIdx="0" presStyleCnt="3"/>
      <dgm:spPr/>
    </dgm:pt>
    <dgm:pt modelId="{3B591E0A-0848-423F-817B-B20D6600D73F}" type="pres">
      <dgm:prSet presAssocID="{2739A0DE-7100-421B-806D-5EB795B892EB}" presName="parentText" presStyleLbl="node1" presStyleIdx="1" presStyleCnt="3" custScaleX="99424" custScaleY="634146">
        <dgm:presLayoutVars>
          <dgm:chMax val="0"/>
          <dgm:bulletEnabled val="1"/>
        </dgm:presLayoutVars>
      </dgm:prSet>
      <dgm:spPr/>
    </dgm:pt>
    <dgm:pt modelId="{875BFB87-DE9F-4BF8-8F33-9042FF319AEC}" type="pres">
      <dgm:prSet presAssocID="{2739A0DE-7100-421B-806D-5EB795B892EB}" presName="negativeSpace" presStyleCnt="0"/>
      <dgm:spPr/>
    </dgm:pt>
    <dgm:pt modelId="{2744F71C-6101-4020-9AF0-90BBCC92615D}" type="pres">
      <dgm:prSet presAssocID="{2739A0DE-7100-421B-806D-5EB795B892EB}" presName="childText" presStyleLbl="conFgAcc1" presStyleIdx="1" presStyleCnt="3">
        <dgm:presLayoutVars>
          <dgm:bulletEnabled val="1"/>
        </dgm:presLayoutVars>
      </dgm:prSet>
      <dgm:spPr>
        <a:ln>
          <a:solidFill>
            <a:schemeClr val="accent3"/>
          </a:solidFill>
        </a:ln>
      </dgm:spPr>
    </dgm:pt>
    <dgm:pt modelId="{0D5EB249-2B3A-4F77-9196-83AD14C1850E}" type="pres">
      <dgm:prSet presAssocID="{59A880CF-C099-4EF9-B32F-3E885C0D78AC}" presName="spaceBetweenRectangles" presStyleCnt="0"/>
      <dgm:spPr/>
    </dgm:pt>
    <dgm:pt modelId="{DB2B929D-D87D-4A12-B8B9-A23AC460542D}" type="pres">
      <dgm:prSet presAssocID="{09BE8EC9-69FF-4C86-A150-A30112B96E27}" presName="parentLin" presStyleCnt="0"/>
      <dgm:spPr/>
    </dgm:pt>
    <dgm:pt modelId="{F17C91D9-87DF-4EF4-8DCC-CA06F33A29C7}" type="pres">
      <dgm:prSet presAssocID="{09BE8EC9-69FF-4C86-A150-A30112B96E27}" presName="parentLeftMargin" presStyleLbl="node1" presStyleIdx="1" presStyleCnt="3"/>
      <dgm:spPr/>
    </dgm:pt>
    <dgm:pt modelId="{B8248394-5578-46FE-8E2C-316BABF5AEFB}" type="pres">
      <dgm:prSet presAssocID="{09BE8EC9-69FF-4C86-A150-A30112B96E27}" presName="parentText" presStyleLbl="node1" presStyleIdx="2" presStyleCnt="3" custScaleX="99424" custScaleY="634146">
        <dgm:presLayoutVars>
          <dgm:chMax val="0"/>
          <dgm:bulletEnabled val="1"/>
        </dgm:presLayoutVars>
      </dgm:prSet>
      <dgm:spPr/>
    </dgm:pt>
    <dgm:pt modelId="{1BB74457-F810-4A4D-B915-299AF0C7E19F}" type="pres">
      <dgm:prSet presAssocID="{09BE8EC9-69FF-4C86-A150-A30112B96E27}" presName="negativeSpace" presStyleCnt="0"/>
      <dgm:spPr/>
    </dgm:pt>
    <dgm:pt modelId="{27058BB0-B3E1-4B35-9B09-5B93EBFDE431}" type="pres">
      <dgm:prSet presAssocID="{09BE8EC9-69FF-4C86-A150-A30112B96E27}" presName="childText" presStyleLbl="conFgAcc1" presStyleIdx="2" presStyleCnt="3">
        <dgm:presLayoutVars>
          <dgm:bulletEnabled val="1"/>
        </dgm:presLayoutVars>
      </dgm:prSet>
      <dgm:spPr>
        <a:ln>
          <a:solidFill>
            <a:schemeClr val="accent3"/>
          </a:solidFill>
        </a:ln>
      </dgm:spPr>
    </dgm:pt>
  </dgm:ptLst>
  <dgm:cxnLst>
    <dgm:cxn modelId="{B21A520F-18D5-4988-B6A5-B2562EA8481E}" type="presOf" srcId="{2739A0DE-7100-421B-806D-5EB795B892EB}" destId="{3B591E0A-0848-423F-817B-B20D6600D73F}" srcOrd="1" destOrd="0" presId="urn:microsoft.com/office/officeart/2005/8/layout/list1"/>
    <dgm:cxn modelId="{677B5E12-14E5-40C5-9FA6-A97EF2EF9D3A}" type="presOf" srcId="{09BE8EC9-69FF-4C86-A150-A30112B96E27}" destId="{F17C91D9-87DF-4EF4-8DCC-CA06F33A29C7}" srcOrd="0" destOrd="0" presId="urn:microsoft.com/office/officeart/2005/8/layout/list1"/>
    <dgm:cxn modelId="{F112092F-F066-466E-9C10-6B1ADDDD2769}" srcId="{61C6C0B6-B5B9-42FF-91CF-96547E7F092F}" destId="{2739A0DE-7100-421B-806D-5EB795B892EB}" srcOrd="1" destOrd="0" parTransId="{18EDBDBB-21BB-46ED-8ED4-1BB6252A445F}" sibTransId="{59A880CF-C099-4EF9-B32F-3E885C0D78AC}"/>
    <dgm:cxn modelId="{F3773F35-AA5A-4949-8051-C3D74E48758A}" type="presOf" srcId="{61C6C0B6-B5B9-42FF-91CF-96547E7F092F}" destId="{CA222008-4462-466C-BC4F-0282435224A0}" srcOrd="0" destOrd="0" presId="urn:microsoft.com/office/officeart/2005/8/layout/list1"/>
    <dgm:cxn modelId="{E7135760-B123-41E3-9ACD-29FEC8E6C615}" type="presOf" srcId="{2739A0DE-7100-421B-806D-5EB795B892EB}" destId="{5E7E0D6E-2D27-4B45-B03F-5BFC81237BE7}" srcOrd="0" destOrd="0" presId="urn:microsoft.com/office/officeart/2005/8/layout/list1"/>
    <dgm:cxn modelId="{4DF50079-1AC2-4C00-81D1-551362E2AB33}" srcId="{61C6C0B6-B5B9-42FF-91CF-96547E7F092F}" destId="{6C1D914D-D2EF-43B0-AE72-AB2E049CB6C2}" srcOrd="0" destOrd="0" parTransId="{B1D5D182-2B1B-471C-919F-7B4A1368AC33}" sibTransId="{571CA15A-0DB2-4C04-92FF-5634FFF16A03}"/>
    <dgm:cxn modelId="{45BDE49E-E791-4EA5-A759-76EF2DDE6A44}" type="presOf" srcId="{09BE8EC9-69FF-4C86-A150-A30112B96E27}" destId="{B8248394-5578-46FE-8E2C-316BABF5AEFB}" srcOrd="1" destOrd="0" presId="urn:microsoft.com/office/officeart/2005/8/layout/list1"/>
    <dgm:cxn modelId="{B44D69C3-60B6-449E-89F2-C493C5CDD5B6}" type="presOf" srcId="{6C1D914D-D2EF-43B0-AE72-AB2E049CB6C2}" destId="{02A7C932-4DB0-439E-951A-FC150F1AEB73}" srcOrd="1" destOrd="0" presId="urn:microsoft.com/office/officeart/2005/8/layout/list1"/>
    <dgm:cxn modelId="{3F6F81F5-1F4B-4857-B46F-6B25FAB44C2F}" type="presOf" srcId="{6C1D914D-D2EF-43B0-AE72-AB2E049CB6C2}" destId="{4A38F601-910F-4193-9916-54ED099C1E84}" srcOrd="0" destOrd="0" presId="urn:microsoft.com/office/officeart/2005/8/layout/list1"/>
    <dgm:cxn modelId="{CE5BE2FB-8746-4435-853B-D7697FC51B1A}" srcId="{61C6C0B6-B5B9-42FF-91CF-96547E7F092F}" destId="{09BE8EC9-69FF-4C86-A150-A30112B96E27}" srcOrd="2" destOrd="0" parTransId="{0A9B4A2B-C834-4F3A-BAF1-CAF1C4A4ABED}" sibTransId="{3E317B67-D944-4A35-A8C3-F6C27668B0A2}"/>
    <dgm:cxn modelId="{469D644E-E625-4356-97CF-5C30AD36B9C6}" type="presParOf" srcId="{CA222008-4462-466C-BC4F-0282435224A0}" destId="{91AB2D51-F37F-4148-BD11-CFDE5458187C}" srcOrd="0" destOrd="0" presId="urn:microsoft.com/office/officeart/2005/8/layout/list1"/>
    <dgm:cxn modelId="{FBFA14F1-F415-45C5-8C37-BBA9CAB3842D}" type="presParOf" srcId="{91AB2D51-F37F-4148-BD11-CFDE5458187C}" destId="{4A38F601-910F-4193-9916-54ED099C1E84}" srcOrd="0" destOrd="0" presId="urn:microsoft.com/office/officeart/2005/8/layout/list1"/>
    <dgm:cxn modelId="{3436BBA3-8119-4692-9FE8-DA053467491D}" type="presParOf" srcId="{91AB2D51-F37F-4148-BD11-CFDE5458187C}" destId="{02A7C932-4DB0-439E-951A-FC150F1AEB73}" srcOrd="1" destOrd="0" presId="urn:microsoft.com/office/officeart/2005/8/layout/list1"/>
    <dgm:cxn modelId="{E6CBF521-3154-4C5B-B93B-3A8567B04502}" type="presParOf" srcId="{CA222008-4462-466C-BC4F-0282435224A0}" destId="{6A008BC5-C8D7-435A-97F2-EE26EC958779}" srcOrd="1" destOrd="0" presId="urn:microsoft.com/office/officeart/2005/8/layout/list1"/>
    <dgm:cxn modelId="{C16B3F90-EB56-404A-8141-710B97C2005F}" type="presParOf" srcId="{CA222008-4462-466C-BC4F-0282435224A0}" destId="{8FEB1DC6-5BCC-4B84-81AF-A21749FB0613}" srcOrd="2" destOrd="0" presId="urn:microsoft.com/office/officeart/2005/8/layout/list1"/>
    <dgm:cxn modelId="{229B6731-056F-4AEB-AAAA-A93B000AFB18}" type="presParOf" srcId="{CA222008-4462-466C-BC4F-0282435224A0}" destId="{55EB9A0D-B78E-4EA4-A9D9-670C421007EB}" srcOrd="3" destOrd="0" presId="urn:microsoft.com/office/officeart/2005/8/layout/list1"/>
    <dgm:cxn modelId="{090A1B85-004C-4B7C-A589-4CDE82E51F19}" type="presParOf" srcId="{CA222008-4462-466C-BC4F-0282435224A0}" destId="{B1330C9B-8675-40C6-BD40-972D9C909D66}" srcOrd="4" destOrd="0" presId="urn:microsoft.com/office/officeart/2005/8/layout/list1"/>
    <dgm:cxn modelId="{F64B6C3D-E90E-4AD5-9D31-8486C3D1269D}" type="presParOf" srcId="{B1330C9B-8675-40C6-BD40-972D9C909D66}" destId="{5E7E0D6E-2D27-4B45-B03F-5BFC81237BE7}" srcOrd="0" destOrd="0" presId="urn:microsoft.com/office/officeart/2005/8/layout/list1"/>
    <dgm:cxn modelId="{BC332758-F9E7-47A9-8EA1-6D73BB5E2C8F}" type="presParOf" srcId="{B1330C9B-8675-40C6-BD40-972D9C909D66}" destId="{3B591E0A-0848-423F-817B-B20D6600D73F}" srcOrd="1" destOrd="0" presId="urn:microsoft.com/office/officeart/2005/8/layout/list1"/>
    <dgm:cxn modelId="{0EFE3AE9-E74D-4A63-9DF2-B49684D61527}" type="presParOf" srcId="{CA222008-4462-466C-BC4F-0282435224A0}" destId="{875BFB87-DE9F-4BF8-8F33-9042FF319AEC}" srcOrd="5" destOrd="0" presId="urn:microsoft.com/office/officeart/2005/8/layout/list1"/>
    <dgm:cxn modelId="{4E74ACB3-BC56-43F3-9121-815BF5BA1D7B}" type="presParOf" srcId="{CA222008-4462-466C-BC4F-0282435224A0}" destId="{2744F71C-6101-4020-9AF0-90BBCC92615D}" srcOrd="6" destOrd="0" presId="urn:microsoft.com/office/officeart/2005/8/layout/list1"/>
    <dgm:cxn modelId="{F0E65899-2F02-41D8-BEDD-C28D742A9A34}" type="presParOf" srcId="{CA222008-4462-466C-BC4F-0282435224A0}" destId="{0D5EB249-2B3A-4F77-9196-83AD14C1850E}" srcOrd="7" destOrd="0" presId="urn:microsoft.com/office/officeart/2005/8/layout/list1"/>
    <dgm:cxn modelId="{6C932B02-02F8-402D-A3C6-52020F1A4FA6}" type="presParOf" srcId="{CA222008-4462-466C-BC4F-0282435224A0}" destId="{DB2B929D-D87D-4A12-B8B9-A23AC460542D}" srcOrd="8" destOrd="0" presId="urn:microsoft.com/office/officeart/2005/8/layout/list1"/>
    <dgm:cxn modelId="{42921B85-C836-4A5C-B8D3-D174040CFC47}" type="presParOf" srcId="{DB2B929D-D87D-4A12-B8B9-A23AC460542D}" destId="{F17C91D9-87DF-4EF4-8DCC-CA06F33A29C7}" srcOrd="0" destOrd="0" presId="urn:microsoft.com/office/officeart/2005/8/layout/list1"/>
    <dgm:cxn modelId="{59D0CEB7-5CE5-4AFE-BF58-253C1BC1AF2B}" type="presParOf" srcId="{DB2B929D-D87D-4A12-B8B9-A23AC460542D}" destId="{B8248394-5578-46FE-8E2C-316BABF5AEFB}" srcOrd="1" destOrd="0" presId="urn:microsoft.com/office/officeart/2005/8/layout/list1"/>
    <dgm:cxn modelId="{60636414-03AD-43FB-8286-35F342F265E7}" type="presParOf" srcId="{CA222008-4462-466C-BC4F-0282435224A0}" destId="{1BB74457-F810-4A4D-B915-299AF0C7E19F}" srcOrd="9" destOrd="0" presId="urn:microsoft.com/office/officeart/2005/8/layout/list1"/>
    <dgm:cxn modelId="{6DDA2CF7-0563-4B98-BCCA-13E803B7B8C5}" type="presParOf" srcId="{CA222008-4462-466C-BC4F-0282435224A0}" destId="{27058BB0-B3E1-4B35-9B09-5B93EBFDE43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5BC6CA-56AB-443E-9885-AFFA53E48022}" type="doc">
      <dgm:prSet loTypeId="urn:microsoft.com/office/officeart/2005/8/layout/vList3" loCatId="list" qsTypeId="urn:microsoft.com/office/officeart/2005/8/quickstyle/simple1" qsCatId="simple" csTypeId="urn:microsoft.com/office/officeart/2005/8/colors/accent3_2" csCatId="accent3" phldr="1"/>
      <dgm:spPr/>
      <dgm:t>
        <a:bodyPr/>
        <a:lstStyle/>
        <a:p>
          <a:endParaRPr lang="es-ES"/>
        </a:p>
      </dgm:t>
    </dgm:pt>
    <dgm:pt modelId="{CBA3F6F6-8FE8-4DCB-BD48-027C9DEBD9B9}">
      <dgm:prSet custT="1"/>
      <dgm:spPr>
        <a:solidFill>
          <a:srgbClr val="155B26"/>
        </a:solidFill>
      </dgm:spPr>
      <dgm:t>
        <a:bodyPr/>
        <a:lstStyle/>
        <a:p>
          <a:pPr rtl="0"/>
          <a:r>
            <a:rPr lang="es-MX" sz="2400" b="1" dirty="0">
              <a:latin typeface="Arial" panose="020B0604020202020204" pitchFamily="34" charset="0"/>
              <a:cs typeface="Arial" panose="020B0604020202020204" pitchFamily="34" charset="0"/>
            </a:rPr>
            <a:t>Emisión de Leyes Generales de Transparencia, Protección de Datos y </a:t>
          </a:r>
          <a:r>
            <a:rPr lang="es-MX" sz="2400" b="1" u="sng" dirty="0">
              <a:latin typeface="Arial" panose="020B0604020202020204" pitchFamily="34" charset="0"/>
              <a:cs typeface="Arial" panose="020B0604020202020204" pitchFamily="34" charset="0"/>
            </a:rPr>
            <a:t>Archivos</a:t>
          </a:r>
          <a:r>
            <a:rPr lang="es-MX" sz="2400" b="1" dirty="0">
              <a:latin typeface="Arial" panose="020B0604020202020204" pitchFamily="34" charset="0"/>
              <a:cs typeface="Arial" panose="020B0604020202020204" pitchFamily="34" charset="0"/>
            </a:rPr>
            <a:t> </a:t>
          </a:r>
          <a:endParaRPr lang="es-MX" sz="2400" dirty="0">
            <a:latin typeface="Arial" panose="020B0604020202020204" pitchFamily="34" charset="0"/>
            <a:cs typeface="Arial" panose="020B0604020202020204" pitchFamily="34" charset="0"/>
          </a:endParaRPr>
        </a:p>
      </dgm:t>
    </dgm:pt>
    <dgm:pt modelId="{6A5AEA6A-9888-408F-8C3C-23A024E6E6A6}" type="parTrans" cxnId="{DFCD73E9-47C6-48F2-A666-401A3A3F72E7}">
      <dgm:prSet/>
      <dgm:spPr/>
      <dgm:t>
        <a:bodyPr/>
        <a:lstStyle/>
        <a:p>
          <a:endParaRPr lang="es-ES"/>
        </a:p>
      </dgm:t>
    </dgm:pt>
    <dgm:pt modelId="{FAECF606-C6A1-4C57-96D8-C07C1E279693}" type="sibTrans" cxnId="{DFCD73E9-47C6-48F2-A666-401A3A3F72E7}">
      <dgm:prSet/>
      <dgm:spPr/>
      <dgm:t>
        <a:bodyPr/>
        <a:lstStyle/>
        <a:p>
          <a:endParaRPr lang="es-ES"/>
        </a:p>
      </dgm:t>
    </dgm:pt>
    <dgm:pt modelId="{357ED01D-9C47-4C26-8C38-08DF4325DE8F}">
      <dgm:prSet custT="1"/>
      <dgm:spPr>
        <a:solidFill>
          <a:srgbClr val="155B26"/>
        </a:solidFill>
      </dgm:spPr>
      <dgm:t>
        <a:bodyPr/>
        <a:lstStyle/>
        <a:p>
          <a:pPr rtl="0"/>
          <a:r>
            <a:rPr lang="es-MX"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Creación del Sistema Nacional de Transparencia</a:t>
          </a:r>
        </a:p>
      </dgm:t>
    </dgm:pt>
    <dgm:pt modelId="{A785BCDA-C4CD-46F4-80B9-494554515A9B}" type="parTrans" cxnId="{E49101C6-930B-4FE4-B2C3-1B2481BF6578}">
      <dgm:prSet/>
      <dgm:spPr/>
      <dgm:t>
        <a:bodyPr/>
        <a:lstStyle/>
        <a:p>
          <a:endParaRPr lang="es-ES"/>
        </a:p>
      </dgm:t>
    </dgm:pt>
    <dgm:pt modelId="{6E7A6A00-830F-444A-A51F-1255766DB463}" type="sibTrans" cxnId="{E49101C6-930B-4FE4-B2C3-1B2481BF6578}">
      <dgm:prSet/>
      <dgm:spPr/>
      <dgm:t>
        <a:bodyPr/>
        <a:lstStyle/>
        <a:p>
          <a:endParaRPr lang="es-ES"/>
        </a:p>
      </dgm:t>
    </dgm:pt>
    <dgm:pt modelId="{3B814607-1145-43CB-80BF-190B760F55AA}">
      <dgm:prSet custT="1"/>
      <dgm:spPr>
        <a:solidFill>
          <a:srgbClr val="155B26"/>
        </a:solidFill>
      </dgm:spPr>
      <dgm:t>
        <a:bodyPr/>
        <a:lstStyle/>
        <a:p>
          <a:pPr rtl="0"/>
          <a:r>
            <a:rPr lang="es-MX"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Formalización del Sistema Nacional de Archivos</a:t>
          </a:r>
        </a:p>
      </dgm:t>
    </dgm:pt>
    <dgm:pt modelId="{6967A035-EEE3-486D-A0DF-77A4FAAC2B70}" type="parTrans" cxnId="{0C944A55-032D-400A-A800-5BBA6232FAAD}">
      <dgm:prSet/>
      <dgm:spPr/>
      <dgm:t>
        <a:bodyPr/>
        <a:lstStyle/>
        <a:p>
          <a:endParaRPr lang="es-ES"/>
        </a:p>
      </dgm:t>
    </dgm:pt>
    <dgm:pt modelId="{A7EC4826-4647-463E-9B06-BF4A8CB26727}" type="sibTrans" cxnId="{0C944A55-032D-400A-A800-5BBA6232FAAD}">
      <dgm:prSet/>
      <dgm:spPr/>
      <dgm:t>
        <a:bodyPr/>
        <a:lstStyle/>
        <a:p>
          <a:endParaRPr lang="es-ES"/>
        </a:p>
      </dgm:t>
    </dgm:pt>
    <dgm:pt modelId="{542733F2-9934-4546-9AB4-FA34FF650BFF}" type="pres">
      <dgm:prSet presAssocID="{795BC6CA-56AB-443E-9885-AFFA53E48022}" presName="linearFlow" presStyleCnt="0">
        <dgm:presLayoutVars>
          <dgm:dir/>
          <dgm:resizeHandles val="exact"/>
        </dgm:presLayoutVars>
      </dgm:prSet>
      <dgm:spPr/>
    </dgm:pt>
    <dgm:pt modelId="{742C05DD-CA93-4AC3-87FF-F4A25E8E122A}" type="pres">
      <dgm:prSet presAssocID="{CBA3F6F6-8FE8-4DCB-BD48-027C9DEBD9B9}" presName="composite" presStyleCnt="0"/>
      <dgm:spPr/>
    </dgm:pt>
    <dgm:pt modelId="{C479A0CB-FC08-4AA1-A1DC-B54B660322E3}" type="pres">
      <dgm:prSet presAssocID="{CBA3F6F6-8FE8-4DCB-BD48-027C9DEBD9B9}"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43B0652E-3858-4CB0-BFE1-D14E87AC9BBB}" type="pres">
      <dgm:prSet presAssocID="{CBA3F6F6-8FE8-4DCB-BD48-027C9DEBD9B9}" presName="txShp" presStyleLbl="node1" presStyleIdx="0" presStyleCnt="3" custLinFactNeighborY="-19539">
        <dgm:presLayoutVars>
          <dgm:bulletEnabled val="1"/>
        </dgm:presLayoutVars>
      </dgm:prSet>
      <dgm:spPr/>
    </dgm:pt>
    <dgm:pt modelId="{C8543441-D383-49FA-84E5-84C8B3EBBDAF}" type="pres">
      <dgm:prSet presAssocID="{FAECF606-C6A1-4C57-96D8-C07C1E279693}" presName="spacing" presStyleCnt="0"/>
      <dgm:spPr/>
    </dgm:pt>
    <dgm:pt modelId="{1242A46D-F590-40BE-92F5-EF5899BE95E3}" type="pres">
      <dgm:prSet presAssocID="{357ED01D-9C47-4C26-8C38-08DF4325DE8F}" presName="composite" presStyleCnt="0"/>
      <dgm:spPr/>
    </dgm:pt>
    <dgm:pt modelId="{BA743A44-9EEF-47A3-9149-3D5F8BE81BEF}" type="pres">
      <dgm:prSet presAssocID="{357ED01D-9C47-4C26-8C38-08DF4325DE8F}" presName="imgShp" presStyleLbl="fgImgPlace1" presStyleIdx="1" presStyleCnt="3"/>
      <dgm:spPr>
        <a:blipFill rotWithShape="1">
          <a:blip xmlns:r="http://schemas.openxmlformats.org/officeDocument/2006/relationships" r:embed="rId2"/>
          <a:stretch>
            <a:fillRect/>
          </a:stretch>
        </a:blipFill>
      </dgm:spPr>
    </dgm:pt>
    <dgm:pt modelId="{EDA4BBEA-4EFA-457C-B622-E85B3A0BC5F7}" type="pres">
      <dgm:prSet presAssocID="{357ED01D-9C47-4C26-8C38-08DF4325DE8F}" presName="txShp" presStyleLbl="node1" presStyleIdx="1" presStyleCnt="3">
        <dgm:presLayoutVars>
          <dgm:bulletEnabled val="1"/>
        </dgm:presLayoutVars>
      </dgm:prSet>
      <dgm:spPr/>
    </dgm:pt>
    <dgm:pt modelId="{29F8977A-C281-4514-9A16-6E156D849A82}" type="pres">
      <dgm:prSet presAssocID="{6E7A6A00-830F-444A-A51F-1255766DB463}" presName="spacing" presStyleCnt="0"/>
      <dgm:spPr/>
    </dgm:pt>
    <dgm:pt modelId="{7A444109-1D96-44B0-A54F-A15D3686B716}" type="pres">
      <dgm:prSet presAssocID="{3B814607-1145-43CB-80BF-190B760F55AA}" presName="composite" presStyleCnt="0"/>
      <dgm:spPr/>
    </dgm:pt>
    <dgm:pt modelId="{B5843436-6BC0-43DD-9F1B-231B4FFAA17D}" type="pres">
      <dgm:prSet presAssocID="{3B814607-1145-43CB-80BF-190B760F55AA}" presName="imgShp" presStyleLbl="fgImgPlace1" presStyleIdx="2" presStyleCnt="3"/>
      <dgm:spPr>
        <a:blipFill rotWithShape="1">
          <a:blip xmlns:r="http://schemas.openxmlformats.org/officeDocument/2006/relationships" r:embed="rId2"/>
          <a:stretch>
            <a:fillRect/>
          </a:stretch>
        </a:blipFill>
      </dgm:spPr>
    </dgm:pt>
    <dgm:pt modelId="{717B38F0-96A7-4CE4-9855-56820D6CE4E6}" type="pres">
      <dgm:prSet presAssocID="{3B814607-1145-43CB-80BF-190B760F55AA}" presName="txShp" presStyleLbl="node1" presStyleIdx="2" presStyleCnt="3">
        <dgm:presLayoutVars>
          <dgm:bulletEnabled val="1"/>
        </dgm:presLayoutVars>
      </dgm:prSet>
      <dgm:spPr/>
    </dgm:pt>
  </dgm:ptLst>
  <dgm:cxnLst>
    <dgm:cxn modelId="{11F4D74B-F317-4EF2-A1C2-47C550BAE31B}" type="presOf" srcId="{795BC6CA-56AB-443E-9885-AFFA53E48022}" destId="{542733F2-9934-4546-9AB4-FA34FF650BFF}" srcOrd="0" destOrd="0" presId="urn:microsoft.com/office/officeart/2005/8/layout/vList3"/>
    <dgm:cxn modelId="{E1954550-9E8D-4536-BAC9-50CCCA91E3DC}" type="presOf" srcId="{357ED01D-9C47-4C26-8C38-08DF4325DE8F}" destId="{EDA4BBEA-4EFA-457C-B622-E85B3A0BC5F7}" srcOrd="0" destOrd="0" presId="urn:microsoft.com/office/officeart/2005/8/layout/vList3"/>
    <dgm:cxn modelId="{0C944A55-032D-400A-A800-5BBA6232FAAD}" srcId="{795BC6CA-56AB-443E-9885-AFFA53E48022}" destId="{3B814607-1145-43CB-80BF-190B760F55AA}" srcOrd="2" destOrd="0" parTransId="{6967A035-EEE3-486D-A0DF-77A4FAAC2B70}" sibTransId="{A7EC4826-4647-463E-9B06-BF4A8CB26727}"/>
    <dgm:cxn modelId="{E31E6893-21CC-4B91-994D-5FDB0C64C012}" type="presOf" srcId="{CBA3F6F6-8FE8-4DCB-BD48-027C9DEBD9B9}" destId="{43B0652E-3858-4CB0-BFE1-D14E87AC9BBB}" srcOrd="0" destOrd="0" presId="urn:microsoft.com/office/officeart/2005/8/layout/vList3"/>
    <dgm:cxn modelId="{3413E2C1-EAB3-42BE-90DF-F17C6FF95874}" type="presOf" srcId="{3B814607-1145-43CB-80BF-190B760F55AA}" destId="{717B38F0-96A7-4CE4-9855-56820D6CE4E6}" srcOrd="0" destOrd="0" presId="urn:microsoft.com/office/officeart/2005/8/layout/vList3"/>
    <dgm:cxn modelId="{E49101C6-930B-4FE4-B2C3-1B2481BF6578}" srcId="{795BC6CA-56AB-443E-9885-AFFA53E48022}" destId="{357ED01D-9C47-4C26-8C38-08DF4325DE8F}" srcOrd="1" destOrd="0" parTransId="{A785BCDA-C4CD-46F4-80B9-494554515A9B}" sibTransId="{6E7A6A00-830F-444A-A51F-1255766DB463}"/>
    <dgm:cxn modelId="{DFCD73E9-47C6-48F2-A666-401A3A3F72E7}" srcId="{795BC6CA-56AB-443E-9885-AFFA53E48022}" destId="{CBA3F6F6-8FE8-4DCB-BD48-027C9DEBD9B9}" srcOrd="0" destOrd="0" parTransId="{6A5AEA6A-9888-408F-8C3C-23A024E6E6A6}" sibTransId="{FAECF606-C6A1-4C57-96D8-C07C1E279693}"/>
    <dgm:cxn modelId="{4D57B372-3408-4B0F-AACD-900E4F998D9E}" type="presParOf" srcId="{542733F2-9934-4546-9AB4-FA34FF650BFF}" destId="{742C05DD-CA93-4AC3-87FF-F4A25E8E122A}" srcOrd="0" destOrd="0" presId="urn:microsoft.com/office/officeart/2005/8/layout/vList3"/>
    <dgm:cxn modelId="{C12B38FA-C128-4F42-91D0-BDBC6B52E6C1}" type="presParOf" srcId="{742C05DD-CA93-4AC3-87FF-F4A25E8E122A}" destId="{C479A0CB-FC08-4AA1-A1DC-B54B660322E3}" srcOrd="0" destOrd="0" presId="urn:microsoft.com/office/officeart/2005/8/layout/vList3"/>
    <dgm:cxn modelId="{A94774CC-651F-4AD9-912C-103C9B724809}" type="presParOf" srcId="{742C05DD-CA93-4AC3-87FF-F4A25E8E122A}" destId="{43B0652E-3858-4CB0-BFE1-D14E87AC9BBB}" srcOrd="1" destOrd="0" presId="urn:microsoft.com/office/officeart/2005/8/layout/vList3"/>
    <dgm:cxn modelId="{4AA931C9-3ABF-4CA8-92E4-392B178A6C6D}" type="presParOf" srcId="{542733F2-9934-4546-9AB4-FA34FF650BFF}" destId="{C8543441-D383-49FA-84E5-84C8B3EBBDAF}" srcOrd="1" destOrd="0" presId="urn:microsoft.com/office/officeart/2005/8/layout/vList3"/>
    <dgm:cxn modelId="{3E9D1BD9-7048-4F91-9E23-D029B3482E88}" type="presParOf" srcId="{542733F2-9934-4546-9AB4-FA34FF650BFF}" destId="{1242A46D-F590-40BE-92F5-EF5899BE95E3}" srcOrd="2" destOrd="0" presId="urn:microsoft.com/office/officeart/2005/8/layout/vList3"/>
    <dgm:cxn modelId="{D1EAC442-BC37-4FF3-A377-65DD77A60238}" type="presParOf" srcId="{1242A46D-F590-40BE-92F5-EF5899BE95E3}" destId="{BA743A44-9EEF-47A3-9149-3D5F8BE81BEF}" srcOrd="0" destOrd="0" presId="urn:microsoft.com/office/officeart/2005/8/layout/vList3"/>
    <dgm:cxn modelId="{AEBBE488-F30E-4239-A3C0-D26274308633}" type="presParOf" srcId="{1242A46D-F590-40BE-92F5-EF5899BE95E3}" destId="{EDA4BBEA-4EFA-457C-B622-E85B3A0BC5F7}" srcOrd="1" destOrd="0" presId="urn:microsoft.com/office/officeart/2005/8/layout/vList3"/>
    <dgm:cxn modelId="{14597387-BD88-4F50-AFE8-85A56742D745}" type="presParOf" srcId="{542733F2-9934-4546-9AB4-FA34FF650BFF}" destId="{29F8977A-C281-4514-9A16-6E156D849A82}" srcOrd="3" destOrd="0" presId="urn:microsoft.com/office/officeart/2005/8/layout/vList3"/>
    <dgm:cxn modelId="{1991F0E8-38B7-460C-94EF-EE3E027CDCAA}" type="presParOf" srcId="{542733F2-9934-4546-9AB4-FA34FF650BFF}" destId="{7A444109-1D96-44B0-A54F-A15D3686B716}" srcOrd="4" destOrd="0" presId="urn:microsoft.com/office/officeart/2005/8/layout/vList3"/>
    <dgm:cxn modelId="{504C3C5F-7DEE-471E-A1A4-8560F3BB185B}" type="presParOf" srcId="{7A444109-1D96-44B0-A54F-A15D3686B716}" destId="{B5843436-6BC0-43DD-9F1B-231B4FFAA17D}" srcOrd="0" destOrd="0" presId="urn:microsoft.com/office/officeart/2005/8/layout/vList3"/>
    <dgm:cxn modelId="{26624478-5FA8-41F1-81B3-38A601BF65B0}" type="presParOf" srcId="{7A444109-1D96-44B0-A54F-A15D3686B716}" destId="{717B38F0-96A7-4CE4-9855-56820D6CE4E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1F73A7-7B2F-4DDE-83E5-6D36E5FF6986}" type="doc">
      <dgm:prSet loTypeId="urn:microsoft.com/office/officeart/2005/8/layout/hierarchy4" loCatId="hierarchy" qsTypeId="urn:microsoft.com/office/officeart/2005/8/quickstyle/simple5" qsCatId="simple" csTypeId="urn:microsoft.com/office/officeart/2005/8/colors/colorful4" csCatId="colorful" phldr="1"/>
      <dgm:spPr/>
      <dgm:t>
        <a:bodyPr/>
        <a:lstStyle/>
        <a:p>
          <a:endParaRPr lang="es-MX"/>
        </a:p>
      </dgm:t>
    </dgm:pt>
    <dgm:pt modelId="{00DA99E5-F3FD-40E3-8D06-766F83B1D047}">
      <dgm:prSet phldrT="[Texto]" custT="1"/>
      <dgm:spPr>
        <a:solidFill>
          <a:srgbClr val="155B26"/>
        </a:solidFill>
        <a:ln>
          <a:solidFill>
            <a:schemeClr val="bg2"/>
          </a:solidFill>
        </a:ln>
      </dgm:spPr>
      <dgm:t>
        <a:bodyPr/>
        <a:lstStyle/>
        <a:p>
          <a:r>
            <a:rPr lang="es-MX" sz="2000" b="1" dirty="0">
              <a:effectLst>
                <a:outerShdw blurRad="38100" dist="38100" dir="2700000" algn="tl">
                  <a:srgbClr val="000000">
                    <a:alpha val="43137"/>
                  </a:srgbClr>
                </a:outerShdw>
              </a:effectLst>
            </a:rPr>
            <a:t>Sistema Institucional de Archivos</a:t>
          </a:r>
        </a:p>
      </dgm:t>
    </dgm:pt>
    <dgm:pt modelId="{E34676AC-2D4D-4C5D-82B8-8B3D3FE283CA}" type="parTrans" cxnId="{30AEE835-D936-4D3A-80BA-F0F6437F7A35}">
      <dgm:prSet custT="1"/>
      <dgm:spPr/>
      <dgm:t>
        <a:bodyPr/>
        <a:lstStyle/>
        <a:p>
          <a:endParaRPr lang="es-MX" sz="1400"/>
        </a:p>
      </dgm:t>
    </dgm:pt>
    <dgm:pt modelId="{75171E14-189D-401A-B41C-0BFAB8DFD9A9}" type="sibTrans" cxnId="{30AEE835-D936-4D3A-80BA-F0F6437F7A35}">
      <dgm:prSet/>
      <dgm:spPr/>
      <dgm:t>
        <a:bodyPr/>
        <a:lstStyle/>
        <a:p>
          <a:endParaRPr lang="es-MX" sz="1400"/>
        </a:p>
      </dgm:t>
    </dgm:pt>
    <dgm:pt modelId="{08B34BB2-8B39-4B6E-BEEC-80D817A08568}">
      <dgm:prSet phldrT="[Texto]" custT="1">
        <dgm:style>
          <a:lnRef idx="1">
            <a:schemeClr val="accent2"/>
          </a:lnRef>
          <a:fillRef idx="2">
            <a:schemeClr val="accent2"/>
          </a:fillRef>
          <a:effectRef idx="1">
            <a:schemeClr val="accent2"/>
          </a:effectRef>
          <a:fontRef idx="minor">
            <a:schemeClr val="dk1"/>
          </a:fontRef>
        </dgm:style>
      </dgm:prSet>
      <dgm:spPr>
        <a:solidFill>
          <a:srgbClr val="FF0000"/>
        </a:solidFill>
        <a:ln>
          <a:noFill/>
        </a:ln>
        <a:effectLst/>
        <a:scene3d>
          <a:camera prst="orthographicFront">
            <a:rot lat="0" lon="0" rev="0"/>
          </a:camera>
          <a:lightRig rig="contrasting" dir="t">
            <a:rot lat="0" lon="0" rev="7800000"/>
          </a:lightRig>
        </a:scene3d>
        <a:sp3d>
          <a:bevelT w="139700" h="139700"/>
        </a:sp3d>
      </dgm:spPr>
      <dgm:t>
        <a:bodyPr/>
        <a:lstStyle/>
        <a:p>
          <a:pPr>
            <a:spcAft>
              <a:spcPts val="0"/>
            </a:spcAft>
          </a:pPr>
          <a:r>
            <a:rPr lang="es-MX" sz="1600" b="1" dirty="0">
              <a:solidFill>
                <a:schemeClr val="bg1"/>
              </a:solidFill>
              <a:effectLst>
                <a:outerShdw blurRad="38100" dist="38100" dir="2700000" algn="tl">
                  <a:srgbClr val="000000">
                    <a:alpha val="43137"/>
                  </a:srgbClr>
                </a:outerShdw>
              </a:effectLst>
            </a:rPr>
            <a:t>Unidad de Correspondencia[Oficialía de Partes]</a:t>
          </a:r>
        </a:p>
        <a:p>
          <a:pPr>
            <a:spcAft>
              <a:spcPts val="0"/>
            </a:spcAft>
          </a:pPr>
          <a:r>
            <a:rPr lang="es-MX" sz="2400" b="1" dirty="0">
              <a:solidFill>
                <a:schemeClr val="bg1"/>
              </a:solidFill>
              <a:effectLst>
                <a:outerShdw blurRad="38100" dist="38100" dir="2700000" algn="tl">
                  <a:srgbClr val="000000">
                    <a:alpha val="43137"/>
                  </a:srgbClr>
                </a:outerShdw>
              </a:effectLst>
            </a:rPr>
            <a:t>	</a:t>
          </a:r>
        </a:p>
      </dgm:t>
    </dgm:pt>
    <dgm:pt modelId="{362D0B8C-40FA-4D04-BF74-18103D5CF678}" type="parTrans" cxnId="{7C0D1983-E781-46EB-8180-1A592EC63F24}">
      <dgm:prSet custT="1"/>
      <dgm:spPr/>
      <dgm:t>
        <a:bodyPr/>
        <a:lstStyle/>
        <a:p>
          <a:endParaRPr lang="es-MX" sz="1400"/>
        </a:p>
      </dgm:t>
    </dgm:pt>
    <dgm:pt modelId="{85905502-31CC-4189-9667-94EFAB835AAA}" type="sibTrans" cxnId="{7C0D1983-E781-46EB-8180-1A592EC63F24}">
      <dgm:prSet/>
      <dgm:spPr/>
      <dgm:t>
        <a:bodyPr/>
        <a:lstStyle/>
        <a:p>
          <a:endParaRPr lang="es-MX" sz="1400"/>
        </a:p>
      </dgm:t>
    </dgm:pt>
    <dgm:pt modelId="{245378B3-5C16-4E0C-B2E6-12192513B916}">
      <dgm:prSet phldrT="[Texto]" custT="1"/>
      <dgm:spPr>
        <a:solidFill>
          <a:srgbClr val="FF0000"/>
        </a:solidFill>
      </dgm:spPr>
      <dgm:t>
        <a:bodyPr/>
        <a:lstStyle/>
        <a:p>
          <a:r>
            <a:rPr lang="es-MX" sz="1800" b="1" dirty="0">
              <a:effectLst>
                <a:outerShdw blurRad="38100" dist="38100" dir="2700000" algn="tl">
                  <a:srgbClr val="000000">
                    <a:alpha val="43137"/>
                  </a:srgbClr>
                </a:outerShdw>
              </a:effectLst>
            </a:rPr>
            <a:t>Instancias Operativas</a:t>
          </a:r>
        </a:p>
      </dgm:t>
    </dgm:pt>
    <dgm:pt modelId="{787FCBD2-0423-4A6E-9987-AB113664D6DD}" type="sibTrans" cxnId="{03AC3FB9-DB32-4693-B833-8638ADCA2DD4}">
      <dgm:prSet/>
      <dgm:spPr/>
      <dgm:t>
        <a:bodyPr/>
        <a:lstStyle/>
        <a:p>
          <a:endParaRPr lang="es-MX" sz="1400"/>
        </a:p>
      </dgm:t>
    </dgm:pt>
    <dgm:pt modelId="{0DB72A0B-CB0C-4821-BCCD-59C1BFFD3428}" type="parTrans" cxnId="{03AC3FB9-DB32-4693-B833-8638ADCA2DD4}">
      <dgm:prSet custT="1"/>
      <dgm:spPr>
        <a:ln>
          <a:solidFill>
            <a:schemeClr val="accent6"/>
          </a:solidFill>
        </a:ln>
      </dgm:spPr>
      <dgm:t>
        <a:bodyPr/>
        <a:lstStyle/>
        <a:p>
          <a:endParaRPr lang="es-MX" sz="1400"/>
        </a:p>
      </dgm:t>
    </dgm:pt>
    <dgm:pt modelId="{415C84CF-35A2-4377-9C4D-2084BE69AFEF}">
      <dgm:prSet phldrT="[Texto]" custT="1"/>
      <dgm:spPr>
        <a:solidFill>
          <a:schemeClr val="tx1">
            <a:lumMod val="50000"/>
            <a:lumOff val="50000"/>
          </a:schemeClr>
        </a:solidFill>
      </dgm:spPr>
      <dgm:t>
        <a:bodyPr/>
        <a:lstStyle/>
        <a:p>
          <a:pPr>
            <a:spcAft>
              <a:spcPts val="0"/>
            </a:spcAft>
          </a:pPr>
          <a:r>
            <a:rPr lang="es-MX" sz="1600" b="1" dirty="0">
              <a:effectLst>
                <a:outerShdw blurRad="38100" dist="38100" dir="2700000" algn="tl">
                  <a:srgbClr val="000000">
                    <a:alpha val="43137"/>
                  </a:srgbClr>
                </a:outerShdw>
              </a:effectLst>
            </a:rPr>
            <a:t>Área Coordinadora de Archivos</a:t>
          </a:r>
        </a:p>
        <a:p>
          <a:pPr>
            <a:spcAft>
              <a:spcPts val="0"/>
            </a:spcAft>
          </a:pPr>
          <a:endParaRPr lang="es-MX" sz="2400" b="1" dirty="0">
            <a:solidFill>
              <a:schemeClr val="bg1"/>
            </a:solidFill>
            <a:effectLst>
              <a:outerShdw blurRad="38100" dist="38100" dir="2700000" algn="tl">
                <a:srgbClr val="000000">
                  <a:alpha val="43137"/>
                </a:srgbClr>
              </a:outerShdw>
            </a:effectLst>
          </a:endParaRPr>
        </a:p>
      </dgm:t>
    </dgm:pt>
    <dgm:pt modelId="{CC08142A-B390-4157-8C3C-BD0E91A937A4}" type="parTrans" cxnId="{F37CA1A3-07D3-48F5-AA94-6A7B325D3D0D}">
      <dgm:prSet/>
      <dgm:spPr/>
      <dgm:t>
        <a:bodyPr/>
        <a:lstStyle/>
        <a:p>
          <a:endParaRPr lang="es-MX"/>
        </a:p>
      </dgm:t>
    </dgm:pt>
    <dgm:pt modelId="{A5555A4B-E0D9-47B5-816C-26B3513F6662}" type="sibTrans" cxnId="{F37CA1A3-07D3-48F5-AA94-6A7B325D3D0D}">
      <dgm:prSet/>
      <dgm:spPr/>
      <dgm:t>
        <a:bodyPr/>
        <a:lstStyle/>
        <a:p>
          <a:endParaRPr lang="es-MX"/>
        </a:p>
      </dgm:t>
    </dgm:pt>
    <dgm:pt modelId="{D34698C4-E736-41C7-82BF-E8837A1501D4}">
      <dgm:prSet phldrT="[Texto]" custT="1"/>
      <dgm:spPr>
        <a:solidFill>
          <a:schemeClr val="bg1">
            <a:lumMod val="50000"/>
          </a:schemeClr>
        </a:solidFill>
        <a:ln>
          <a:solidFill>
            <a:schemeClr val="accent1">
              <a:lumMod val="75000"/>
            </a:schemeClr>
          </a:solidFill>
        </a:ln>
      </dgm:spPr>
      <dgm:t>
        <a:bodyPr/>
        <a:lstStyle/>
        <a:p>
          <a:r>
            <a:rPr lang="es-MX" sz="1800" b="1" dirty="0">
              <a:effectLst>
                <a:outerShdw blurRad="38100" dist="38100" dir="2700000" algn="tl">
                  <a:srgbClr val="000000">
                    <a:alpha val="43137"/>
                  </a:srgbClr>
                </a:outerShdw>
              </a:effectLst>
            </a:rPr>
            <a:t>Instancia normativa</a:t>
          </a:r>
        </a:p>
      </dgm:t>
    </dgm:pt>
    <dgm:pt modelId="{46593520-2ECC-43A8-908F-95ED9CC2D75B}" type="sibTrans" cxnId="{FA3ACE41-51B0-4DD8-A502-207E159C0AAC}">
      <dgm:prSet/>
      <dgm:spPr/>
      <dgm:t>
        <a:bodyPr/>
        <a:lstStyle/>
        <a:p>
          <a:endParaRPr lang="es-MX" sz="1400"/>
        </a:p>
      </dgm:t>
    </dgm:pt>
    <dgm:pt modelId="{970E5B81-AB41-4C4F-AB57-E408D3404A20}" type="parTrans" cxnId="{FA3ACE41-51B0-4DD8-A502-207E159C0AAC}">
      <dgm:prSet custT="1"/>
      <dgm:spPr>
        <a:ln>
          <a:solidFill>
            <a:schemeClr val="accent6"/>
          </a:solidFill>
        </a:ln>
      </dgm:spPr>
      <dgm:t>
        <a:bodyPr/>
        <a:lstStyle/>
        <a:p>
          <a:endParaRPr lang="es-MX" sz="1400"/>
        </a:p>
      </dgm:t>
    </dgm:pt>
    <dgm:pt modelId="{18518D35-81AD-485F-ADD1-D4C16FFB6931}">
      <dgm:prSet phldrT="[Texto]" custT="1">
        <dgm:style>
          <a:lnRef idx="1">
            <a:schemeClr val="accent2"/>
          </a:lnRef>
          <a:fillRef idx="2">
            <a:schemeClr val="accent2"/>
          </a:fillRef>
          <a:effectRef idx="1">
            <a:schemeClr val="accent2"/>
          </a:effectRef>
          <a:fontRef idx="minor">
            <a:schemeClr val="dk1"/>
          </a:fontRef>
        </dgm:style>
      </dgm:prSet>
      <dgm:spPr>
        <a:solidFill>
          <a:srgbClr val="FFC000"/>
        </a:solidFill>
        <a:ln>
          <a:noFill/>
        </a:ln>
        <a:effectLst/>
        <a:scene3d>
          <a:camera prst="orthographicFront">
            <a:rot lat="0" lon="0" rev="0"/>
          </a:camera>
          <a:lightRig rig="contrasting" dir="t">
            <a:rot lat="0" lon="0" rev="7800000"/>
          </a:lightRig>
        </a:scene3d>
        <a:sp3d>
          <a:bevelT w="139700" h="139700"/>
        </a:sp3d>
      </dgm:spPr>
      <dgm:t>
        <a:bodyPr/>
        <a:lstStyle/>
        <a:p>
          <a:pPr>
            <a:spcAft>
              <a:spcPts val="0"/>
            </a:spcAft>
          </a:pPr>
          <a:r>
            <a:rPr lang="es-MX" sz="1600" b="1" dirty="0">
              <a:solidFill>
                <a:schemeClr val="bg1"/>
              </a:solidFill>
              <a:effectLst>
                <a:outerShdw blurRad="38100" dist="38100" dir="2700000" algn="tl">
                  <a:srgbClr val="000000">
                    <a:alpha val="43137"/>
                  </a:srgbClr>
                </a:outerShdw>
              </a:effectLst>
            </a:rPr>
            <a:t>Archivo</a:t>
          </a:r>
          <a:r>
            <a:rPr lang="es-MX" sz="1800" b="1" dirty="0">
              <a:solidFill>
                <a:schemeClr val="bg1"/>
              </a:solidFill>
              <a:effectLst>
                <a:outerShdw blurRad="38100" dist="38100" dir="2700000" algn="tl">
                  <a:srgbClr val="000000">
                    <a:alpha val="43137"/>
                  </a:srgbClr>
                </a:outerShdw>
              </a:effectLst>
            </a:rPr>
            <a:t> de Trámite</a:t>
          </a:r>
        </a:p>
        <a:p>
          <a:pPr>
            <a:spcAft>
              <a:spcPts val="0"/>
            </a:spcAft>
          </a:pPr>
          <a:endParaRPr lang="es-MX" sz="2400" b="1" dirty="0">
            <a:solidFill>
              <a:schemeClr val="bg1"/>
            </a:solidFill>
            <a:effectLst>
              <a:outerShdw blurRad="38100" dist="38100" dir="2700000" algn="tl">
                <a:srgbClr val="000000">
                  <a:alpha val="43137"/>
                </a:srgbClr>
              </a:outerShdw>
            </a:effectLst>
          </a:endParaRPr>
        </a:p>
      </dgm:t>
    </dgm:pt>
    <dgm:pt modelId="{7B52FC82-27D7-44AC-9F85-DFFCBBC77FBF}" type="parTrans" cxnId="{625011ED-A592-4733-8785-7F6D19B8F431}">
      <dgm:prSet/>
      <dgm:spPr/>
      <dgm:t>
        <a:bodyPr/>
        <a:lstStyle/>
        <a:p>
          <a:endParaRPr lang="es-ES"/>
        </a:p>
      </dgm:t>
    </dgm:pt>
    <dgm:pt modelId="{7A312CF4-B6B8-41E3-8FF8-E53FAB48DE82}" type="sibTrans" cxnId="{625011ED-A592-4733-8785-7F6D19B8F431}">
      <dgm:prSet/>
      <dgm:spPr/>
      <dgm:t>
        <a:bodyPr/>
        <a:lstStyle/>
        <a:p>
          <a:endParaRPr lang="es-ES"/>
        </a:p>
      </dgm:t>
    </dgm:pt>
    <dgm:pt modelId="{22C5D864-09AB-4DA5-813F-F74BE34BF069}">
      <dgm:prSet phldrT="[Texto]" custT="1">
        <dgm:style>
          <a:lnRef idx="1">
            <a:schemeClr val="accent2"/>
          </a:lnRef>
          <a:fillRef idx="2">
            <a:schemeClr val="accent2"/>
          </a:fillRef>
          <a:effectRef idx="1">
            <a:schemeClr val="accent2"/>
          </a:effectRef>
          <a:fontRef idx="minor">
            <a:schemeClr val="dk1"/>
          </a:fontRef>
        </dgm:style>
      </dgm:prSet>
      <dgm:spPr>
        <a:solidFill>
          <a:srgbClr val="00B0F0"/>
        </a:solidFill>
        <a:ln>
          <a:noFill/>
        </a:ln>
        <a:effectLst/>
        <a:scene3d>
          <a:camera prst="orthographicFront">
            <a:rot lat="0" lon="0" rev="0"/>
          </a:camera>
          <a:lightRig rig="contrasting" dir="t">
            <a:rot lat="0" lon="0" rev="7800000"/>
          </a:lightRig>
        </a:scene3d>
        <a:sp3d>
          <a:bevelT w="139700" h="139700"/>
        </a:sp3d>
      </dgm:spPr>
      <dgm:t>
        <a:bodyPr/>
        <a:lstStyle/>
        <a:p>
          <a:pPr>
            <a:spcAft>
              <a:spcPts val="0"/>
            </a:spcAft>
          </a:pPr>
          <a:r>
            <a:rPr lang="es-MX" sz="1600" b="1" dirty="0">
              <a:solidFill>
                <a:schemeClr val="bg1"/>
              </a:solidFill>
              <a:effectLst>
                <a:outerShdw blurRad="38100" dist="38100" dir="2700000" algn="tl">
                  <a:srgbClr val="000000">
                    <a:alpha val="43137"/>
                  </a:srgbClr>
                </a:outerShdw>
              </a:effectLst>
            </a:rPr>
            <a:t>Archivo de Concentración</a:t>
          </a:r>
        </a:p>
        <a:p>
          <a:pPr>
            <a:spcAft>
              <a:spcPts val="0"/>
            </a:spcAft>
          </a:pPr>
          <a:endParaRPr lang="es-MX" sz="2400" b="1" dirty="0">
            <a:solidFill>
              <a:schemeClr val="bg1"/>
            </a:solidFill>
            <a:effectLst>
              <a:outerShdw blurRad="38100" dist="38100" dir="2700000" algn="tl">
                <a:srgbClr val="000000">
                  <a:alpha val="43137"/>
                </a:srgbClr>
              </a:outerShdw>
            </a:effectLst>
          </a:endParaRPr>
        </a:p>
      </dgm:t>
    </dgm:pt>
    <dgm:pt modelId="{851A53A5-0F98-4973-878F-01225BECE6BE}" type="parTrans" cxnId="{90FAFFCB-2A92-4434-81A6-4D453119A535}">
      <dgm:prSet/>
      <dgm:spPr/>
      <dgm:t>
        <a:bodyPr/>
        <a:lstStyle/>
        <a:p>
          <a:endParaRPr lang="es-ES"/>
        </a:p>
      </dgm:t>
    </dgm:pt>
    <dgm:pt modelId="{70A20453-1BC3-4D90-AC00-79FCBF9E1A38}" type="sibTrans" cxnId="{90FAFFCB-2A92-4434-81A6-4D453119A535}">
      <dgm:prSet/>
      <dgm:spPr/>
      <dgm:t>
        <a:bodyPr/>
        <a:lstStyle/>
        <a:p>
          <a:endParaRPr lang="es-ES"/>
        </a:p>
      </dgm:t>
    </dgm:pt>
    <dgm:pt modelId="{F86050F4-255C-448E-99D6-9C448D79D818}">
      <dgm:prSet phldrT="[Texto]" custT="1">
        <dgm:style>
          <a:lnRef idx="1">
            <a:schemeClr val="accent2"/>
          </a:lnRef>
          <a:fillRef idx="2">
            <a:schemeClr val="accent2"/>
          </a:fillRef>
          <a:effectRef idx="1">
            <a:schemeClr val="accent2"/>
          </a:effectRef>
          <a:fontRef idx="minor">
            <a:schemeClr val="dk1"/>
          </a:fontRef>
        </dgm:style>
      </dgm:prSet>
      <dgm:spPr>
        <a:solidFill>
          <a:schemeClr val="accent2">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pPr>
            <a:spcAft>
              <a:spcPts val="0"/>
            </a:spcAft>
          </a:pPr>
          <a:r>
            <a:rPr lang="es-MX" sz="1600" b="1" dirty="0">
              <a:solidFill>
                <a:schemeClr val="bg1"/>
              </a:solidFill>
              <a:effectLst>
                <a:outerShdw blurRad="38100" dist="38100" dir="2700000" algn="tl">
                  <a:srgbClr val="000000">
                    <a:alpha val="43137"/>
                  </a:srgbClr>
                </a:outerShdw>
              </a:effectLst>
            </a:rPr>
            <a:t>Archivo Histórico</a:t>
          </a:r>
        </a:p>
        <a:p>
          <a:pPr>
            <a:spcAft>
              <a:spcPts val="0"/>
            </a:spcAft>
          </a:pPr>
          <a:endParaRPr lang="es-MX" sz="2400" b="1" dirty="0">
            <a:solidFill>
              <a:schemeClr val="bg1"/>
            </a:solidFill>
            <a:effectLst>
              <a:outerShdw blurRad="38100" dist="38100" dir="2700000" algn="tl">
                <a:srgbClr val="000000">
                  <a:alpha val="43137"/>
                </a:srgbClr>
              </a:outerShdw>
            </a:effectLst>
          </a:endParaRPr>
        </a:p>
      </dgm:t>
    </dgm:pt>
    <dgm:pt modelId="{4BC942B3-A44D-4EC3-B06C-454B539DBA95}" type="sibTrans" cxnId="{7FCCAC58-8968-4D7E-AE6B-CCB9D168F28E}">
      <dgm:prSet/>
      <dgm:spPr/>
      <dgm:t>
        <a:bodyPr/>
        <a:lstStyle/>
        <a:p>
          <a:endParaRPr lang="es-ES"/>
        </a:p>
      </dgm:t>
    </dgm:pt>
    <dgm:pt modelId="{C66392EA-66D2-4AED-933B-AD378B86DC93}" type="parTrans" cxnId="{7FCCAC58-8968-4D7E-AE6B-CCB9D168F28E}">
      <dgm:prSet/>
      <dgm:spPr/>
      <dgm:t>
        <a:bodyPr/>
        <a:lstStyle/>
        <a:p>
          <a:endParaRPr lang="es-ES"/>
        </a:p>
      </dgm:t>
    </dgm:pt>
    <dgm:pt modelId="{892486BC-6D79-44A0-9BEF-F1A0E6E8143B}" type="pres">
      <dgm:prSet presAssocID="{A81F73A7-7B2F-4DDE-83E5-6D36E5FF6986}" presName="Name0" presStyleCnt="0">
        <dgm:presLayoutVars>
          <dgm:chPref val="1"/>
          <dgm:dir/>
          <dgm:animOne val="branch"/>
          <dgm:animLvl val="lvl"/>
          <dgm:resizeHandles/>
        </dgm:presLayoutVars>
      </dgm:prSet>
      <dgm:spPr/>
    </dgm:pt>
    <dgm:pt modelId="{10F8531B-964A-424A-AD00-652EED162DC8}" type="pres">
      <dgm:prSet presAssocID="{00DA99E5-F3FD-40E3-8D06-766F83B1D047}" presName="vertOne" presStyleCnt="0"/>
      <dgm:spPr/>
    </dgm:pt>
    <dgm:pt modelId="{3CC60339-4292-4D8F-AF09-B4B2EA525C7C}" type="pres">
      <dgm:prSet presAssocID="{00DA99E5-F3FD-40E3-8D06-766F83B1D047}" presName="txOne" presStyleLbl="node0" presStyleIdx="0" presStyleCnt="1" custScaleY="24035" custLinFactY="-94" custLinFactNeighborX="0" custLinFactNeighborY="-100000">
        <dgm:presLayoutVars>
          <dgm:chPref val="3"/>
        </dgm:presLayoutVars>
      </dgm:prSet>
      <dgm:spPr/>
    </dgm:pt>
    <dgm:pt modelId="{015907DA-7C7C-40B7-A142-E0CE9E6AF6A7}" type="pres">
      <dgm:prSet presAssocID="{00DA99E5-F3FD-40E3-8D06-766F83B1D047}" presName="parTransOne" presStyleCnt="0"/>
      <dgm:spPr/>
    </dgm:pt>
    <dgm:pt modelId="{43C93B13-F993-428D-96CD-7E4D6F536D53}" type="pres">
      <dgm:prSet presAssocID="{00DA99E5-F3FD-40E3-8D06-766F83B1D047}" presName="horzOne" presStyleCnt="0"/>
      <dgm:spPr/>
    </dgm:pt>
    <dgm:pt modelId="{CF5981AA-13D3-4E94-A2D8-DE19ECD2748F}" type="pres">
      <dgm:prSet presAssocID="{D34698C4-E736-41C7-82BF-E8837A1501D4}" presName="vertTwo" presStyleCnt="0"/>
      <dgm:spPr/>
    </dgm:pt>
    <dgm:pt modelId="{51483E98-8FA8-4CD3-B9FF-26E7091834F1}" type="pres">
      <dgm:prSet presAssocID="{D34698C4-E736-41C7-82BF-E8837A1501D4}" presName="txTwo" presStyleLbl="node2" presStyleIdx="0" presStyleCnt="2" custScaleY="21085">
        <dgm:presLayoutVars>
          <dgm:chPref val="3"/>
        </dgm:presLayoutVars>
      </dgm:prSet>
      <dgm:spPr/>
    </dgm:pt>
    <dgm:pt modelId="{685B5F6E-9DEC-4818-AD77-F9F9DECEA450}" type="pres">
      <dgm:prSet presAssocID="{D34698C4-E736-41C7-82BF-E8837A1501D4}" presName="parTransTwo" presStyleCnt="0"/>
      <dgm:spPr/>
    </dgm:pt>
    <dgm:pt modelId="{F8E6E541-CD52-4481-B626-3303D277235D}" type="pres">
      <dgm:prSet presAssocID="{D34698C4-E736-41C7-82BF-E8837A1501D4}" presName="horzTwo" presStyleCnt="0"/>
      <dgm:spPr/>
    </dgm:pt>
    <dgm:pt modelId="{244C6859-C59C-480B-8B72-ED2F17780046}" type="pres">
      <dgm:prSet presAssocID="{415C84CF-35A2-4377-9C4D-2084BE69AFEF}" presName="vertThree" presStyleCnt="0"/>
      <dgm:spPr/>
    </dgm:pt>
    <dgm:pt modelId="{B748E3BC-23FB-4AF7-92B2-1D4A9032BA57}" type="pres">
      <dgm:prSet presAssocID="{415C84CF-35A2-4377-9C4D-2084BE69AFEF}" presName="txThree" presStyleLbl="node3" presStyleIdx="0" presStyleCnt="5" custScaleX="108299">
        <dgm:presLayoutVars>
          <dgm:chPref val="3"/>
        </dgm:presLayoutVars>
      </dgm:prSet>
      <dgm:spPr/>
    </dgm:pt>
    <dgm:pt modelId="{73F7226F-C3D8-476C-8F19-F22B4A6F7B34}" type="pres">
      <dgm:prSet presAssocID="{415C84CF-35A2-4377-9C4D-2084BE69AFEF}" presName="horzThree" presStyleCnt="0"/>
      <dgm:spPr/>
    </dgm:pt>
    <dgm:pt modelId="{F0AEFB33-C376-4F8A-81C6-871A41AB22AE}" type="pres">
      <dgm:prSet presAssocID="{46593520-2ECC-43A8-908F-95ED9CC2D75B}" presName="sibSpaceTwo" presStyleCnt="0"/>
      <dgm:spPr/>
    </dgm:pt>
    <dgm:pt modelId="{233E3B28-F735-4450-AFAD-A7A3904A7B16}" type="pres">
      <dgm:prSet presAssocID="{245378B3-5C16-4E0C-B2E6-12192513B916}" presName="vertTwo" presStyleCnt="0"/>
      <dgm:spPr/>
    </dgm:pt>
    <dgm:pt modelId="{ED58F3F0-A334-42A7-B782-26FF9CBD67FF}" type="pres">
      <dgm:prSet presAssocID="{245378B3-5C16-4E0C-B2E6-12192513B916}" presName="txTwo" presStyleLbl="node2" presStyleIdx="1" presStyleCnt="2" custScaleY="21634">
        <dgm:presLayoutVars>
          <dgm:chPref val="3"/>
        </dgm:presLayoutVars>
      </dgm:prSet>
      <dgm:spPr/>
    </dgm:pt>
    <dgm:pt modelId="{6CC659B2-01E9-4AEF-914D-73D2193E8DAF}" type="pres">
      <dgm:prSet presAssocID="{245378B3-5C16-4E0C-B2E6-12192513B916}" presName="parTransTwo" presStyleCnt="0"/>
      <dgm:spPr/>
    </dgm:pt>
    <dgm:pt modelId="{238A44E5-7446-4B3B-8B8C-FE5890A28C3B}" type="pres">
      <dgm:prSet presAssocID="{245378B3-5C16-4E0C-B2E6-12192513B916}" presName="horzTwo" presStyleCnt="0"/>
      <dgm:spPr/>
    </dgm:pt>
    <dgm:pt modelId="{BC42347F-575B-4EBF-B305-3887C36A1033}" type="pres">
      <dgm:prSet presAssocID="{08B34BB2-8B39-4B6E-BEEC-80D817A08568}" presName="vertThree" presStyleCnt="0"/>
      <dgm:spPr/>
    </dgm:pt>
    <dgm:pt modelId="{BED9E928-65BB-41FD-A165-2CE921AD37C3}" type="pres">
      <dgm:prSet presAssocID="{08B34BB2-8B39-4B6E-BEEC-80D817A08568}" presName="txThree" presStyleLbl="node3" presStyleIdx="1" presStyleCnt="5" custScaleX="105198" custScaleY="99008" custLinFactNeighborX="-3895">
        <dgm:presLayoutVars>
          <dgm:chPref val="3"/>
        </dgm:presLayoutVars>
      </dgm:prSet>
      <dgm:spPr/>
    </dgm:pt>
    <dgm:pt modelId="{DE9CC432-3E18-42C0-BE76-E0C201F8670C}" type="pres">
      <dgm:prSet presAssocID="{08B34BB2-8B39-4B6E-BEEC-80D817A08568}" presName="horzThree" presStyleCnt="0"/>
      <dgm:spPr/>
    </dgm:pt>
    <dgm:pt modelId="{E51AAAF7-284A-49DB-B9D1-C7F2176880E2}" type="pres">
      <dgm:prSet presAssocID="{85905502-31CC-4189-9667-94EFAB835AAA}" presName="sibSpaceThree" presStyleCnt="0"/>
      <dgm:spPr/>
    </dgm:pt>
    <dgm:pt modelId="{E9AB8516-B62A-4E73-ACDF-B90909062318}" type="pres">
      <dgm:prSet presAssocID="{18518D35-81AD-485F-ADD1-D4C16FFB6931}" presName="vertThree" presStyleCnt="0"/>
      <dgm:spPr/>
    </dgm:pt>
    <dgm:pt modelId="{004387C5-A5B5-47E5-BB42-304E23FCE086}" type="pres">
      <dgm:prSet presAssocID="{18518D35-81AD-485F-ADD1-D4C16FFB6931}" presName="txThree" presStyleLbl="node3" presStyleIdx="2" presStyleCnt="5" custLinFactNeighborX="-3116">
        <dgm:presLayoutVars>
          <dgm:chPref val="3"/>
        </dgm:presLayoutVars>
      </dgm:prSet>
      <dgm:spPr/>
    </dgm:pt>
    <dgm:pt modelId="{B0ABC615-9CAB-44F8-A56D-26554F88D3DC}" type="pres">
      <dgm:prSet presAssocID="{18518D35-81AD-485F-ADD1-D4C16FFB6931}" presName="horzThree" presStyleCnt="0"/>
      <dgm:spPr/>
    </dgm:pt>
    <dgm:pt modelId="{2092CE77-EA04-4593-A624-3623B348B5A7}" type="pres">
      <dgm:prSet presAssocID="{7A312CF4-B6B8-41E3-8FF8-E53FAB48DE82}" presName="sibSpaceThree" presStyleCnt="0"/>
      <dgm:spPr/>
    </dgm:pt>
    <dgm:pt modelId="{E8687559-8096-45B2-B9EE-E7E0AF273709}" type="pres">
      <dgm:prSet presAssocID="{22C5D864-09AB-4DA5-813F-F74BE34BF069}" presName="vertThree" presStyleCnt="0"/>
      <dgm:spPr/>
    </dgm:pt>
    <dgm:pt modelId="{16A40B54-7711-4D16-8889-3D9AAFD08CF4}" type="pres">
      <dgm:prSet presAssocID="{22C5D864-09AB-4DA5-813F-F74BE34BF069}" presName="txThree" presStyleLbl="node3" presStyleIdx="3" presStyleCnt="5" custScaleX="108875" custLinFactNeighborX="-779">
        <dgm:presLayoutVars>
          <dgm:chPref val="3"/>
        </dgm:presLayoutVars>
      </dgm:prSet>
      <dgm:spPr/>
    </dgm:pt>
    <dgm:pt modelId="{995F61B5-B5B1-4934-B901-9E3B973A4DA8}" type="pres">
      <dgm:prSet presAssocID="{22C5D864-09AB-4DA5-813F-F74BE34BF069}" presName="horzThree" presStyleCnt="0"/>
      <dgm:spPr/>
    </dgm:pt>
    <dgm:pt modelId="{F8963876-9600-49BF-8F44-F25647627161}" type="pres">
      <dgm:prSet presAssocID="{70A20453-1BC3-4D90-AC00-79FCBF9E1A38}" presName="sibSpaceThree" presStyleCnt="0"/>
      <dgm:spPr/>
    </dgm:pt>
    <dgm:pt modelId="{515513B4-0ED4-45F7-ABE4-D4FB2A74FB6A}" type="pres">
      <dgm:prSet presAssocID="{F86050F4-255C-448E-99D6-9C448D79D818}" presName="vertThree" presStyleCnt="0"/>
      <dgm:spPr/>
    </dgm:pt>
    <dgm:pt modelId="{D89F2CEA-08D9-4964-8BF7-37A1C7A5C65A}" type="pres">
      <dgm:prSet presAssocID="{F86050F4-255C-448E-99D6-9C448D79D818}" presName="txThree" presStyleLbl="node3" presStyleIdx="4" presStyleCnt="5" custLinFactNeighborX="46" custLinFactNeighborY="38">
        <dgm:presLayoutVars>
          <dgm:chPref val="3"/>
        </dgm:presLayoutVars>
      </dgm:prSet>
      <dgm:spPr/>
    </dgm:pt>
    <dgm:pt modelId="{C0F2980D-11D8-4C29-B406-4B9780E43F14}" type="pres">
      <dgm:prSet presAssocID="{F86050F4-255C-448E-99D6-9C448D79D818}" presName="horzThree" presStyleCnt="0"/>
      <dgm:spPr/>
    </dgm:pt>
  </dgm:ptLst>
  <dgm:cxnLst>
    <dgm:cxn modelId="{14ECF50C-8909-4E57-AE2F-1F6F850FC06F}" type="presOf" srcId="{00DA99E5-F3FD-40E3-8D06-766F83B1D047}" destId="{3CC60339-4292-4D8F-AF09-B4B2EA525C7C}" srcOrd="0" destOrd="0" presId="urn:microsoft.com/office/officeart/2005/8/layout/hierarchy4"/>
    <dgm:cxn modelId="{48675E1A-EC6A-479A-8631-8D58FC31DB19}" type="presOf" srcId="{A81F73A7-7B2F-4DDE-83E5-6D36E5FF6986}" destId="{892486BC-6D79-44A0-9BEF-F1A0E6E8143B}" srcOrd="0" destOrd="0" presId="urn:microsoft.com/office/officeart/2005/8/layout/hierarchy4"/>
    <dgm:cxn modelId="{5D76541E-74B6-4EEF-932B-3565F6375399}" type="presOf" srcId="{08B34BB2-8B39-4B6E-BEEC-80D817A08568}" destId="{BED9E928-65BB-41FD-A165-2CE921AD37C3}" srcOrd="0" destOrd="0" presId="urn:microsoft.com/office/officeart/2005/8/layout/hierarchy4"/>
    <dgm:cxn modelId="{30AEE835-D936-4D3A-80BA-F0F6437F7A35}" srcId="{A81F73A7-7B2F-4DDE-83E5-6D36E5FF6986}" destId="{00DA99E5-F3FD-40E3-8D06-766F83B1D047}" srcOrd="0" destOrd="0" parTransId="{E34676AC-2D4D-4C5D-82B8-8B3D3FE283CA}" sibTransId="{75171E14-189D-401A-B41C-0BFAB8DFD9A9}"/>
    <dgm:cxn modelId="{BEE14F37-9389-409F-B7CA-6CCBD248EE19}" type="presOf" srcId="{415C84CF-35A2-4377-9C4D-2084BE69AFEF}" destId="{B748E3BC-23FB-4AF7-92B2-1D4A9032BA57}" srcOrd="0" destOrd="0" presId="urn:microsoft.com/office/officeart/2005/8/layout/hierarchy4"/>
    <dgm:cxn modelId="{FA3ACE41-51B0-4DD8-A502-207E159C0AAC}" srcId="{00DA99E5-F3FD-40E3-8D06-766F83B1D047}" destId="{D34698C4-E736-41C7-82BF-E8837A1501D4}" srcOrd="0" destOrd="0" parTransId="{970E5B81-AB41-4C4F-AB57-E408D3404A20}" sibTransId="{46593520-2ECC-43A8-908F-95ED9CC2D75B}"/>
    <dgm:cxn modelId="{CD839263-96C1-4248-A937-B1AD96631325}" type="presOf" srcId="{F86050F4-255C-448E-99D6-9C448D79D818}" destId="{D89F2CEA-08D9-4964-8BF7-37A1C7A5C65A}" srcOrd="0" destOrd="0" presId="urn:microsoft.com/office/officeart/2005/8/layout/hierarchy4"/>
    <dgm:cxn modelId="{7FCCAC58-8968-4D7E-AE6B-CCB9D168F28E}" srcId="{245378B3-5C16-4E0C-B2E6-12192513B916}" destId="{F86050F4-255C-448E-99D6-9C448D79D818}" srcOrd="3" destOrd="0" parTransId="{C66392EA-66D2-4AED-933B-AD378B86DC93}" sibTransId="{4BC942B3-A44D-4EC3-B06C-454B539DBA95}"/>
    <dgm:cxn modelId="{7C0D1983-E781-46EB-8180-1A592EC63F24}" srcId="{245378B3-5C16-4E0C-B2E6-12192513B916}" destId="{08B34BB2-8B39-4B6E-BEEC-80D817A08568}" srcOrd="0" destOrd="0" parTransId="{362D0B8C-40FA-4D04-BF74-18103D5CF678}" sibTransId="{85905502-31CC-4189-9667-94EFAB835AAA}"/>
    <dgm:cxn modelId="{F37CA1A3-07D3-48F5-AA94-6A7B325D3D0D}" srcId="{D34698C4-E736-41C7-82BF-E8837A1501D4}" destId="{415C84CF-35A2-4377-9C4D-2084BE69AFEF}" srcOrd="0" destOrd="0" parTransId="{CC08142A-B390-4157-8C3C-BD0E91A937A4}" sibTransId="{A5555A4B-E0D9-47B5-816C-26B3513F6662}"/>
    <dgm:cxn modelId="{58905CA4-DAFA-4CB5-A1E7-7EF19096A2CF}" type="presOf" srcId="{18518D35-81AD-485F-ADD1-D4C16FFB6931}" destId="{004387C5-A5B5-47E5-BB42-304E23FCE086}" srcOrd="0" destOrd="0" presId="urn:microsoft.com/office/officeart/2005/8/layout/hierarchy4"/>
    <dgm:cxn modelId="{03AC3FB9-DB32-4693-B833-8638ADCA2DD4}" srcId="{00DA99E5-F3FD-40E3-8D06-766F83B1D047}" destId="{245378B3-5C16-4E0C-B2E6-12192513B916}" srcOrd="1" destOrd="0" parTransId="{0DB72A0B-CB0C-4821-BCCD-59C1BFFD3428}" sibTransId="{787FCBD2-0423-4A6E-9987-AB113664D6DD}"/>
    <dgm:cxn modelId="{D31F6DC3-39C8-4B95-B5FF-CC5EE6E1DEF7}" type="presOf" srcId="{245378B3-5C16-4E0C-B2E6-12192513B916}" destId="{ED58F3F0-A334-42A7-B782-26FF9CBD67FF}" srcOrd="0" destOrd="0" presId="urn:microsoft.com/office/officeart/2005/8/layout/hierarchy4"/>
    <dgm:cxn modelId="{90FAFFCB-2A92-4434-81A6-4D453119A535}" srcId="{245378B3-5C16-4E0C-B2E6-12192513B916}" destId="{22C5D864-09AB-4DA5-813F-F74BE34BF069}" srcOrd="2" destOrd="0" parTransId="{851A53A5-0F98-4973-878F-01225BECE6BE}" sibTransId="{70A20453-1BC3-4D90-AC00-79FCBF9E1A38}"/>
    <dgm:cxn modelId="{B8FB81E8-47ED-497B-B415-DA22DC8E5470}" type="presOf" srcId="{D34698C4-E736-41C7-82BF-E8837A1501D4}" destId="{51483E98-8FA8-4CD3-B9FF-26E7091834F1}" srcOrd="0" destOrd="0" presId="urn:microsoft.com/office/officeart/2005/8/layout/hierarchy4"/>
    <dgm:cxn modelId="{0EAF7AEB-0212-4805-81DC-556993F86C08}" type="presOf" srcId="{22C5D864-09AB-4DA5-813F-F74BE34BF069}" destId="{16A40B54-7711-4D16-8889-3D9AAFD08CF4}" srcOrd="0" destOrd="0" presId="urn:microsoft.com/office/officeart/2005/8/layout/hierarchy4"/>
    <dgm:cxn modelId="{625011ED-A592-4733-8785-7F6D19B8F431}" srcId="{245378B3-5C16-4E0C-B2E6-12192513B916}" destId="{18518D35-81AD-485F-ADD1-D4C16FFB6931}" srcOrd="1" destOrd="0" parTransId="{7B52FC82-27D7-44AC-9F85-DFFCBBC77FBF}" sibTransId="{7A312CF4-B6B8-41E3-8FF8-E53FAB48DE82}"/>
    <dgm:cxn modelId="{81AA1199-B641-409A-8C17-D6A15438858A}" type="presParOf" srcId="{892486BC-6D79-44A0-9BEF-F1A0E6E8143B}" destId="{10F8531B-964A-424A-AD00-652EED162DC8}" srcOrd="0" destOrd="0" presId="urn:microsoft.com/office/officeart/2005/8/layout/hierarchy4"/>
    <dgm:cxn modelId="{8489D102-A127-434B-A243-06F62111DDC1}" type="presParOf" srcId="{10F8531B-964A-424A-AD00-652EED162DC8}" destId="{3CC60339-4292-4D8F-AF09-B4B2EA525C7C}" srcOrd="0" destOrd="0" presId="urn:microsoft.com/office/officeart/2005/8/layout/hierarchy4"/>
    <dgm:cxn modelId="{AAFF9442-E692-4F24-A666-691B588FBB84}" type="presParOf" srcId="{10F8531B-964A-424A-AD00-652EED162DC8}" destId="{015907DA-7C7C-40B7-A142-E0CE9E6AF6A7}" srcOrd="1" destOrd="0" presId="urn:microsoft.com/office/officeart/2005/8/layout/hierarchy4"/>
    <dgm:cxn modelId="{1C575761-E13A-49B8-81B8-0A9A7092D524}" type="presParOf" srcId="{10F8531B-964A-424A-AD00-652EED162DC8}" destId="{43C93B13-F993-428D-96CD-7E4D6F536D53}" srcOrd="2" destOrd="0" presId="urn:microsoft.com/office/officeart/2005/8/layout/hierarchy4"/>
    <dgm:cxn modelId="{96DBBA84-37BC-4C01-9500-4932F13A824D}" type="presParOf" srcId="{43C93B13-F993-428D-96CD-7E4D6F536D53}" destId="{CF5981AA-13D3-4E94-A2D8-DE19ECD2748F}" srcOrd="0" destOrd="0" presId="urn:microsoft.com/office/officeart/2005/8/layout/hierarchy4"/>
    <dgm:cxn modelId="{725F3C20-05AF-4445-A8C6-E37E095E9836}" type="presParOf" srcId="{CF5981AA-13D3-4E94-A2D8-DE19ECD2748F}" destId="{51483E98-8FA8-4CD3-B9FF-26E7091834F1}" srcOrd="0" destOrd="0" presId="urn:microsoft.com/office/officeart/2005/8/layout/hierarchy4"/>
    <dgm:cxn modelId="{4522F451-481E-4993-B939-437B45EB60A1}" type="presParOf" srcId="{CF5981AA-13D3-4E94-A2D8-DE19ECD2748F}" destId="{685B5F6E-9DEC-4818-AD77-F9F9DECEA450}" srcOrd="1" destOrd="0" presId="urn:microsoft.com/office/officeart/2005/8/layout/hierarchy4"/>
    <dgm:cxn modelId="{791E0992-FDC2-43F3-896D-568DC56E97A3}" type="presParOf" srcId="{CF5981AA-13D3-4E94-A2D8-DE19ECD2748F}" destId="{F8E6E541-CD52-4481-B626-3303D277235D}" srcOrd="2" destOrd="0" presId="urn:microsoft.com/office/officeart/2005/8/layout/hierarchy4"/>
    <dgm:cxn modelId="{77E12C2C-4020-4FA6-9D03-2A35070F58A8}" type="presParOf" srcId="{F8E6E541-CD52-4481-B626-3303D277235D}" destId="{244C6859-C59C-480B-8B72-ED2F17780046}" srcOrd="0" destOrd="0" presId="urn:microsoft.com/office/officeart/2005/8/layout/hierarchy4"/>
    <dgm:cxn modelId="{1FD1B5A2-FCF3-4824-AEB9-5FEC23B28CF6}" type="presParOf" srcId="{244C6859-C59C-480B-8B72-ED2F17780046}" destId="{B748E3BC-23FB-4AF7-92B2-1D4A9032BA57}" srcOrd="0" destOrd="0" presId="urn:microsoft.com/office/officeart/2005/8/layout/hierarchy4"/>
    <dgm:cxn modelId="{57E6CDFD-E647-499F-AF5F-A11A805BEFF4}" type="presParOf" srcId="{244C6859-C59C-480B-8B72-ED2F17780046}" destId="{73F7226F-C3D8-476C-8F19-F22B4A6F7B34}" srcOrd="1" destOrd="0" presId="urn:microsoft.com/office/officeart/2005/8/layout/hierarchy4"/>
    <dgm:cxn modelId="{518A8C59-5B84-48C9-A4FC-98F8AAB4DF52}" type="presParOf" srcId="{43C93B13-F993-428D-96CD-7E4D6F536D53}" destId="{F0AEFB33-C376-4F8A-81C6-871A41AB22AE}" srcOrd="1" destOrd="0" presId="urn:microsoft.com/office/officeart/2005/8/layout/hierarchy4"/>
    <dgm:cxn modelId="{48B98565-2F74-4BD9-8316-713CF9726163}" type="presParOf" srcId="{43C93B13-F993-428D-96CD-7E4D6F536D53}" destId="{233E3B28-F735-4450-AFAD-A7A3904A7B16}" srcOrd="2" destOrd="0" presId="urn:microsoft.com/office/officeart/2005/8/layout/hierarchy4"/>
    <dgm:cxn modelId="{8A108F8F-4A0E-44A6-B585-3EFBACC6B27C}" type="presParOf" srcId="{233E3B28-F735-4450-AFAD-A7A3904A7B16}" destId="{ED58F3F0-A334-42A7-B782-26FF9CBD67FF}" srcOrd="0" destOrd="0" presId="urn:microsoft.com/office/officeart/2005/8/layout/hierarchy4"/>
    <dgm:cxn modelId="{EE985093-1FA6-413C-887F-9C24AB5D9CB3}" type="presParOf" srcId="{233E3B28-F735-4450-AFAD-A7A3904A7B16}" destId="{6CC659B2-01E9-4AEF-914D-73D2193E8DAF}" srcOrd="1" destOrd="0" presId="urn:microsoft.com/office/officeart/2005/8/layout/hierarchy4"/>
    <dgm:cxn modelId="{2F9A3828-81FD-47A2-A40F-5E1C39F4224D}" type="presParOf" srcId="{233E3B28-F735-4450-AFAD-A7A3904A7B16}" destId="{238A44E5-7446-4B3B-8B8C-FE5890A28C3B}" srcOrd="2" destOrd="0" presId="urn:microsoft.com/office/officeart/2005/8/layout/hierarchy4"/>
    <dgm:cxn modelId="{29883ACD-C3E5-42D4-AA31-4B682573B6AA}" type="presParOf" srcId="{238A44E5-7446-4B3B-8B8C-FE5890A28C3B}" destId="{BC42347F-575B-4EBF-B305-3887C36A1033}" srcOrd="0" destOrd="0" presId="urn:microsoft.com/office/officeart/2005/8/layout/hierarchy4"/>
    <dgm:cxn modelId="{B8B7AEE0-667B-461C-952D-860CDF91F37B}" type="presParOf" srcId="{BC42347F-575B-4EBF-B305-3887C36A1033}" destId="{BED9E928-65BB-41FD-A165-2CE921AD37C3}" srcOrd="0" destOrd="0" presId="urn:microsoft.com/office/officeart/2005/8/layout/hierarchy4"/>
    <dgm:cxn modelId="{5A043C7B-AFB2-4210-818B-21A9BF15B46D}" type="presParOf" srcId="{BC42347F-575B-4EBF-B305-3887C36A1033}" destId="{DE9CC432-3E18-42C0-BE76-E0C201F8670C}" srcOrd="1" destOrd="0" presId="urn:microsoft.com/office/officeart/2005/8/layout/hierarchy4"/>
    <dgm:cxn modelId="{8F6475FA-56A2-4CDE-B61F-40ACBBB03216}" type="presParOf" srcId="{238A44E5-7446-4B3B-8B8C-FE5890A28C3B}" destId="{E51AAAF7-284A-49DB-B9D1-C7F2176880E2}" srcOrd="1" destOrd="0" presId="urn:microsoft.com/office/officeart/2005/8/layout/hierarchy4"/>
    <dgm:cxn modelId="{59560114-F989-4F0E-9AFE-637902485877}" type="presParOf" srcId="{238A44E5-7446-4B3B-8B8C-FE5890A28C3B}" destId="{E9AB8516-B62A-4E73-ACDF-B90909062318}" srcOrd="2" destOrd="0" presId="urn:microsoft.com/office/officeart/2005/8/layout/hierarchy4"/>
    <dgm:cxn modelId="{FCDBAC09-5B7C-4B9D-8B57-262560A49194}" type="presParOf" srcId="{E9AB8516-B62A-4E73-ACDF-B90909062318}" destId="{004387C5-A5B5-47E5-BB42-304E23FCE086}" srcOrd="0" destOrd="0" presId="urn:microsoft.com/office/officeart/2005/8/layout/hierarchy4"/>
    <dgm:cxn modelId="{922A94F6-D9BD-4FBF-B682-C19839501B9A}" type="presParOf" srcId="{E9AB8516-B62A-4E73-ACDF-B90909062318}" destId="{B0ABC615-9CAB-44F8-A56D-26554F88D3DC}" srcOrd="1" destOrd="0" presId="urn:microsoft.com/office/officeart/2005/8/layout/hierarchy4"/>
    <dgm:cxn modelId="{D8753E1A-6940-4DD6-93FD-FC5B6F4FFA4F}" type="presParOf" srcId="{238A44E5-7446-4B3B-8B8C-FE5890A28C3B}" destId="{2092CE77-EA04-4593-A624-3623B348B5A7}" srcOrd="3" destOrd="0" presId="urn:microsoft.com/office/officeart/2005/8/layout/hierarchy4"/>
    <dgm:cxn modelId="{A4E2C283-423D-447A-886D-0C75C53A3E6E}" type="presParOf" srcId="{238A44E5-7446-4B3B-8B8C-FE5890A28C3B}" destId="{E8687559-8096-45B2-B9EE-E7E0AF273709}" srcOrd="4" destOrd="0" presId="urn:microsoft.com/office/officeart/2005/8/layout/hierarchy4"/>
    <dgm:cxn modelId="{B8AC9884-68E5-4DCA-A040-1D81F847D436}" type="presParOf" srcId="{E8687559-8096-45B2-B9EE-E7E0AF273709}" destId="{16A40B54-7711-4D16-8889-3D9AAFD08CF4}" srcOrd="0" destOrd="0" presId="urn:microsoft.com/office/officeart/2005/8/layout/hierarchy4"/>
    <dgm:cxn modelId="{E535ED66-5066-4422-A967-91E27E236EAC}" type="presParOf" srcId="{E8687559-8096-45B2-B9EE-E7E0AF273709}" destId="{995F61B5-B5B1-4934-B901-9E3B973A4DA8}" srcOrd="1" destOrd="0" presId="urn:microsoft.com/office/officeart/2005/8/layout/hierarchy4"/>
    <dgm:cxn modelId="{AFE6C5A4-7240-4765-9638-B7DAD5F8A01E}" type="presParOf" srcId="{238A44E5-7446-4B3B-8B8C-FE5890A28C3B}" destId="{F8963876-9600-49BF-8F44-F25647627161}" srcOrd="5" destOrd="0" presId="urn:microsoft.com/office/officeart/2005/8/layout/hierarchy4"/>
    <dgm:cxn modelId="{91525314-12AE-4DE9-9FD5-4C74B14EDAC2}" type="presParOf" srcId="{238A44E5-7446-4B3B-8B8C-FE5890A28C3B}" destId="{515513B4-0ED4-45F7-ABE4-D4FB2A74FB6A}" srcOrd="6" destOrd="0" presId="urn:microsoft.com/office/officeart/2005/8/layout/hierarchy4"/>
    <dgm:cxn modelId="{FEE76957-BF67-4368-A910-3AA51C6BF3D1}" type="presParOf" srcId="{515513B4-0ED4-45F7-ABE4-D4FB2A74FB6A}" destId="{D89F2CEA-08D9-4964-8BF7-37A1C7A5C65A}" srcOrd="0" destOrd="0" presId="urn:microsoft.com/office/officeart/2005/8/layout/hierarchy4"/>
    <dgm:cxn modelId="{F521EFC7-EFF5-41F7-B986-01A9D2F3F749}" type="presParOf" srcId="{515513B4-0ED4-45F7-ABE4-D4FB2A74FB6A}" destId="{C0F2980D-11D8-4C29-B406-4B9780E43F14}" srcOrd="1" destOrd="0" presId="urn:microsoft.com/office/officeart/2005/8/layout/hierarchy4"/>
  </dgm:cxnLst>
  <dgm:bg>
    <a:effectLst>
      <a:outerShdw blurRad="50800" dist="101600" dir="5400000" sx="44000" sy="44000" algn="ctr" rotWithShape="0">
        <a:srgbClr val="000000">
          <a:alpha val="58000"/>
        </a:srgbClr>
      </a:outerShdw>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5BC6CA-56AB-443E-9885-AFFA53E48022}" type="doc">
      <dgm:prSet loTypeId="urn:microsoft.com/office/officeart/2005/8/layout/vList3" loCatId="list" qsTypeId="urn:microsoft.com/office/officeart/2005/8/quickstyle/simple1" qsCatId="simple" csTypeId="urn:microsoft.com/office/officeart/2005/8/colors/accent3_2" csCatId="accent3" phldr="1"/>
      <dgm:spPr/>
      <dgm:t>
        <a:bodyPr/>
        <a:lstStyle/>
        <a:p>
          <a:endParaRPr lang="es-ES"/>
        </a:p>
      </dgm:t>
    </dgm:pt>
    <dgm:pt modelId="{542733F2-9934-4546-9AB4-FA34FF650BFF}" type="pres">
      <dgm:prSet presAssocID="{795BC6CA-56AB-443E-9885-AFFA53E48022}" presName="linearFlow" presStyleCnt="0">
        <dgm:presLayoutVars>
          <dgm:dir/>
          <dgm:resizeHandles val="exact"/>
        </dgm:presLayoutVars>
      </dgm:prSet>
      <dgm:spPr/>
    </dgm:pt>
  </dgm:ptLst>
  <dgm:cxnLst>
    <dgm:cxn modelId="{11F4D74B-F317-4EF2-A1C2-47C550BAE31B}" type="presOf" srcId="{795BC6CA-56AB-443E-9885-AFFA53E48022}" destId="{542733F2-9934-4546-9AB4-FA34FF650BFF}" srcOrd="0"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1FD4DA-F27F-4DF7-982E-BCDB5557CD46}"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s-MX"/>
        </a:p>
      </dgm:t>
    </dgm:pt>
    <dgm:pt modelId="{A02EF42B-99F0-4C40-BB87-B3D4EBDBBBD5}">
      <dgm:prSet phldrT="[Texto]"/>
      <dgm:spPr/>
      <dgm:t>
        <a:bodyPr/>
        <a:lstStyle/>
        <a:p>
          <a:r>
            <a:rPr lang="es-MX" dirty="0"/>
            <a:t>Recepción y despacho de correspondencia de entrada</a:t>
          </a:r>
        </a:p>
      </dgm:t>
    </dgm:pt>
    <dgm:pt modelId="{90E3E96F-8FE1-4920-B2A5-421722A7394A}" type="parTrans" cxnId="{4C2ACB68-DFFB-423F-BDCE-1BC7CBD81B3E}">
      <dgm:prSet/>
      <dgm:spPr/>
      <dgm:t>
        <a:bodyPr/>
        <a:lstStyle/>
        <a:p>
          <a:endParaRPr lang="es-MX"/>
        </a:p>
      </dgm:t>
    </dgm:pt>
    <dgm:pt modelId="{EE47365C-E024-4CB4-BB30-825FD778020C}" type="sibTrans" cxnId="{4C2ACB68-DFFB-423F-BDCE-1BC7CBD81B3E}">
      <dgm:prSet/>
      <dgm:spPr>
        <a:solidFill>
          <a:schemeClr val="accent6">
            <a:lumMod val="75000"/>
          </a:schemeClr>
        </a:solidFill>
      </dgm:spPr>
      <dgm:t>
        <a:bodyPr/>
        <a:lstStyle/>
        <a:p>
          <a:endParaRPr lang="es-MX"/>
        </a:p>
      </dgm:t>
    </dgm:pt>
    <dgm:pt modelId="{F3856D01-4D2C-4E51-8F99-F4A363080FE8}">
      <dgm:prSet phldrT="[Texto]"/>
      <dgm:spPr/>
      <dgm:t>
        <a:bodyPr/>
        <a:lstStyle/>
        <a:p>
          <a:r>
            <a:rPr lang="es-MX" dirty="0"/>
            <a:t>Recepción y despacho de correspondencia de salida</a:t>
          </a:r>
        </a:p>
      </dgm:t>
    </dgm:pt>
    <dgm:pt modelId="{1A2F5EC7-A7CA-4684-A23B-446010399766}" type="parTrans" cxnId="{BA60F1B8-BE46-48B7-9E20-51ACF8F850C5}">
      <dgm:prSet/>
      <dgm:spPr/>
      <dgm:t>
        <a:bodyPr/>
        <a:lstStyle/>
        <a:p>
          <a:endParaRPr lang="es-MX"/>
        </a:p>
      </dgm:t>
    </dgm:pt>
    <dgm:pt modelId="{ABAE8BEC-1A43-40F8-BD96-437B4E153E6F}" type="sibTrans" cxnId="{BA60F1B8-BE46-48B7-9E20-51ACF8F850C5}">
      <dgm:prSet/>
      <dgm:spPr>
        <a:solidFill>
          <a:schemeClr val="accent6">
            <a:lumMod val="75000"/>
          </a:schemeClr>
        </a:solidFill>
      </dgm:spPr>
      <dgm:t>
        <a:bodyPr/>
        <a:lstStyle/>
        <a:p>
          <a:endParaRPr lang="es-MX"/>
        </a:p>
      </dgm:t>
    </dgm:pt>
    <dgm:pt modelId="{4F0BF22D-876E-4748-8F78-FB8FBA3A75B6}">
      <dgm:prSet phldrT="[Texto]"/>
      <dgm:spPr/>
      <dgm:t>
        <a:bodyPr/>
        <a:lstStyle/>
        <a:p>
          <a:r>
            <a:rPr lang="es-MX" dirty="0"/>
            <a:t>Seguimiento y control de la Información en trámite</a:t>
          </a:r>
        </a:p>
      </dgm:t>
    </dgm:pt>
    <dgm:pt modelId="{FF77EEB5-7D81-421F-918A-459B3FDD78A9}" type="parTrans" cxnId="{624D7BFF-F66D-4F6C-96A1-625B41B436FB}">
      <dgm:prSet/>
      <dgm:spPr/>
      <dgm:t>
        <a:bodyPr/>
        <a:lstStyle/>
        <a:p>
          <a:endParaRPr lang="es-MX"/>
        </a:p>
      </dgm:t>
    </dgm:pt>
    <dgm:pt modelId="{2A571271-D678-4FB3-9D6A-C8F7772AE498}" type="sibTrans" cxnId="{624D7BFF-F66D-4F6C-96A1-625B41B436FB}">
      <dgm:prSet/>
      <dgm:spPr>
        <a:solidFill>
          <a:schemeClr val="accent6">
            <a:lumMod val="75000"/>
          </a:schemeClr>
        </a:solidFill>
      </dgm:spPr>
      <dgm:t>
        <a:bodyPr/>
        <a:lstStyle/>
        <a:p>
          <a:endParaRPr lang="es-MX"/>
        </a:p>
      </dgm:t>
    </dgm:pt>
    <dgm:pt modelId="{D641A0C2-389E-420E-A82A-84291ABB7B21}" type="pres">
      <dgm:prSet presAssocID="{A31FD4DA-F27F-4DF7-982E-BCDB5557CD46}" presName="cycle" presStyleCnt="0">
        <dgm:presLayoutVars>
          <dgm:dir/>
          <dgm:resizeHandles val="exact"/>
        </dgm:presLayoutVars>
      </dgm:prSet>
      <dgm:spPr/>
    </dgm:pt>
    <dgm:pt modelId="{72C3757C-E11D-49EA-991B-C8937DD83B9D}" type="pres">
      <dgm:prSet presAssocID="{A02EF42B-99F0-4C40-BB87-B3D4EBDBBBD5}" presName="dummy" presStyleCnt="0"/>
      <dgm:spPr/>
    </dgm:pt>
    <dgm:pt modelId="{A5619D1F-EC63-444A-94A1-0DC29AB4AC93}" type="pres">
      <dgm:prSet presAssocID="{A02EF42B-99F0-4C40-BB87-B3D4EBDBBBD5}" presName="node" presStyleLbl="revTx" presStyleIdx="0" presStyleCnt="3">
        <dgm:presLayoutVars>
          <dgm:bulletEnabled val="1"/>
        </dgm:presLayoutVars>
      </dgm:prSet>
      <dgm:spPr/>
    </dgm:pt>
    <dgm:pt modelId="{1B9EC6B1-219A-4B85-B609-C4B5EF55784A}" type="pres">
      <dgm:prSet presAssocID="{EE47365C-E024-4CB4-BB30-825FD778020C}" presName="sibTrans" presStyleLbl="node1" presStyleIdx="0" presStyleCnt="3"/>
      <dgm:spPr/>
    </dgm:pt>
    <dgm:pt modelId="{F88D2AF6-13D2-45BE-9481-621D3D80E100}" type="pres">
      <dgm:prSet presAssocID="{F3856D01-4D2C-4E51-8F99-F4A363080FE8}" presName="dummy" presStyleCnt="0"/>
      <dgm:spPr/>
    </dgm:pt>
    <dgm:pt modelId="{BA947F01-1EC7-447E-BDDA-3D8E0A537284}" type="pres">
      <dgm:prSet presAssocID="{F3856D01-4D2C-4E51-8F99-F4A363080FE8}" presName="node" presStyleLbl="revTx" presStyleIdx="1" presStyleCnt="3">
        <dgm:presLayoutVars>
          <dgm:bulletEnabled val="1"/>
        </dgm:presLayoutVars>
      </dgm:prSet>
      <dgm:spPr/>
    </dgm:pt>
    <dgm:pt modelId="{FE2A7931-4263-4DD0-BA67-67252474165C}" type="pres">
      <dgm:prSet presAssocID="{ABAE8BEC-1A43-40F8-BD96-437B4E153E6F}" presName="sibTrans" presStyleLbl="node1" presStyleIdx="1" presStyleCnt="3"/>
      <dgm:spPr/>
    </dgm:pt>
    <dgm:pt modelId="{F725BF33-8B2D-4021-98D2-36C7947398A9}" type="pres">
      <dgm:prSet presAssocID="{4F0BF22D-876E-4748-8F78-FB8FBA3A75B6}" presName="dummy" presStyleCnt="0"/>
      <dgm:spPr/>
    </dgm:pt>
    <dgm:pt modelId="{07113287-A607-484C-A4D2-938251526A0C}" type="pres">
      <dgm:prSet presAssocID="{4F0BF22D-876E-4748-8F78-FB8FBA3A75B6}" presName="node" presStyleLbl="revTx" presStyleIdx="2" presStyleCnt="3">
        <dgm:presLayoutVars>
          <dgm:bulletEnabled val="1"/>
        </dgm:presLayoutVars>
      </dgm:prSet>
      <dgm:spPr/>
    </dgm:pt>
    <dgm:pt modelId="{AB67CBDB-D051-4CBE-BD4B-2316FDFA40C7}" type="pres">
      <dgm:prSet presAssocID="{2A571271-D678-4FB3-9D6A-C8F7772AE498}" presName="sibTrans" presStyleLbl="node1" presStyleIdx="2" presStyleCnt="3"/>
      <dgm:spPr/>
    </dgm:pt>
  </dgm:ptLst>
  <dgm:cxnLst>
    <dgm:cxn modelId="{D970A40B-78E1-4BD2-AB5D-25B50CCAC23C}" type="presOf" srcId="{F3856D01-4D2C-4E51-8F99-F4A363080FE8}" destId="{BA947F01-1EC7-447E-BDDA-3D8E0A537284}" srcOrd="0" destOrd="0" presId="urn:microsoft.com/office/officeart/2005/8/layout/cycle1"/>
    <dgm:cxn modelId="{AA5C4E20-140A-4216-875B-644BC5637DA8}" type="presOf" srcId="{A31FD4DA-F27F-4DF7-982E-BCDB5557CD46}" destId="{D641A0C2-389E-420E-A82A-84291ABB7B21}" srcOrd="0" destOrd="0" presId="urn:microsoft.com/office/officeart/2005/8/layout/cycle1"/>
    <dgm:cxn modelId="{1F6EEE23-89E7-444C-8DB2-F9B01F95451A}" type="presOf" srcId="{ABAE8BEC-1A43-40F8-BD96-437B4E153E6F}" destId="{FE2A7931-4263-4DD0-BA67-67252474165C}" srcOrd="0" destOrd="0" presId="urn:microsoft.com/office/officeart/2005/8/layout/cycle1"/>
    <dgm:cxn modelId="{4DFE372A-BE9B-4409-8777-B61DC7C1ACC7}" type="presOf" srcId="{EE47365C-E024-4CB4-BB30-825FD778020C}" destId="{1B9EC6B1-219A-4B85-B609-C4B5EF55784A}" srcOrd="0" destOrd="0" presId="urn:microsoft.com/office/officeart/2005/8/layout/cycle1"/>
    <dgm:cxn modelId="{4C2ACB68-DFFB-423F-BDCE-1BC7CBD81B3E}" srcId="{A31FD4DA-F27F-4DF7-982E-BCDB5557CD46}" destId="{A02EF42B-99F0-4C40-BB87-B3D4EBDBBBD5}" srcOrd="0" destOrd="0" parTransId="{90E3E96F-8FE1-4920-B2A5-421722A7394A}" sibTransId="{EE47365C-E024-4CB4-BB30-825FD778020C}"/>
    <dgm:cxn modelId="{41C4B354-C169-415E-869A-2C578AF2A9BC}" type="presOf" srcId="{A02EF42B-99F0-4C40-BB87-B3D4EBDBBBD5}" destId="{A5619D1F-EC63-444A-94A1-0DC29AB4AC93}" srcOrd="0" destOrd="0" presId="urn:microsoft.com/office/officeart/2005/8/layout/cycle1"/>
    <dgm:cxn modelId="{BA60F1B8-BE46-48B7-9E20-51ACF8F850C5}" srcId="{A31FD4DA-F27F-4DF7-982E-BCDB5557CD46}" destId="{F3856D01-4D2C-4E51-8F99-F4A363080FE8}" srcOrd="1" destOrd="0" parTransId="{1A2F5EC7-A7CA-4684-A23B-446010399766}" sibTransId="{ABAE8BEC-1A43-40F8-BD96-437B4E153E6F}"/>
    <dgm:cxn modelId="{9DED3AD9-35F7-412B-BD50-4382D9906893}" type="presOf" srcId="{2A571271-D678-4FB3-9D6A-C8F7772AE498}" destId="{AB67CBDB-D051-4CBE-BD4B-2316FDFA40C7}" srcOrd="0" destOrd="0" presId="urn:microsoft.com/office/officeart/2005/8/layout/cycle1"/>
    <dgm:cxn modelId="{E7AECAE5-A439-431C-8C10-C8B8E3891997}" type="presOf" srcId="{4F0BF22D-876E-4748-8F78-FB8FBA3A75B6}" destId="{07113287-A607-484C-A4D2-938251526A0C}" srcOrd="0" destOrd="0" presId="urn:microsoft.com/office/officeart/2005/8/layout/cycle1"/>
    <dgm:cxn modelId="{624D7BFF-F66D-4F6C-96A1-625B41B436FB}" srcId="{A31FD4DA-F27F-4DF7-982E-BCDB5557CD46}" destId="{4F0BF22D-876E-4748-8F78-FB8FBA3A75B6}" srcOrd="2" destOrd="0" parTransId="{FF77EEB5-7D81-421F-918A-459B3FDD78A9}" sibTransId="{2A571271-D678-4FB3-9D6A-C8F7772AE498}"/>
    <dgm:cxn modelId="{622FD74D-EE14-412B-9A44-5E0982804144}" type="presParOf" srcId="{D641A0C2-389E-420E-A82A-84291ABB7B21}" destId="{72C3757C-E11D-49EA-991B-C8937DD83B9D}" srcOrd="0" destOrd="0" presId="urn:microsoft.com/office/officeart/2005/8/layout/cycle1"/>
    <dgm:cxn modelId="{CDACF9DA-2DC9-43E8-A40C-1B1161678575}" type="presParOf" srcId="{D641A0C2-389E-420E-A82A-84291ABB7B21}" destId="{A5619D1F-EC63-444A-94A1-0DC29AB4AC93}" srcOrd="1" destOrd="0" presId="urn:microsoft.com/office/officeart/2005/8/layout/cycle1"/>
    <dgm:cxn modelId="{919FB0A0-D624-489B-A2C4-F96A9AA07784}" type="presParOf" srcId="{D641A0C2-389E-420E-A82A-84291ABB7B21}" destId="{1B9EC6B1-219A-4B85-B609-C4B5EF55784A}" srcOrd="2" destOrd="0" presId="urn:microsoft.com/office/officeart/2005/8/layout/cycle1"/>
    <dgm:cxn modelId="{B51CB9DD-A786-4CD5-A33E-CB4E25FDFEE2}" type="presParOf" srcId="{D641A0C2-389E-420E-A82A-84291ABB7B21}" destId="{F88D2AF6-13D2-45BE-9481-621D3D80E100}" srcOrd="3" destOrd="0" presId="urn:microsoft.com/office/officeart/2005/8/layout/cycle1"/>
    <dgm:cxn modelId="{850D5AD1-350C-4590-82B7-385262582AD9}" type="presParOf" srcId="{D641A0C2-389E-420E-A82A-84291ABB7B21}" destId="{BA947F01-1EC7-447E-BDDA-3D8E0A537284}" srcOrd="4" destOrd="0" presId="urn:microsoft.com/office/officeart/2005/8/layout/cycle1"/>
    <dgm:cxn modelId="{331AB460-A5A4-4A77-A9C2-FF4A1421EDDC}" type="presParOf" srcId="{D641A0C2-389E-420E-A82A-84291ABB7B21}" destId="{FE2A7931-4263-4DD0-BA67-67252474165C}" srcOrd="5" destOrd="0" presId="urn:microsoft.com/office/officeart/2005/8/layout/cycle1"/>
    <dgm:cxn modelId="{C1542FBA-FB70-4841-BAC3-77CAFD9117E8}" type="presParOf" srcId="{D641A0C2-389E-420E-A82A-84291ABB7B21}" destId="{F725BF33-8B2D-4021-98D2-36C7947398A9}" srcOrd="6" destOrd="0" presId="urn:microsoft.com/office/officeart/2005/8/layout/cycle1"/>
    <dgm:cxn modelId="{56C4723F-550E-412C-ADB8-09CD48DDF850}" type="presParOf" srcId="{D641A0C2-389E-420E-A82A-84291ABB7B21}" destId="{07113287-A607-484C-A4D2-938251526A0C}" srcOrd="7" destOrd="0" presId="urn:microsoft.com/office/officeart/2005/8/layout/cycle1"/>
    <dgm:cxn modelId="{5AC5BE2C-A374-4ECA-8F0A-F82867973F57}" type="presParOf" srcId="{D641A0C2-389E-420E-A82A-84291ABB7B21}" destId="{AB67CBDB-D051-4CBE-BD4B-2316FDFA40C7}"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0652E-3858-4CB0-BFE1-D14E87AC9BBB}">
      <dsp:nvSpPr>
        <dsp:cNvPr id="0" name=""/>
        <dsp:cNvSpPr/>
      </dsp:nvSpPr>
      <dsp:spPr>
        <a:xfrm rot="10800000">
          <a:off x="1483904" y="0"/>
          <a:ext cx="5506811" cy="387399"/>
        </a:xfrm>
        <a:prstGeom prst="homePlate">
          <a:avLst/>
        </a:prstGeom>
        <a:solidFill>
          <a:srgbClr val="155B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833" tIns="41910" rIns="78232" bIns="41910" numCol="1" spcCol="1270" anchor="ctr" anchorCtr="0">
          <a:noAutofit/>
        </a:bodyPr>
        <a:lstStyle/>
        <a:p>
          <a:pPr marL="0" lvl="0" indent="0" algn="ctr" defTabSz="488950" rtl="0">
            <a:lnSpc>
              <a:spcPct val="90000"/>
            </a:lnSpc>
            <a:spcBef>
              <a:spcPct val="0"/>
            </a:spcBef>
            <a:spcAft>
              <a:spcPct val="35000"/>
            </a:spcAft>
            <a:buNone/>
          </a:pPr>
          <a:r>
            <a:rPr lang="es-MX" sz="1100" b="1" kern="1200" dirty="0"/>
            <a:t>Decreto del 14 de abril de 1980</a:t>
          </a:r>
          <a:endParaRPr lang="es-MX" sz="1100" kern="1200" dirty="0"/>
        </a:p>
      </dsp:txBody>
      <dsp:txXfrm rot="10800000">
        <a:off x="1580754" y="0"/>
        <a:ext cx="5409961" cy="387399"/>
      </dsp:txXfrm>
    </dsp:sp>
    <dsp:sp modelId="{C479A0CB-FC08-4AA1-A1DC-B54B660322E3}">
      <dsp:nvSpPr>
        <dsp:cNvPr id="0" name=""/>
        <dsp:cNvSpPr/>
      </dsp:nvSpPr>
      <dsp:spPr>
        <a:xfrm>
          <a:off x="1290204" y="3688"/>
          <a:ext cx="387399" cy="38739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A4BBEA-4EFA-457C-B622-E85B3A0BC5F7}">
      <dsp:nvSpPr>
        <dsp:cNvPr id="0" name=""/>
        <dsp:cNvSpPr/>
      </dsp:nvSpPr>
      <dsp:spPr>
        <a:xfrm rot="10800000">
          <a:off x="1483904" y="506729"/>
          <a:ext cx="5506811" cy="387399"/>
        </a:xfrm>
        <a:prstGeom prst="homePlate">
          <a:avLst/>
        </a:prstGeom>
        <a:solidFill>
          <a:srgbClr val="155B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833" tIns="41910" rIns="78232" bIns="41910" numCol="1" spcCol="1270" anchor="ctr" anchorCtr="0">
          <a:noAutofit/>
        </a:bodyPr>
        <a:lstStyle/>
        <a:p>
          <a:pPr marL="0" lvl="0" indent="0" algn="ctr" defTabSz="488950" rtl="0">
            <a:lnSpc>
              <a:spcPct val="90000"/>
            </a:lnSpc>
            <a:spcBef>
              <a:spcPct val="0"/>
            </a:spcBef>
            <a:spcAft>
              <a:spcPct val="35000"/>
            </a:spcAft>
            <a:buNone/>
          </a:pPr>
          <a:r>
            <a:rPr lang="es-MX" sz="1100" b="1" kern="1200" dirty="0"/>
            <a:t>Ley Federal de Transparencia 2002</a:t>
          </a:r>
          <a:endParaRPr lang="es-MX" sz="1100" kern="1200" dirty="0"/>
        </a:p>
      </dsp:txBody>
      <dsp:txXfrm rot="10800000">
        <a:off x="1580754" y="506729"/>
        <a:ext cx="5409961" cy="387399"/>
      </dsp:txXfrm>
    </dsp:sp>
    <dsp:sp modelId="{BA743A44-9EEF-47A3-9149-3D5F8BE81BEF}">
      <dsp:nvSpPr>
        <dsp:cNvPr id="0" name=""/>
        <dsp:cNvSpPr/>
      </dsp:nvSpPr>
      <dsp:spPr>
        <a:xfrm>
          <a:off x="1290204" y="506729"/>
          <a:ext cx="387399" cy="387399"/>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7B38F0-96A7-4CE4-9855-56820D6CE4E6}">
      <dsp:nvSpPr>
        <dsp:cNvPr id="0" name=""/>
        <dsp:cNvSpPr/>
      </dsp:nvSpPr>
      <dsp:spPr>
        <a:xfrm rot="10800000">
          <a:off x="1483904" y="1009771"/>
          <a:ext cx="5506811" cy="387399"/>
        </a:xfrm>
        <a:prstGeom prst="homePlate">
          <a:avLst/>
        </a:prstGeom>
        <a:solidFill>
          <a:srgbClr val="155B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833" tIns="41910" rIns="78232" bIns="41910" numCol="1" spcCol="1270" anchor="ctr" anchorCtr="0">
          <a:noAutofit/>
        </a:bodyPr>
        <a:lstStyle/>
        <a:p>
          <a:pPr marL="0" lvl="0" indent="0" algn="ctr" defTabSz="488950" rtl="0">
            <a:lnSpc>
              <a:spcPct val="90000"/>
            </a:lnSpc>
            <a:spcBef>
              <a:spcPct val="0"/>
            </a:spcBef>
            <a:spcAft>
              <a:spcPct val="35000"/>
            </a:spcAft>
            <a:buNone/>
          </a:pPr>
          <a:r>
            <a:rPr lang="es-MX" sz="1100" b="1" kern="1200" dirty="0"/>
            <a:t>Lineamientos Generales para la Organización y Conservación de los Archivos APF 2004</a:t>
          </a:r>
          <a:endParaRPr lang="es-MX" sz="1100" kern="1200" dirty="0"/>
        </a:p>
      </dsp:txBody>
      <dsp:txXfrm rot="10800000">
        <a:off x="1580754" y="1009771"/>
        <a:ext cx="5409961" cy="387399"/>
      </dsp:txXfrm>
    </dsp:sp>
    <dsp:sp modelId="{B5843436-6BC0-43DD-9F1B-231B4FFAA17D}">
      <dsp:nvSpPr>
        <dsp:cNvPr id="0" name=""/>
        <dsp:cNvSpPr/>
      </dsp:nvSpPr>
      <dsp:spPr>
        <a:xfrm>
          <a:off x="1290204" y="1009771"/>
          <a:ext cx="387399" cy="387399"/>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AD2613-0621-4958-BBAD-0FF643131A95}">
      <dsp:nvSpPr>
        <dsp:cNvPr id="0" name=""/>
        <dsp:cNvSpPr/>
      </dsp:nvSpPr>
      <dsp:spPr>
        <a:xfrm rot="10800000">
          <a:off x="1483904" y="1512812"/>
          <a:ext cx="5506811" cy="387399"/>
        </a:xfrm>
        <a:prstGeom prst="homePlate">
          <a:avLst/>
        </a:prstGeom>
        <a:solidFill>
          <a:srgbClr val="155B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833" tIns="41910" rIns="78232" bIns="41910" numCol="1" spcCol="1270" anchor="ctr" anchorCtr="0">
          <a:noAutofit/>
        </a:bodyPr>
        <a:lstStyle/>
        <a:p>
          <a:pPr marL="0" lvl="0" indent="0" algn="ctr" defTabSz="488950" rtl="0">
            <a:lnSpc>
              <a:spcPct val="90000"/>
            </a:lnSpc>
            <a:spcBef>
              <a:spcPct val="0"/>
            </a:spcBef>
            <a:spcAft>
              <a:spcPct val="35000"/>
            </a:spcAft>
            <a:buNone/>
          </a:pPr>
          <a:r>
            <a:rPr lang="es-MX" sz="1100" b="1" kern="1200" dirty="0"/>
            <a:t>Ley Federal de Protección de Datos 2010</a:t>
          </a:r>
          <a:endParaRPr lang="es-MX" sz="1100" kern="1200" dirty="0"/>
        </a:p>
      </dsp:txBody>
      <dsp:txXfrm rot="10800000">
        <a:off x="1580754" y="1512812"/>
        <a:ext cx="5409961" cy="387399"/>
      </dsp:txXfrm>
    </dsp:sp>
    <dsp:sp modelId="{43958667-80FA-4DB2-9309-AE3C32661422}">
      <dsp:nvSpPr>
        <dsp:cNvPr id="0" name=""/>
        <dsp:cNvSpPr/>
      </dsp:nvSpPr>
      <dsp:spPr>
        <a:xfrm>
          <a:off x="1290204" y="1512812"/>
          <a:ext cx="387399" cy="387399"/>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2E8824-1EAB-4296-B958-4AC3CC7B1F94}">
      <dsp:nvSpPr>
        <dsp:cNvPr id="0" name=""/>
        <dsp:cNvSpPr/>
      </dsp:nvSpPr>
      <dsp:spPr>
        <a:xfrm rot="10800000">
          <a:off x="1483904" y="2015854"/>
          <a:ext cx="5506811" cy="387399"/>
        </a:xfrm>
        <a:prstGeom prst="homePlate">
          <a:avLst/>
        </a:prstGeom>
        <a:solidFill>
          <a:srgbClr val="155B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833" tIns="41910" rIns="78232" bIns="41910" numCol="1" spcCol="1270" anchor="ctr" anchorCtr="0">
          <a:noAutofit/>
        </a:bodyPr>
        <a:lstStyle/>
        <a:p>
          <a:pPr marL="0" lvl="0" indent="0" algn="ctr" defTabSz="488950" rtl="0">
            <a:lnSpc>
              <a:spcPct val="90000"/>
            </a:lnSpc>
            <a:spcBef>
              <a:spcPct val="0"/>
            </a:spcBef>
            <a:spcAft>
              <a:spcPct val="35000"/>
            </a:spcAft>
            <a:buNone/>
          </a:pPr>
          <a:r>
            <a:rPr lang="es-MX" sz="1100" b="1" kern="1200" dirty="0"/>
            <a:t>Ley Federal de Archivos 2012</a:t>
          </a:r>
          <a:endParaRPr lang="es-MX" sz="1100" kern="1200" dirty="0"/>
        </a:p>
      </dsp:txBody>
      <dsp:txXfrm rot="10800000">
        <a:off x="1580754" y="2015854"/>
        <a:ext cx="5409961" cy="387399"/>
      </dsp:txXfrm>
    </dsp:sp>
    <dsp:sp modelId="{15157C39-F39F-4E18-88E5-2A723563D40A}">
      <dsp:nvSpPr>
        <dsp:cNvPr id="0" name=""/>
        <dsp:cNvSpPr/>
      </dsp:nvSpPr>
      <dsp:spPr>
        <a:xfrm>
          <a:off x="1290204" y="2015854"/>
          <a:ext cx="387399" cy="387399"/>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1F0056-F3D0-49F5-AC39-B7287D83CD92}">
      <dsp:nvSpPr>
        <dsp:cNvPr id="0" name=""/>
        <dsp:cNvSpPr/>
      </dsp:nvSpPr>
      <dsp:spPr>
        <a:xfrm rot="10800000">
          <a:off x="1483904" y="2518896"/>
          <a:ext cx="5506811" cy="387399"/>
        </a:xfrm>
        <a:prstGeom prst="homePlate">
          <a:avLst/>
        </a:prstGeom>
        <a:solidFill>
          <a:srgbClr val="155B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833" tIns="41910" rIns="78232" bIns="41910" numCol="1" spcCol="1270" anchor="ctr" anchorCtr="0">
          <a:noAutofit/>
        </a:bodyPr>
        <a:lstStyle/>
        <a:p>
          <a:pPr marL="0" lvl="0" indent="0" algn="ctr" defTabSz="488950" rtl="0">
            <a:lnSpc>
              <a:spcPct val="90000"/>
            </a:lnSpc>
            <a:spcBef>
              <a:spcPct val="0"/>
            </a:spcBef>
            <a:spcAft>
              <a:spcPct val="35000"/>
            </a:spcAft>
            <a:buNone/>
          </a:pPr>
          <a:r>
            <a:rPr lang="es-MX" sz="1100" b="1" kern="1200" dirty="0"/>
            <a:t>Ley General de Transparencia 2015</a:t>
          </a:r>
          <a:endParaRPr lang="es-MX" sz="1100" kern="1200" dirty="0"/>
        </a:p>
      </dsp:txBody>
      <dsp:txXfrm rot="10800000">
        <a:off x="1580754" y="2518896"/>
        <a:ext cx="5409961" cy="387399"/>
      </dsp:txXfrm>
    </dsp:sp>
    <dsp:sp modelId="{8BC40318-FF68-48F7-986A-85D8DA55EF3B}">
      <dsp:nvSpPr>
        <dsp:cNvPr id="0" name=""/>
        <dsp:cNvSpPr/>
      </dsp:nvSpPr>
      <dsp:spPr>
        <a:xfrm>
          <a:off x="1290204" y="2518896"/>
          <a:ext cx="387399" cy="387399"/>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C508EC-197F-418B-81D8-2D75CD9D0349}">
      <dsp:nvSpPr>
        <dsp:cNvPr id="0" name=""/>
        <dsp:cNvSpPr/>
      </dsp:nvSpPr>
      <dsp:spPr>
        <a:xfrm rot="10800000">
          <a:off x="1483904" y="3021937"/>
          <a:ext cx="5506811" cy="387399"/>
        </a:xfrm>
        <a:prstGeom prst="homePlate">
          <a:avLst/>
        </a:prstGeom>
        <a:solidFill>
          <a:srgbClr val="155B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833" tIns="41910" rIns="78232" bIns="41910" numCol="1" spcCol="1270" anchor="ctr" anchorCtr="0">
          <a:noAutofit/>
        </a:bodyPr>
        <a:lstStyle/>
        <a:p>
          <a:pPr marL="0" lvl="0" indent="0" algn="ctr" defTabSz="488950" rtl="0">
            <a:lnSpc>
              <a:spcPct val="90000"/>
            </a:lnSpc>
            <a:spcBef>
              <a:spcPct val="0"/>
            </a:spcBef>
            <a:spcAft>
              <a:spcPct val="35000"/>
            </a:spcAft>
            <a:buNone/>
          </a:pPr>
          <a:r>
            <a:rPr lang="es-MX" sz="1100" b="1" kern="1200" dirty="0"/>
            <a:t>Lineamientos Generales para la Organización y Conservación de Archivos 2015</a:t>
          </a:r>
          <a:endParaRPr lang="es-MX" sz="1100" kern="1200" dirty="0"/>
        </a:p>
      </dsp:txBody>
      <dsp:txXfrm rot="10800000">
        <a:off x="1580754" y="3021937"/>
        <a:ext cx="5409961" cy="387399"/>
      </dsp:txXfrm>
    </dsp:sp>
    <dsp:sp modelId="{FE819672-D1C1-4F20-9F98-76A73BC0D1DC}">
      <dsp:nvSpPr>
        <dsp:cNvPr id="0" name=""/>
        <dsp:cNvSpPr/>
      </dsp:nvSpPr>
      <dsp:spPr>
        <a:xfrm>
          <a:off x="1290204" y="3021937"/>
          <a:ext cx="387399" cy="387399"/>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6ACAC0-D4C0-4EC4-B965-4F0397BB0EB3}">
      <dsp:nvSpPr>
        <dsp:cNvPr id="0" name=""/>
        <dsp:cNvSpPr/>
      </dsp:nvSpPr>
      <dsp:spPr>
        <a:xfrm rot="10800000">
          <a:off x="1483904" y="3524979"/>
          <a:ext cx="5506811" cy="387399"/>
        </a:xfrm>
        <a:prstGeom prst="homePlate">
          <a:avLst/>
        </a:prstGeom>
        <a:solidFill>
          <a:srgbClr val="155B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833" tIns="41910" rIns="78232" bIns="41910" numCol="1" spcCol="1270" anchor="ctr" anchorCtr="0">
          <a:noAutofit/>
        </a:bodyPr>
        <a:lstStyle/>
        <a:p>
          <a:pPr marL="0" lvl="0" indent="0" algn="ctr" defTabSz="488950" rtl="0">
            <a:lnSpc>
              <a:spcPct val="90000"/>
            </a:lnSpc>
            <a:spcBef>
              <a:spcPct val="0"/>
            </a:spcBef>
            <a:spcAft>
              <a:spcPct val="35000"/>
            </a:spcAft>
            <a:buNone/>
          </a:pPr>
          <a:r>
            <a:rPr lang="es-MX" sz="1100" b="1" kern="1200"/>
            <a:t>Ley Federal de Transparencia 2016</a:t>
          </a:r>
          <a:endParaRPr lang="es-MX" sz="1100" kern="1200"/>
        </a:p>
      </dsp:txBody>
      <dsp:txXfrm rot="10800000">
        <a:off x="1580754" y="3524979"/>
        <a:ext cx="5409961" cy="387399"/>
      </dsp:txXfrm>
    </dsp:sp>
    <dsp:sp modelId="{88D633F7-9608-484A-8B29-C2B3AB7F40EA}">
      <dsp:nvSpPr>
        <dsp:cNvPr id="0" name=""/>
        <dsp:cNvSpPr/>
      </dsp:nvSpPr>
      <dsp:spPr>
        <a:xfrm>
          <a:off x="1290204" y="3524979"/>
          <a:ext cx="387399" cy="387399"/>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808618-D0B7-4FFD-B273-143EE54E1777}">
      <dsp:nvSpPr>
        <dsp:cNvPr id="0" name=""/>
        <dsp:cNvSpPr/>
      </dsp:nvSpPr>
      <dsp:spPr>
        <a:xfrm rot="10800000">
          <a:off x="1483904" y="4028021"/>
          <a:ext cx="5506811" cy="387399"/>
        </a:xfrm>
        <a:prstGeom prst="homePlate">
          <a:avLst/>
        </a:prstGeom>
        <a:solidFill>
          <a:srgbClr val="155B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833" tIns="41910" rIns="78232" bIns="41910" numCol="1" spcCol="1270" anchor="ctr" anchorCtr="0">
          <a:noAutofit/>
        </a:bodyPr>
        <a:lstStyle/>
        <a:p>
          <a:pPr marL="0" lvl="0" indent="0" algn="ctr" defTabSz="488950" rtl="0">
            <a:lnSpc>
              <a:spcPct val="90000"/>
            </a:lnSpc>
            <a:spcBef>
              <a:spcPct val="0"/>
            </a:spcBef>
            <a:spcAft>
              <a:spcPct val="35000"/>
            </a:spcAft>
            <a:buNone/>
          </a:pPr>
          <a:r>
            <a:rPr lang="es-MX" sz="1100" b="1" kern="1200"/>
            <a:t>Ley General de Archivos 2018</a:t>
          </a:r>
          <a:endParaRPr lang="es-MX" sz="1100" kern="1200"/>
        </a:p>
      </dsp:txBody>
      <dsp:txXfrm rot="10800000">
        <a:off x="1580754" y="4028021"/>
        <a:ext cx="5409961" cy="387399"/>
      </dsp:txXfrm>
    </dsp:sp>
    <dsp:sp modelId="{839F1A76-8020-42A1-8B7B-458EE89821D3}">
      <dsp:nvSpPr>
        <dsp:cNvPr id="0" name=""/>
        <dsp:cNvSpPr/>
      </dsp:nvSpPr>
      <dsp:spPr>
        <a:xfrm>
          <a:off x="1290204" y="4028021"/>
          <a:ext cx="387399" cy="387399"/>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B1DC6-5BCC-4B84-81AF-A21749FB0613}">
      <dsp:nvSpPr>
        <dsp:cNvPr id="0" name=""/>
        <dsp:cNvSpPr/>
      </dsp:nvSpPr>
      <dsp:spPr>
        <a:xfrm>
          <a:off x="0" y="1245918"/>
          <a:ext cx="8232576" cy="151200"/>
        </a:xfrm>
        <a:prstGeom prst="rect">
          <a:avLst/>
        </a:prstGeom>
        <a:solidFill>
          <a:schemeClr val="lt1">
            <a:alpha val="90000"/>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02A7C932-4DB0-439E-951A-FC150F1AEB73}">
      <dsp:nvSpPr>
        <dsp:cNvPr id="0" name=""/>
        <dsp:cNvSpPr/>
      </dsp:nvSpPr>
      <dsp:spPr>
        <a:xfrm>
          <a:off x="411226" y="209864"/>
          <a:ext cx="5724014" cy="1124614"/>
        </a:xfrm>
        <a:prstGeom prst="roundRect">
          <a:avLst/>
        </a:prstGeom>
        <a:solidFill>
          <a:srgbClr val="00B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820" tIns="0" rIns="217820" bIns="0" numCol="1" spcCol="1270" anchor="ctr" anchorCtr="0">
          <a:noAutofit/>
        </a:bodyPr>
        <a:lstStyle/>
        <a:p>
          <a:pPr marL="0" lvl="0" indent="0" algn="just" defTabSz="844550">
            <a:lnSpc>
              <a:spcPct val="90000"/>
            </a:lnSpc>
            <a:spcBef>
              <a:spcPct val="0"/>
            </a:spcBef>
            <a:spcAft>
              <a:spcPct val="35000"/>
            </a:spcAft>
            <a:buNone/>
          </a:pPr>
          <a:r>
            <a:rPr lang="es-MX" sz="1900" b="1" kern="1200" dirty="0">
              <a:solidFill>
                <a:srgbClr val="FFC000"/>
              </a:solidFill>
            </a:rPr>
            <a:t>Únicos</a:t>
          </a:r>
          <a:r>
            <a:rPr lang="es-MX" sz="1900" kern="1200" dirty="0"/>
            <a:t>, ya que no son múltiples como los ejemplares de libros o revistas</a:t>
          </a:r>
        </a:p>
      </dsp:txBody>
      <dsp:txXfrm>
        <a:off x="466125" y="264763"/>
        <a:ext cx="5614216" cy="1014816"/>
      </dsp:txXfrm>
    </dsp:sp>
    <dsp:sp modelId="{2744F71C-6101-4020-9AF0-90BBCC92615D}">
      <dsp:nvSpPr>
        <dsp:cNvPr id="0" name=""/>
        <dsp:cNvSpPr/>
      </dsp:nvSpPr>
      <dsp:spPr>
        <a:xfrm>
          <a:off x="0" y="2464158"/>
          <a:ext cx="8232576" cy="151200"/>
        </a:xfrm>
        <a:prstGeom prst="rect">
          <a:avLst/>
        </a:prstGeom>
        <a:solidFill>
          <a:schemeClr val="lt1">
            <a:alpha val="90000"/>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3B591E0A-0848-423F-817B-B20D6600D73F}">
      <dsp:nvSpPr>
        <dsp:cNvPr id="0" name=""/>
        <dsp:cNvSpPr/>
      </dsp:nvSpPr>
      <dsp:spPr>
        <a:xfrm>
          <a:off x="411226" y="1429518"/>
          <a:ext cx="5724014" cy="1123199"/>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820" tIns="0" rIns="217820" bIns="0" numCol="1" spcCol="1270" anchor="ctr" anchorCtr="0">
          <a:noAutofit/>
        </a:bodyPr>
        <a:lstStyle/>
        <a:p>
          <a:pPr marL="0" lvl="0" indent="0" algn="just" defTabSz="844550">
            <a:lnSpc>
              <a:spcPct val="90000"/>
            </a:lnSpc>
            <a:spcBef>
              <a:spcPct val="0"/>
            </a:spcBef>
            <a:spcAft>
              <a:spcPct val="35000"/>
            </a:spcAft>
            <a:buNone/>
          </a:pPr>
          <a:r>
            <a:rPr lang="es-MX" sz="1900" b="1" kern="1200" dirty="0">
              <a:solidFill>
                <a:srgbClr val="FFC000"/>
              </a:solidFill>
            </a:rPr>
            <a:t>Orgánicos</a:t>
          </a:r>
          <a:r>
            <a:rPr lang="es-MX" sz="1900" kern="1200" dirty="0"/>
            <a:t>, puesto que son parte de un todo estructurado, deben su existencia a una persona o institución que los produjo y sólo alcanzan sentido cuando se relacionan entre sí.</a:t>
          </a:r>
        </a:p>
      </dsp:txBody>
      <dsp:txXfrm>
        <a:off x="466056" y="1484348"/>
        <a:ext cx="5614354" cy="1013539"/>
      </dsp:txXfrm>
    </dsp:sp>
    <dsp:sp modelId="{27058BB0-B3E1-4B35-9B09-5B93EBFDE431}">
      <dsp:nvSpPr>
        <dsp:cNvPr id="0" name=""/>
        <dsp:cNvSpPr/>
      </dsp:nvSpPr>
      <dsp:spPr>
        <a:xfrm>
          <a:off x="0" y="3682397"/>
          <a:ext cx="8232576" cy="151200"/>
        </a:xfrm>
        <a:prstGeom prst="rect">
          <a:avLst/>
        </a:prstGeom>
        <a:solidFill>
          <a:schemeClr val="lt1">
            <a:alpha val="90000"/>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B8248394-5578-46FE-8E2C-316BABF5AEFB}">
      <dsp:nvSpPr>
        <dsp:cNvPr id="0" name=""/>
        <dsp:cNvSpPr/>
      </dsp:nvSpPr>
      <dsp:spPr>
        <a:xfrm>
          <a:off x="411226" y="2647758"/>
          <a:ext cx="5724014" cy="1123199"/>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820" tIns="0" rIns="217820" bIns="0" numCol="1" spcCol="1270" anchor="ctr" anchorCtr="0">
          <a:noAutofit/>
        </a:bodyPr>
        <a:lstStyle/>
        <a:p>
          <a:pPr marL="0" lvl="0" indent="0" algn="just" defTabSz="844550">
            <a:lnSpc>
              <a:spcPct val="90000"/>
            </a:lnSpc>
            <a:spcBef>
              <a:spcPct val="0"/>
            </a:spcBef>
            <a:spcAft>
              <a:spcPct val="35000"/>
            </a:spcAft>
            <a:buNone/>
          </a:pPr>
          <a:r>
            <a:rPr lang="es-MX" sz="1900" b="1" kern="1200" dirty="0">
              <a:solidFill>
                <a:srgbClr val="FFC000"/>
              </a:solidFill>
            </a:rPr>
            <a:t>Seriados</a:t>
          </a:r>
          <a:r>
            <a:rPr lang="es-MX" sz="1900" kern="1200" dirty="0"/>
            <a:t>, debido a que se producen uno a uno y se acumulan de modo natural en los archivos, formando series</a:t>
          </a:r>
        </a:p>
      </dsp:txBody>
      <dsp:txXfrm>
        <a:off x="466056" y="2702588"/>
        <a:ext cx="5614354" cy="10135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0652E-3858-4CB0-BFE1-D14E87AC9BBB}">
      <dsp:nvSpPr>
        <dsp:cNvPr id="0" name=""/>
        <dsp:cNvSpPr/>
      </dsp:nvSpPr>
      <dsp:spPr>
        <a:xfrm rot="10800000">
          <a:off x="1693858" y="0"/>
          <a:ext cx="5506811" cy="1227217"/>
        </a:xfrm>
        <a:prstGeom prst="homePlate">
          <a:avLst/>
        </a:prstGeom>
        <a:solidFill>
          <a:srgbClr val="155B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1169" tIns="91440" rIns="170688" bIns="91440" numCol="1" spcCol="1270" anchor="ctr" anchorCtr="0">
          <a:noAutofit/>
        </a:bodyPr>
        <a:lstStyle/>
        <a:p>
          <a:pPr marL="0" lvl="0" indent="0" algn="ctr" defTabSz="1066800" rtl="0">
            <a:lnSpc>
              <a:spcPct val="90000"/>
            </a:lnSpc>
            <a:spcBef>
              <a:spcPct val="0"/>
            </a:spcBef>
            <a:spcAft>
              <a:spcPct val="35000"/>
            </a:spcAft>
            <a:buNone/>
          </a:pPr>
          <a:r>
            <a:rPr lang="es-MX" sz="2400" b="1" kern="1200" dirty="0">
              <a:latin typeface="Arial" panose="020B0604020202020204" pitchFamily="34" charset="0"/>
              <a:cs typeface="Arial" panose="020B0604020202020204" pitchFamily="34" charset="0"/>
            </a:rPr>
            <a:t>Emisión de Leyes Generales de Transparencia, Protección de Datos y </a:t>
          </a:r>
          <a:r>
            <a:rPr lang="es-MX" sz="2400" b="1" u="sng" kern="1200" dirty="0">
              <a:latin typeface="Arial" panose="020B0604020202020204" pitchFamily="34" charset="0"/>
              <a:cs typeface="Arial" panose="020B0604020202020204" pitchFamily="34" charset="0"/>
            </a:rPr>
            <a:t>Archivos</a:t>
          </a:r>
          <a:r>
            <a:rPr lang="es-MX" sz="2400" b="1" kern="1200" dirty="0">
              <a:latin typeface="Arial" panose="020B0604020202020204" pitchFamily="34" charset="0"/>
              <a:cs typeface="Arial" panose="020B0604020202020204" pitchFamily="34" charset="0"/>
            </a:rPr>
            <a:t> </a:t>
          </a:r>
          <a:endParaRPr lang="es-MX" sz="2400" kern="1200" dirty="0">
            <a:latin typeface="Arial" panose="020B0604020202020204" pitchFamily="34" charset="0"/>
            <a:cs typeface="Arial" panose="020B0604020202020204" pitchFamily="34" charset="0"/>
          </a:endParaRPr>
        </a:p>
      </dsp:txBody>
      <dsp:txXfrm rot="10800000">
        <a:off x="2000662" y="0"/>
        <a:ext cx="5200007" cy="1227217"/>
      </dsp:txXfrm>
    </dsp:sp>
    <dsp:sp modelId="{C479A0CB-FC08-4AA1-A1DC-B54B660322E3}">
      <dsp:nvSpPr>
        <dsp:cNvPr id="0" name=""/>
        <dsp:cNvSpPr/>
      </dsp:nvSpPr>
      <dsp:spPr>
        <a:xfrm>
          <a:off x="1080249" y="2394"/>
          <a:ext cx="1227217" cy="122721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A4BBEA-4EFA-457C-B622-E85B3A0BC5F7}">
      <dsp:nvSpPr>
        <dsp:cNvPr id="0" name=""/>
        <dsp:cNvSpPr/>
      </dsp:nvSpPr>
      <dsp:spPr>
        <a:xfrm rot="10800000">
          <a:off x="1693858" y="1595945"/>
          <a:ext cx="5506811" cy="1227217"/>
        </a:xfrm>
        <a:prstGeom prst="homePlate">
          <a:avLst/>
        </a:prstGeom>
        <a:solidFill>
          <a:srgbClr val="155B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1169" tIns="91440" rIns="170688" bIns="91440" numCol="1" spcCol="1270" anchor="ctr" anchorCtr="0">
          <a:noAutofit/>
        </a:bodyPr>
        <a:lstStyle/>
        <a:p>
          <a:pPr marL="0" lvl="0" indent="0" algn="ctr" defTabSz="1066800" rtl="0">
            <a:lnSpc>
              <a:spcPct val="90000"/>
            </a:lnSpc>
            <a:spcBef>
              <a:spcPct val="0"/>
            </a:spcBef>
            <a:spcAft>
              <a:spcPct val="35000"/>
            </a:spcAft>
            <a:buNone/>
          </a:pPr>
          <a:r>
            <a:rPr lang="es-MX" sz="24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Creación del Sistema Nacional de Transparencia</a:t>
          </a:r>
        </a:p>
      </dsp:txBody>
      <dsp:txXfrm rot="10800000">
        <a:off x="2000662" y="1595945"/>
        <a:ext cx="5200007" cy="1227217"/>
      </dsp:txXfrm>
    </dsp:sp>
    <dsp:sp modelId="{BA743A44-9EEF-47A3-9149-3D5F8BE81BEF}">
      <dsp:nvSpPr>
        <dsp:cNvPr id="0" name=""/>
        <dsp:cNvSpPr/>
      </dsp:nvSpPr>
      <dsp:spPr>
        <a:xfrm>
          <a:off x="1080249" y="1595945"/>
          <a:ext cx="1227217" cy="1227217"/>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7B38F0-96A7-4CE4-9855-56820D6CE4E6}">
      <dsp:nvSpPr>
        <dsp:cNvPr id="0" name=""/>
        <dsp:cNvSpPr/>
      </dsp:nvSpPr>
      <dsp:spPr>
        <a:xfrm rot="10800000">
          <a:off x="1693858" y="3189497"/>
          <a:ext cx="5506811" cy="1227217"/>
        </a:xfrm>
        <a:prstGeom prst="homePlate">
          <a:avLst/>
        </a:prstGeom>
        <a:solidFill>
          <a:srgbClr val="155B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1169" tIns="91440" rIns="170688" bIns="91440" numCol="1" spcCol="1270" anchor="ctr" anchorCtr="0">
          <a:noAutofit/>
        </a:bodyPr>
        <a:lstStyle/>
        <a:p>
          <a:pPr marL="0" lvl="0" indent="0" algn="ctr" defTabSz="1066800" rtl="0">
            <a:lnSpc>
              <a:spcPct val="90000"/>
            </a:lnSpc>
            <a:spcBef>
              <a:spcPct val="0"/>
            </a:spcBef>
            <a:spcAft>
              <a:spcPct val="35000"/>
            </a:spcAft>
            <a:buNone/>
          </a:pPr>
          <a:r>
            <a:rPr lang="es-MX" sz="24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Formalización del Sistema Nacional de Archivos</a:t>
          </a:r>
        </a:p>
      </dsp:txBody>
      <dsp:txXfrm rot="10800000">
        <a:off x="2000662" y="3189497"/>
        <a:ext cx="5200007" cy="1227217"/>
      </dsp:txXfrm>
    </dsp:sp>
    <dsp:sp modelId="{B5843436-6BC0-43DD-9F1B-231B4FFAA17D}">
      <dsp:nvSpPr>
        <dsp:cNvPr id="0" name=""/>
        <dsp:cNvSpPr/>
      </dsp:nvSpPr>
      <dsp:spPr>
        <a:xfrm>
          <a:off x="1080249" y="3189497"/>
          <a:ext cx="1227217" cy="1227217"/>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60339-4292-4D8F-AF09-B4B2EA525C7C}">
      <dsp:nvSpPr>
        <dsp:cNvPr id="0" name=""/>
        <dsp:cNvSpPr/>
      </dsp:nvSpPr>
      <dsp:spPr>
        <a:xfrm>
          <a:off x="4650" y="0"/>
          <a:ext cx="8631881" cy="630015"/>
        </a:xfrm>
        <a:prstGeom prst="roundRect">
          <a:avLst>
            <a:gd name="adj" fmla="val 10000"/>
          </a:avLst>
        </a:prstGeom>
        <a:solidFill>
          <a:srgbClr val="155B26"/>
        </a:solidFill>
        <a:ln>
          <a:solidFill>
            <a:schemeClr val="bg2"/>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dirty="0">
              <a:effectLst>
                <a:outerShdw blurRad="38100" dist="38100" dir="2700000" algn="tl">
                  <a:srgbClr val="000000">
                    <a:alpha val="43137"/>
                  </a:srgbClr>
                </a:outerShdw>
              </a:effectLst>
            </a:rPr>
            <a:t>Sistema Institucional de Archivos</a:t>
          </a:r>
        </a:p>
      </dsp:txBody>
      <dsp:txXfrm>
        <a:off x="23103" y="18453"/>
        <a:ext cx="8594975" cy="593109"/>
      </dsp:txXfrm>
    </dsp:sp>
    <dsp:sp modelId="{51483E98-8FA8-4CD3-B9FF-26E7091834F1}">
      <dsp:nvSpPr>
        <dsp:cNvPr id="0" name=""/>
        <dsp:cNvSpPr/>
      </dsp:nvSpPr>
      <dsp:spPr>
        <a:xfrm>
          <a:off x="13076" y="920971"/>
          <a:ext cx="1717054" cy="552688"/>
        </a:xfrm>
        <a:prstGeom prst="roundRect">
          <a:avLst>
            <a:gd name="adj" fmla="val 10000"/>
          </a:avLst>
        </a:prstGeom>
        <a:solidFill>
          <a:schemeClr val="bg1">
            <a:lumMod val="50000"/>
          </a:schemeClr>
        </a:solidFill>
        <a:ln>
          <a:solidFill>
            <a:schemeClr val="accent1">
              <a:lumMod val="7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1" kern="1200" dirty="0">
              <a:effectLst>
                <a:outerShdw blurRad="38100" dist="38100" dir="2700000" algn="tl">
                  <a:srgbClr val="000000">
                    <a:alpha val="43137"/>
                  </a:srgbClr>
                </a:outerShdw>
              </a:effectLst>
            </a:rPr>
            <a:t>Instancia normativa</a:t>
          </a:r>
        </a:p>
      </dsp:txBody>
      <dsp:txXfrm>
        <a:off x="29264" y="937159"/>
        <a:ext cx="1684678" cy="520312"/>
      </dsp:txXfrm>
    </dsp:sp>
    <dsp:sp modelId="{B748E3BC-23FB-4AF7-92B2-1D4A9032BA57}">
      <dsp:nvSpPr>
        <dsp:cNvPr id="0" name=""/>
        <dsp:cNvSpPr/>
      </dsp:nvSpPr>
      <dsp:spPr>
        <a:xfrm>
          <a:off x="13076" y="1761924"/>
          <a:ext cx="1717054" cy="2621240"/>
        </a:xfrm>
        <a:prstGeom prst="roundRect">
          <a:avLst>
            <a:gd name="adj" fmla="val 10000"/>
          </a:avLst>
        </a:prstGeom>
        <a:solidFill>
          <a:schemeClr val="tx1">
            <a:lumMod val="50000"/>
            <a:lumOff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es-MX" sz="1600" b="1" kern="1200" dirty="0">
              <a:effectLst>
                <a:outerShdw blurRad="38100" dist="38100" dir="2700000" algn="tl">
                  <a:srgbClr val="000000">
                    <a:alpha val="43137"/>
                  </a:srgbClr>
                </a:outerShdw>
              </a:effectLst>
            </a:rPr>
            <a:t>Área Coordinadora de Archivos</a:t>
          </a:r>
        </a:p>
        <a:p>
          <a:pPr marL="0" lvl="0" indent="0" algn="ctr" defTabSz="711200">
            <a:lnSpc>
              <a:spcPct val="90000"/>
            </a:lnSpc>
            <a:spcBef>
              <a:spcPct val="0"/>
            </a:spcBef>
            <a:spcAft>
              <a:spcPts val="0"/>
            </a:spcAft>
            <a:buNone/>
          </a:pPr>
          <a:endParaRPr lang="es-MX" sz="2400" b="1" kern="1200" dirty="0">
            <a:solidFill>
              <a:schemeClr val="bg1"/>
            </a:solidFill>
            <a:effectLst>
              <a:outerShdw blurRad="38100" dist="38100" dir="2700000" algn="tl">
                <a:srgbClr val="000000">
                  <a:alpha val="43137"/>
                </a:srgbClr>
              </a:outerShdw>
            </a:effectLst>
          </a:endParaRPr>
        </a:p>
      </dsp:txBody>
      <dsp:txXfrm>
        <a:off x="63367" y="1812215"/>
        <a:ext cx="1616472" cy="2520658"/>
      </dsp:txXfrm>
    </dsp:sp>
    <dsp:sp modelId="{ED58F3F0-A334-42A7-B782-26FF9CBD67FF}">
      <dsp:nvSpPr>
        <dsp:cNvPr id="0" name=""/>
        <dsp:cNvSpPr/>
      </dsp:nvSpPr>
      <dsp:spPr>
        <a:xfrm>
          <a:off x="1863310" y="920971"/>
          <a:ext cx="6764796" cy="567079"/>
        </a:xfrm>
        <a:prstGeom prst="roundRect">
          <a:avLst>
            <a:gd name="adj" fmla="val 10000"/>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1" kern="1200" dirty="0">
              <a:effectLst>
                <a:outerShdw blurRad="38100" dist="38100" dir="2700000" algn="tl">
                  <a:srgbClr val="000000">
                    <a:alpha val="43137"/>
                  </a:srgbClr>
                </a:outerShdw>
              </a:effectLst>
            </a:rPr>
            <a:t>Instancias Operativas</a:t>
          </a:r>
        </a:p>
      </dsp:txBody>
      <dsp:txXfrm>
        <a:off x="1879919" y="937580"/>
        <a:ext cx="6731578" cy="533861"/>
      </dsp:txXfrm>
    </dsp:sp>
    <dsp:sp modelId="{BED9E928-65BB-41FD-A165-2CE921AD37C3}">
      <dsp:nvSpPr>
        <dsp:cNvPr id="0" name=""/>
        <dsp:cNvSpPr/>
      </dsp:nvSpPr>
      <dsp:spPr>
        <a:xfrm>
          <a:off x="1801556" y="1776314"/>
          <a:ext cx="1667888" cy="2595238"/>
        </a:xfrm>
        <a:prstGeom prst="roundRect">
          <a:avLst>
            <a:gd name="adj" fmla="val 10000"/>
          </a:avLst>
        </a:prstGeom>
        <a:solidFill>
          <a:srgbClr val="FF0000"/>
        </a:solidFill>
        <a:ln w="9525" cap="flat" cmpd="sng" algn="ctr">
          <a:noFill/>
          <a:prstDash val="solid"/>
        </a:ln>
        <a:effectLst/>
        <a:scene3d>
          <a:camera prst="orthographicFront">
            <a:rot lat="0" lon="0" rev="0"/>
          </a:camera>
          <a:lightRig rig="contrasting" dir="t">
            <a:rot lat="0" lon="0" rev="7800000"/>
          </a:lightRig>
        </a:scene3d>
        <a:sp3d>
          <a:bevelT w="139700" h="139700"/>
        </a:sp3d>
      </dsp:spPr>
      <dsp:style>
        <a:lnRef idx="1">
          <a:schemeClr val="accent2"/>
        </a:lnRef>
        <a:fillRef idx="2">
          <a:schemeClr val="accent2"/>
        </a:fillRef>
        <a:effectRef idx="1">
          <a:schemeClr val="accent2"/>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es-MX" sz="1600" b="1" kern="1200" dirty="0">
              <a:solidFill>
                <a:schemeClr val="bg1"/>
              </a:solidFill>
              <a:effectLst>
                <a:outerShdw blurRad="38100" dist="38100" dir="2700000" algn="tl">
                  <a:srgbClr val="000000">
                    <a:alpha val="43137"/>
                  </a:srgbClr>
                </a:outerShdw>
              </a:effectLst>
            </a:rPr>
            <a:t>Unidad de Correspondencia[Oficialía de Partes]</a:t>
          </a:r>
        </a:p>
        <a:p>
          <a:pPr marL="0" lvl="0" indent="0" algn="ctr" defTabSz="711200">
            <a:lnSpc>
              <a:spcPct val="90000"/>
            </a:lnSpc>
            <a:spcBef>
              <a:spcPct val="0"/>
            </a:spcBef>
            <a:spcAft>
              <a:spcPts val="0"/>
            </a:spcAft>
            <a:buNone/>
          </a:pPr>
          <a:r>
            <a:rPr lang="es-MX" sz="2400" b="1" kern="1200" dirty="0">
              <a:solidFill>
                <a:schemeClr val="bg1"/>
              </a:solidFill>
              <a:effectLst>
                <a:outerShdw blurRad="38100" dist="38100" dir="2700000" algn="tl">
                  <a:srgbClr val="000000">
                    <a:alpha val="43137"/>
                  </a:srgbClr>
                </a:outerShdw>
              </a:effectLst>
            </a:rPr>
            <a:t>	</a:t>
          </a:r>
        </a:p>
      </dsp:txBody>
      <dsp:txXfrm>
        <a:off x="1850407" y="1825165"/>
        <a:ext cx="1570186" cy="2497536"/>
      </dsp:txXfrm>
    </dsp:sp>
    <dsp:sp modelId="{004387C5-A5B5-47E5-BB42-304E23FCE086}">
      <dsp:nvSpPr>
        <dsp:cNvPr id="0" name=""/>
        <dsp:cNvSpPr/>
      </dsp:nvSpPr>
      <dsp:spPr>
        <a:xfrm>
          <a:off x="3548385" y="1776314"/>
          <a:ext cx="1585475" cy="2621240"/>
        </a:xfrm>
        <a:prstGeom prst="roundRect">
          <a:avLst>
            <a:gd name="adj" fmla="val 10000"/>
          </a:avLst>
        </a:prstGeom>
        <a:solidFill>
          <a:srgbClr val="FFC000"/>
        </a:solidFill>
        <a:ln w="9525" cap="flat" cmpd="sng" algn="ctr">
          <a:noFill/>
          <a:prstDash val="solid"/>
        </a:ln>
        <a:effectLst/>
        <a:scene3d>
          <a:camera prst="orthographicFront">
            <a:rot lat="0" lon="0" rev="0"/>
          </a:camera>
          <a:lightRig rig="contrasting" dir="t">
            <a:rot lat="0" lon="0" rev="7800000"/>
          </a:lightRig>
        </a:scene3d>
        <a:sp3d>
          <a:bevelT w="139700" h="139700"/>
        </a:sp3d>
      </dsp:spPr>
      <dsp:style>
        <a:lnRef idx="1">
          <a:schemeClr val="accent2"/>
        </a:lnRef>
        <a:fillRef idx="2">
          <a:schemeClr val="accent2"/>
        </a:fillRef>
        <a:effectRef idx="1">
          <a:schemeClr val="accent2"/>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es-MX" sz="1600" b="1" kern="1200" dirty="0">
              <a:solidFill>
                <a:schemeClr val="bg1"/>
              </a:solidFill>
              <a:effectLst>
                <a:outerShdw blurRad="38100" dist="38100" dir="2700000" algn="tl">
                  <a:srgbClr val="000000">
                    <a:alpha val="43137"/>
                  </a:srgbClr>
                </a:outerShdw>
              </a:effectLst>
            </a:rPr>
            <a:t>Archivo</a:t>
          </a:r>
          <a:r>
            <a:rPr lang="es-MX" sz="1800" b="1" kern="1200" dirty="0">
              <a:solidFill>
                <a:schemeClr val="bg1"/>
              </a:solidFill>
              <a:effectLst>
                <a:outerShdw blurRad="38100" dist="38100" dir="2700000" algn="tl">
                  <a:srgbClr val="000000">
                    <a:alpha val="43137"/>
                  </a:srgbClr>
                </a:outerShdw>
              </a:effectLst>
            </a:rPr>
            <a:t> de Trámite</a:t>
          </a:r>
        </a:p>
        <a:p>
          <a:pPr marL="0" lvl="0" indent="0" algn="ctr" defTabSz="711200">
            <a:lnSpc>
              <a:spcPct val="90000"/>
            </a:lnSpc>
            <a:spcBef>
              <a:spcPct val="0"/>
            </a:spcBef>
            <a:spcAft>
              <a:spcPts val="0"/>
            </a:spcAft>
            <a:buNone/>
          </a:pPr>
          <a:endParaRPr lang="es-MX" sz="2400" b="1" kern="1200" dirty="0">
            <a:solidFill>
              <a:schemeClr val="bg1"/>
            </a:solidFill>
            <a:effectLst>
              <a:outerShdw blurRad="38100" dist="38100" dir="2700000" algn="tl">
                <a:srgbClr val="000000">
                  <a:alpha val="43137"/>
                </a:srgbClr>
              </a:outerShdw>
            </a:effectLst>
          </a:endParaRPr>
        </a:p>
      </dsp:txBody>
      <dsp:txXfrm>
        <a:off x="3594822" y="1822751"/>
        <a:ext cx="1492601" cy="2528366"/>
      </dsp:txXfrm>
    </dsp:sp>
    <dsp:sp modelId="{16A40B54-7711-4D16-8889-3D9AAFD08CF4}">
      <dsp:nvSpPr>
        <dsp:cNvPr id="0" name=""/>
        <dsp:cNvSpPr/>
      </dsp:nvSpPr>
      <dsp:spPr>
        <a:xfrm>
          <a:off x="5237503" y="1776314"/>
          <a:ext cx="1726186" cy="2621240"/>
        </a:xfrm>
        <a:prstGeom prst="roundRect">
          <a:avLst>
            <a:gd name="adj" fmla="val 10000"/>
          </a:avLst>
        </a:prstGeom>
        <a:solidFill>
          <a:srgbClr val="00B0F0"/>
        </a:solidFill>
        <a:ln w="9525" cap="flat" cmpd="sng" algn="ctr">
          <a:noFill/>
          <a:prstDash val="solid"/>
        </a:ln>
        <a:effectLst/>
        <a:scene3d>
          <a:camera prst="orthographicFront">
            <a:rot lat="0" lon="0" rev="0"/>
          </a:camera>
          <a:lightRig rig="contrasting" dir="t">
            <a:rot lat="0" lon="0" rev="7800000"/>
          </a:lightRig>
        </a:scene3d>
        <a:sp3d>
          <a:bevelT w="139700" h="139700"/>
        </a:sp3d>
      </dsp:spPr>
      <dsp:style>
        <a:lnRef idx="1">
          <a:schemeClr val="accent2"/>
        </a:lnRef>
        <a:fillRef idx="2">
          <a:schemeClr val="accent2"/>
        </a:fillRef>
        <a:effectRef idx="1">
          <a:schemeClr val="accent2"/>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es-MX" sz="1600" b="1" kern="1200" dirty="0">
              <a:solidFill>
                <a:schemeClr val="bg1"/>
              </a:solidFill>
              <a:effectLst>
                <a:outerShdw blurRad="38100" dist="38100" dir="2700000" algn="tl">
                  <a:srgbClr val="000000">
                    <a:alpha val="43137"/>
                  </a:srgbClr>
                </a:outerShdw>
              </a:effectLst>
            </a:rPr>
            <a:t>Archivo de Concentración</a:t>
          </a:r>
        </a:p>
        <a:p>
          <a:pPr marL="0" lvl="0" indent="0" algn="ctr" defTabSz="711200">
            <a:lnSpc>
              <a:spcPct val="90000"/>
            </a:lnSpc>
            <a:spcBef>
              <a:spcPct val="0"/>
            </a:spcBef>
            <a:spcAft>
              <a:spcPts val="0"/>
            </a:spcAft>
            <a:buNone/>
          </a:pPr>
          <a:endParaRPr lang="es-MX" sz="2400" b="1" kern="1200" dirty="0">
            <a:solidFill>
              <a:schemeClr val="bg1"/>
            </a:solidFill>
            <a:effectLst>
              <a:outerShdw blurRad="38100" dist="38100" dir="2700000" algn="tl">
                <a:srgbClr val="000000">
                  <a:alpha val="43137"/>
                </a:srgbClr>
              </a:outerShdw>
            </a:effectLst>
          </a:endParaRPr>
        </a:p>
      </dsp:txBody>
      <dsp:txXfrm>
        <a:off x="5288061" y="1826872"/>
        <a:ext cx="1625070" cy="2520124"/>
      </dsp:txXfrm>
    </dsp:sp>
    <dsp:sp modelId="{D89F2CEA-08D9-4964-8BF7-37A1C7A5C65A}">
      <dsp:nvSpPr>
        <dsp:cNvPr id="0" name=""/>
        <dsp:cNvSpPr/>
      </dsp:nvSpPr>
      <dsp:spPr>
        <a:xfrm>
          <a:off x="7043360" y="1777310"/>
          <a:ext cx="1585475" cy="2621240"/>
        </a:xfrm>
        <a:prstGeom prst="roundRect">
          <a:avLst>
            <a:gd name="adj" fmla="val 10000"/>
          </a:avLst>
        </a:prstGeom>
        <a:solidFill>
          <a:schemeClr val="accent2">
            <a:lumMod val="75000"/>
          </a:schemeClr>
        </a:solidFill>
        <a:ln w="9525" cap="flat" cmpd="sng" algn="ctr">
          <a:noFill/>
          <a:prstDash val="solid"/>
        </a:ln>
        <a:effectLst/>
        <a:scene3d>
          <a:camera prst="orthographicFront">
            <a:rot lat="0" lon="0" rev="0"/>
          </a:camera>
          <a:lightRig rig="contrasting" dir="t">
            <a:rot lat="0" lon="0" rev="7800000"/>
          </a:lightRig>
        </a:scene3d>
        <a:sp3d>
          <a:bevelT w="139700" h="139700"/>
        </a:sp3d>
      </dsp:spPr>
      <dsp:style>
        <a:lnRef idx="1">
          <a:schemeClr val="accent2"/>
        </a:lnRef>
        <a:fillRef idx="2">
          <a:schemeClr val="accent2"/>
        </a:fillRef>
        <a:effectRef idx="1">
          <a:schemeClr val="accent2"/>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es-MX" sz="1600" b="1" kern="1200" dirty="0">
              <a:solidFill>
                <a:schemeClr val="bg1"/>
              </a:solidFill>
              <a:effectLst>
                <a:outerShdw blurRad="38100" dist="38100" dir="2700000" algn="tl">
                  <a:srgbClr val="000000">
                    <a:alpha val="43137"/>
                  </a:srgbClr>
                </a:outerShdw>
              </a:effectLst>
            </a:rPr>
            <a:t>Archivo Histórico</a:t>
          </a:r>
        </a:p>
        <a:p>
          <a:pPr marL="0" lvl="0" indent="0" algn="ctr" defTabSz="711200">
            <a:lnSpc>
              <a:spcPct val="90000"/>
            </a:lnSpc>
            <a:spcBef>
              <a:spcPct val="0"/>
            </a:spcBef>
            <a:spcAft>
              <a:spcPts val="0"/>
            </a:spcAft>
            <a:buNone/>
          </a:pPr>
          <a:endParaRPr lang="es-MX" sz="2400" b="1" kern="1200" dirty="0">
            <a:solidFill>
              <a:schemeClr val="bg1"/>
            </a:solidFill>
            <a:effectLst>
              <a:outerShdw blurRad="38100" dist="38100" dir="2700000" algn="tl">
                <a:srgbClr val="000000">
                  <a:alpha val="43137"/>
                </a:srgbClr>
              </a:outerShdw>
            </a:effectLst>
          </a:endParaRPr>
        </a:p>
      </dsp:txBody>
      <dsp:txXfrm>
        <a:off x="7089797" y="1823747"/>
        <a:ext cx="1492601" cy="25283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19D1F-EC63-444A-94A1-0DC29AB4AC93}">
      <dsp:nvSpPr>
        <dsp:cNvPr id="0" name=""/>
        <dsp:cNvSpPr/>
      </dsp:nvSpPr>
      <dsp:spPr>
        <a:xfrm>
          <a:off x="3569623" y="299582"/>
          <a:ext cx="1532929" cy="1532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MX" sz="1500" kern="1200" dirty="0"/>
            <a:t>Recepción y despacho de correspondencia de entrada</a:t>
          </a:r>
        </a:p>
      </dsp:txBody>
      <dsp:txXfrm>
        <a:off x="3569623" y="299582"/>
        <a:ext cx="1532929" cy="1532929"/>
      </dsp:txXfrm>
    </dsp:sp>
    <dsp:sp modelId="{1B9EC6B1-219A-4B85-B609-C4B5EF55784A}">
      <dsp:nvSpPr>
        <dsp:cNvPr id="0" name=""/>
        <dsp:cNvSpPr/>
      </dsp:nvSpPr>
      <dsp:spPr>
        <a:xfrm>
          <a:off x="1236812" y="-1462"/>
          <a:ext cx="3622375" cy="3622375"/>
        </a:xfrm>
        <a:prstGeom prst="circularArrow">
          <a:avLst>
            <a:gd name="adj1" fmla="val 8252"/>
            <a:gd name="adj2" fmla="val 576426"/>
            <a:gd name="adj3" fmla="val 2962443"/>
            <a:gd name="adj4" fmla="val 52669"/>
            <a:gd name="adj5" fmla="val 9627"/>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947F01-1EC7-447E-BDDA-3D8E0A537284}">
      <dsp:nvSpPr>
        <dsp:cNvPr id="0" name=""/>
        <dsp:cNvSpPr/>
      </dsp:nvSpPr>
      <dsp:spPr>
        <a:xfrm>
          <a:off x="2281535" y="2530616"/>
          <a:ext cx="1532929" cy="1532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MX" sz="1500" kern="1200" dirty="0"/>
            <a:t>Recepción y despacho de correspondencia de salida</a:t>
          </a:r>
        </a:p>
      </dsp:txBody>
      <dsp:txXfrm>
        <a:off x="2281535" y="2530616"/>
        <a:ext cx="1532929" cy="1532929"/>
      </dsp:txXfrm>
    </dsp:sp>
    <dsp:sp modelId="{FE2A7931-4263-4DD0-BA67-67252474165C}">
      <dsp:nvSpPr>
        <dsp:cNvPr id="0" name=""/>
        <dsp:cNvSpPr/>
      </dsp:nvSpPr>
      <dsp:spPr>
        <a:xfrm>
          <a:off x="1236812" y="-1462"/>
          <a:ext cx="3622375" cy="3622375"/>
        </a:xfrm>
        <a:prstGeom prst="circularArrow">
          <a:avLst>
            <a:gd name="adj1" fmla="val 8252"/>
            <a:gd name="adj2" fmla="val 576426"/>
            <a:gd name="adj3" fmla="val 10170905"/>
            <a:gd name="adj4" fmla="val 7261132"/>
            <a:gd name="adj5" fmla="val 9627"/>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113287-A607-484C-A4D2-938251526A0C}">
      <dsp:nvSpPr>
        <dsp:cNvPr id="0" name=""/>
        <dsp:cNvSpPr/>
      </dsp:nvSpPr>
      <dsp:spPr>
        <a:xfrm>
          <a:off x="993446" y="299582"/>
          <a:ext cx="1532929" cy="1532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MX" sz="1500" kern="1200" dirty="0"/>
            <a:t>Seguimiento y control de la Información en trámite</a:t>
          </a:r>
        </a:p>
      </dsp:txBody>
      <dsp:txXfrm>
        <a:off x="993446" y="299582"/>
        <a:ext cx="1532929" cy="1532929"/>
      </dsp:txXfrm>
    </dsp:sp>
    <dsp:sp modelId="{AB67CBDB-D051-4CBE-BD4B-2316FDFA40C7}">
      <dsp:nvSpPr>
        <dsp:cNvPr id="0" name=""/>
        <dsp:cNvSpPr/>
      </dsp:nvSpPr>
      <dsp:spPr>
        <a:xfrm>
          <a:off x="1236812" y="-1462"/>
          <a:ext cx="3622375" cy="3622375"/>
        </a:xfrm>
        <a:prstGeom prst="circularArrow">
          <a:avLst>
            <a:gd name="adj1" fmla="val 8252"/>
            <a:gd name="adj2" fmla="val 576426"/>
            <a:gd name="adj3" fmla="val 16855401"/>
            <a:gd name="adj4" fmla="val 14968173"/>
            <a:gd name="adj5" fmla="val 9627"/>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4A77A5D-E8CF-4618-BBDE-61318CD89660}" type="datetimeFigureOut">
              <a:rPr lang="es-MX" smtClean="0"/>
              <a:t>06/06/2023</a:t>
            </a:fld>
            <a:endParaRPr lang="es-MX"/>
          </a:p>
        </p:txBody>
      </p:sp>
      <p:sp>
        <p:nvSpPr>
          <p:cNvPr id="4" name="Marcador de pie de página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D9FE14E-19B0-418E-89AA-8BA63370C285}" type="slidenum">
              <a:rPr lang="es-MX" smtClean="0"/>
              <a:t>‹Nº›</a:t>
            </a:fld>
            <a:endParaRPr lang="es-MX"/>
          </a:p>
        </p:txBody>
      </p:sp>
    </p:spTree>
    <p:extLst>
      <p:ext uri="{BB962C8B-B14F-4D97-AF65-F5344CB8AC3E}">
        <p14:creationId xmlns:p14="http://schemas.microsoft.com/office/powerpoint/2010/main" val="3143209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MX"/>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09BE898-4F0B-4786-8816-EA6A243329A2}" type="datetimeFigureOut">
              <a:rPr lang="es-MX" smtClean="0"/>
              <a:pPr/>
              <a:t>06/06/2023</a:t>
            </a:fld>
            <a:endParaRPr lang="es-MX"/>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MX"/>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7C1CDAB-25A8-416C-89F4-FF1A01E08AFF}"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7C1CDAB-25A8-416C-89F4-FF1A01E08AFF}" type="slidenum">
              <a:rPr lang="es-MX" smtClean="0"/>
              <a:pPr/>
              <a:t>2</a:t>
            </a:fld>
            <a:endParaRPr lang="es-MX"/>
          </a:p>
        </p:txBody>
      </p:sp>
    </p:spTree>
    <p:extLst>
      <p:ext uri="{BB962C8B-B14F-4D97-AF65-F5344CB8AC3E}">
        <p14:creationId xmlns:p14="http://schemas.microsoft.com/office/powerpoint/2010/main" val="1267344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7C1CDAB-25A8-416C-89F4-FF1A01E08AFF}" type="slidenum">
              <a:rPr lang="es-MX" smtClean="0"/>
              <a:pPr/>
              <a:t>12</a:t>
            </a:fld>
            <a:endParaRPr lang="es-MX"/>
          </a:p>
        </p:txBody>
      </p:sp>
    </p:spTree>
    <p:extLst>
      <p:ext uri="{BB962C8B-B14F-4D97-AF65-F5344CB8AC3E}">
        <p14:creationId xmlns:p14="http://schemas.microsoft.com/office/powerpoint/2010/main" val="3477783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7C1CDAB-25A8-416C-89F4-FF1A01E08AFF}" type="slidenum">
              <a:rPr lang="es-MX" smtClean="0"/>
              <a:pPr/>
              <a:t>13</a:t>
            </a:fld>
            <a:endParaRPr lang="es-MX"/>
          </a:p>
        </p:txBody>
      </p:sp>
    </p:spTree>
    <p:extLst>
      <p:ext uri="{BB962C8B-B14F-4D97-AF65-F5344CB8AC3E}">
        <p14:creationId xmlns:p14="http://schemas.microsoft.com/office/powerpoint/2010/main" val="1297719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7C1CDAB-25A8-416C-89F4-FF1A01E08AFF}" type="slidenum">
              <a:rPr lang="es-MX" smtClean="0"/>
              <a:pPr/>
              <a:t>14</a:t>
            </a:fld>
            <a:endParaRPr lang="es-MX"/>
          </a:p>
        </p:txBody>
      </p:sp>
    </p:spTree>
    <p:extLst>
      <p:ext uri="{BB962C8B-B14F-4D97-AF65-F5344CB8AC3E}">
        <p14:creationId xmlns:p14="http://schemas.microsoft.com/office/powerpoint/2010/main" val="1243443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7C1CDAB-25A8-416C-89F4-FF1A01E08AFF}" type="slidenum">
              <a:rPr lang="es-MX" smtClean="0"/>
              <a:pPr/>
              <a:t>16</a:t>
            </a:fld>
            <a:endParaRPr lang="es-MX"/>
          </a:p>
        </p:txBody>
      </p:sp>
    </p:spTree>
    <p:extLst>
      <p:ext uri="{BB962C8B-B14F-4D97-AF65-F5344CB8AC3E}">
        <p14:creationId xmlns:p14="http://schemas.microsoft.com/office/powerpoint/2010/main" val="3449970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7C1CDAB-25A8-416C-89F4-FF1A01E08AFF}" type="slidenum">
              <a:rPr lang="es-MX" smtClean="0"/>
              <a:pPr/>
              <a:t>17</a:t>
            </a:fld>
            <a:endParaRPr lang="es-MX"/>
          </a:p>
        </p:txBody>
      </p:sp>
    </p:spTree>
    <p:extLst>
      <p:ext uri="{BB962C8B-B14F-4D97-AF65-F5344CB8AC3E}">
        <p14:creationId xmlns:p14="http://schemas.microsoft.com/office/powerpoint/2010/main" val="626991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7C1CDAB-25A8-416C-89F4-FF1A01E08AFF}" type="slidenum">
              <a:rPr lang="es-MX" smtClean="0"/>
              <a:pPr/>
              <a:t>18</a:t>
            </a:fld>
            <a:endParaRPr lang="es-MX"/>
          </a:p>
        </p:txBody>
      </p:sp>
    </p:spTree>
    <p:extLst>
      <p:ext uri="{BB962C8B-B14F-4D97-AF65-F5344CB8AC3E}">
        <p14:creationId xmlns:p14="http://schemas.microsoft.com/office/powerpoint/2010/main" val="3990070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7C1CDAB-25A8-416C-89F4-FF1A01E08AFF}" type="slidenum">
              <a:rPr lang="es-MX" smtClean="0"/>
              <a:pPr/>
              <a:t>19</a:t>
            </a:fld>
            <a:endParaRPr lang="es-MX"/>
          </a:p>
        </p:txBody>
      </p:sp>
    </p:spTree>
    <p:extLst>
      <p:ext uri="{BB962C8B-B14F-4D97-AF65-F5344CB8AC3E}">
        <p14:creationId xmlns:p14="http://schemas.microsoft.com/office/powerpoint/2010/main" val="2260806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7C1CDAB-25A8-416C-89F4-FF1A01E08AFF}" type="slidenum">
              <a:rPr lang="es-MX" smtClean="0"/>
              <a:pPr/>
              <a:t>20</a:t>
            </a:fld>
            <a:endParaRPr lang="es-MX"/>
          </a:p>
        </p:txBody>
      </p:sp>
    </p:spTree>
    <p:extLst>
      <p:ext uri="{BB962C8B-B14F-4D97-AF65-F5344CB8AC3E}">
        <p14:creationId xmlns:p14="http://schemas.microsoft.com/office/powerpoint/2010/main" val="885662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7C1CDAB-25A8-416C-89F4-FF1A01E08AFF}" type="slidenum">
              <a:rPr lang="es-MX" smtClean="0"/>
              <a:pPr/>
              <a:t>21</a:t>
            </a:fld>
            <a:endParaRPr lang="es-MX"/>
          </a:p>
        </p:txBody>
      </p:sp>
    </p:spTree>
    <p:extLst>
      <p:ext uri="{BB962C8B-B14F-4D97-AF65-F5344CB8AC3E}">
        <p14:creationId xmlns:p14="http://schemas.microsoft.com/office/powerpoint/2010/main" val="3072868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7C1CDAB-25A8-416C-89F4-FF1A01E08AFF}" type="slidenum">
              <a:rPr lang="es-MX" smtClean="0"/>
              <a:pPr/>
              <a:t>22</a:t>
            </a:fld>
            <a:endParaRPr lang="es-MX"/>
          </a:p>
        </p:txBody>
      </p:sp>
    </p:spTree>
    <p:extLst>
      <p:ext uri="{BB962C8B-B14F-4D97-AF65-F5344CB8AC3E}">
        <p14:creationId xmlns:p14="http://schemas.microsoft.com/office/powerpoint/2010/main" val="341444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7C1CDAB-25A8-416C-89F4-FF1A01E08AFF}" type="slidenum">
              <a:rPr lang="es-MX" smtClean="0"/>
              <a:pPr/>
              <a:t>3</a:t>
            </a:fld>
            <a:endParaRPr lang="es-MX"/>
          </a:p>
        </p:txBody>
      </p:sp>
    </p:spTree>
    <p:extLst>
      <p:ext uri="{BB962C8B-B14F-4D97-AF65-F5344CB8AC3E}">
        <p14:creationId xmlns:p14="http://schemas.microsoft.com/office/powerpoint/2010/main" val="1656437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7C1CDAB-25A8-416C-89F4-FF1A01E08AFF}" type="slidenum">
              <a:rPr lang="es-MX" smtClean="0"/>
              <a:pPr/>
              <a:t>23</a:t>
            </a:fld>
            <a:endParaRPr lang="es-MX"/>
          </a:p>
        </p:txBody>
      </p:sp>
    </p:spTree>
    <p:extLst>
      <p:ext uri="{BB962C8B-B14F-4D97-AF65-F5344CB8AC3E}">
        <p14:creationId xmlns:p14="http://schemas.microsoft.com/office/powerpoint/2010/main" val="3083121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7C1CDAB-25A8-416C-89F4-FF1A01E08AFF}" type="slidenum">
              <a:rPr lang="es-MX" smtClean="0"/>
              <a:pPr/>
              <a:t>24</a:t>
            </a:fld>
            <a:endParaRPr lang="es-MX"/>
          </a:p>
        </p:txBody>
      </p:sp>
    </p:spTree>
    <p:extLst>
      <p:ext uri="{BB962C8B-B14F-4D97-AF65-F5344CB8AC3E}">
        <p14:creationId xmlns:p14="http://schemas.microsoft.com/office/powerpoint/2010/main" val="1185056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7C1CDAB-25A8-416C-89F4-FF1A01E08AFF}" type="slidenum">
              <a:rPr lang="es-MX" smtClean="0"/>
              <a:pPr/>
              <a:t>25</a:t>
            </a:fld>
            <a:endParaRPr lang="es-MX"/>
          </a:p>
        </p:txBody>
      </p:sp>
    </p:spTree>
    <p:extLst>
      <p:ext uri="{BB962C8B-B14F-4D97-AF65-F5344CB8AC3E}">
        <p14:creationId xmlns:p14="http://schemas.microsoft.com/office/powerpoint/2010/main" val="1914782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7C1CDAB-25A8-416C-89F4-FF1A01E08AFF}" type="slidenum">
              <a:rPr lang="es-MX" smtClean="0"/>
              <a:pPr/>
              <a:t>26</a:t>
            </a:fld>
            <a:endParaRPr lang="es-MX"/>
          </a:p>
        </p:txBody>
      </p:sp>
    </p:spTree>
    <p:extLst>
      <p:ext uri="{BB962C8B-B14F-4D97-AF65-F5344CB8AC3E}">
        <p14:creationId xmlns:p14="http://schemas.microsoft.com/office/powerpoint/2010/main" val="1268223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7C1CDAB-25A8-416C-89F4-FF1A01E08AFF}" type="slidenum">
              <a:rPr lang="es-MX" smtClean="0"/>
              <a:pPr/>
              <a:t>27</a:t>
            </a:fld>
            <a:endParaRPr lang="es-MX"/>
          </a:p>
        </p:txBody>
      </p:sp>
    </p:spTree>
    <p:extLst>
      <p:ext uri="{BB962C8B-B14F-4D97-AF65-F5344CB8AC3E}">
        <p14:creationId xmlns:p14="http://schemas.microsoft.com/office/powerpoint/2010/main" val="1806168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7C1CDAB-25A8-416C-89F4-FF1A01E08AFF}" type="slidenum">
              <a:rPr lang="es-MX" smtClean="0"/>
              <a:pPr/>
              <a:t>28</a:t>
            </a:fld>
            <a:endParaRPr lang="es-MX"/>
          </a:p>
        </p:txBody>
      </p:sp>
    </p:spTree>
    <p:extLst>
      <p:ext uri="{BB962C8B-B14F-4D97-AF65-F5344CB8AC3E}">
        <p14:creationId xmlns:p14="http://schemas.microsoft.com/office/powerpoint/2010/main" val="3914343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7C1CDAB-25A8-416C-89F4-FF1A01E08AFF}" type="slidenum">
              <a:rPr lang="es-MX" smtClean="0"/>
              <a:pPr/>
              <a:t>4</a:t>
            </a:fld>
            <a:endParaRPr lang="es-MX"/>
          </a:p>
        </p:txBody>
      </p:sp>
    </p:spTree>
    <p:extLst>
      <p:ext uri="{BB962C8B-B14F-4D97-AF65-F5344CB8AC3E}">
        <p14:creationId xmlns:p14="http://schemas.microsoft.com/office/powerpoint/2010/main" val="160554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7C1CDAB-25A8-416C-89F4-FF1A01E08AFF}" type="slidenum">
              <a:rPr lang="es-MX" smtClean="0"/>
              <a:pPr/>
              <a:t>6</a:t>
            </a:fld>
            <a:endParaRPr lang="es-MX"/>
          </a:p>
        </p:txBody>
      </p:sp>
    </p:spTree>
    <p:extLst>
      <p:ext uri="{BB962C8B-B14F-4D97-AF65-F5344CB8AC3E}">
        <p14:creationId xmlns:p14="http://schemas.microsoft.com/office/powerpoint/2010/main" val="2974971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7C1CDAB-25A8-416C-89F4-FF1A01E08AFF}" type="slidenum">
              <a:rPr lang="es-MX" smtClean="0"/>
              <a:pPr/>
              <a:t>7</a:t>
            </a:fld>
            <a:endParaRPr lang="es-MX"/>
          </a:p>
        </p:txBody>
      </p:sp>
    </p:spTree>
    <p:extLst>
      <p:ext uri="{BB962C8B-B14F-4D97-AF65-F5344CB8AC3E}">
        <p14:creationId xmlns:p14="http://schemas.microsoft.com/office/powerpoint/2010/main" val="1217050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7C1CDAB-25A8-416C-89F4-FF1A01E08AFF}" type="slidenum">
              <a:rPr lang="es-MX" smtClean="0"/>
              <a:pPr/>
              <a:t>8</a:t>
            </a:fld>
            <a:endParaRPr lang="es-MX"/>
          </a:p>
        </p:txBody>
      </p:sp>
    </p:spTree>
    <p:extLst>
      <p:ext uri="{BB962C8B-B14F-4D97-AF65-F5344CB8AC3E}">
        <p14:creationId xmlns:p14="http://schemas.microsoft.com/office/powerpoint/2010/main" val="3888191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7C1CDAB-25A8-416C-89F4-FF1A01E08AFF}" type="slidenum">
              <a:rPr lang="es-MX" smtClean="0"/>
              <a:pPr/>
              <a:t>9</a:t>
            </a:fld>
            <a:endParaRPr lang="es-MX"/>
          </a:p>
        </p:txBody>
      </p:sp>
    </p:spTree>
    <p:extLst>
      <p:ext uri="{BB962C8B-B14F-4D97-AF65-F5344CB8AC3E}">
        <p14:creationId xmlns:p14="http://schemas.microsoft.com/office/powerpoint/2010/main" val="2325985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7C1CDAB-25A8-416C-89F4-FF1A01E08AFF}" type="slidenum">
              <a:rPr lang="es-MX" smtClean="0"/>
              <a:pPr/>
              <a:t>10</a:t>
            </a:fld>
            <a:endParaRPr lang="es-MX"/>
          </a:p>
        </p:txBody>
      </p:sp>
    </p:spTree>
    <p:extLst>
      <p:ext uri="{BB962C8B-B14F-4D97-AF65-F5344CB8AC3E}">
        <p14:creationId xmlns:p14="http://schemas.microsoft.com/office/powerpoint/2010/main" val="415925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7C1CDAB-25A8-416C-89F4-FF1A01E08AFF}" type="slidenum">
              <a:rPr lang="es-MX" smtClean="0"/>
              <a:pPr/>
              <a:t>11</a:t>
            </a:fld>
            <a:endParaRPr lang="es-MX"/>
          </a:p>
        </p:txBody>
      </p:sp>
    </p:spTree>
    <p:extLst>
      <p:ext uri="{BB962C8B-B14F-4D97-AF65-F5344CB8AC3E}">
        <p14:creationId xmlns:p14="http://schemas.microsoft.com/office/powerpoint/2010/main" val="643589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0C480BEB-0C8C-48F9-B1CF-8498E15EF2E1}" type="datetimeFigureOut">
              <a:rPr lang="es-MX" smtClean="0"/>
              <a:pPr/>
              <a:t>06/06/2023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EF3191A-DD38-4E52-ADFE-07A8A8191D9A}"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0C480BEB-0C8C-48F9-B1CF-8498E15EF2E1}" type="datetimeFigureOut">
              <a:rPr lang="es-MX" smtClean="0"/>
              <a:pPr/>
              <a:t>06/06/2023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EF3191A-DD38-4E52-ADFE-07A8A8191D9A}"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0C480BEB-0C8C-48F9-B1CF-8498E15EF2E1}" type="datetimeFigureOut">
              <a:rPr lang="es-MX" smtClean="0"/>
              <a:pPr/>
              <a:t>06/06/2023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EF3191A-DD38-4E52-ADFE-07A8A8191D9A}"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0C480BEB-0C8C-48F9-B1CF-8498E15EF2E1}" type="datetimeFigureOut">
              <a:rPr lang="es-MX" smtClean="0"/>
              <a:pPr/>
              <a:t>06/06/2023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EF3191A-DD38-4E52-ADFE-07A8A8191D9A}"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1"/>
            <a:ext cx="7772400" cy="1362076"/>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C480BEB-0C8C-48F9-B1CF-8498E15EF2E1}" type="datetimeFigureOut">
              <a:rPr lang="es-MX" smtClean="0"/>
              <a:pPr/>
              <a:t>06/06/2023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EF3191A-DD38-4E52-ADFE-07A8A8191D9A}"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0C480BEB-0C8C-48F9-B1CF-8498E15EF2E1}" type="datetimeFigureOut">
              <a:rPr lang="es-MX" smtClean="0"/>
              <a:pPr/>
              <a:t>06/06/2023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EF3191A-DD38-4E52-ADFE-07A8A8191D9A}"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0C480BEB-0C8C-48F9-B1CF-8498E15EF2E1}" type="datetimeFigureOut">
              <a:rPr lang="es-MX" smtClean="0"/>
              <a:pPr/>
              <a:t>06/06/2023</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8EF3191A-DD38-4E52-ADFE-07A8A8191D9A}"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0C480BEB-0C8C-48F9-B1CF-8498E15EF2E1}" type="datetimeFigureOut">
              <a:rPr lang="es-MX" smtClean="0"/>
              <a:pPr/>
              <a:t>06/06/2023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8EF3191A-DD38-4E52-ADFE-07A8A8191D9A}"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C480BEB-0C8C-48F9-B1CF-8498E15EF2E1}" type="datetimeFigureOut">
              <a:rPr lang="es-MX" smtClean="0"/>
              <a:pPr/>
              <a:t>06/06/2023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8EF3191A-DD38-4E52-ADFE-07A8A8191D9A}"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1"/>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C480BEB-0C8C-48F9-B1CF-8498E15EF2E1}" type="datetimeFigureOut">
              <a:rPr lang="es-MX" smtClean="0"/>
              <a:pPr/>
              <a:t>06/06/2023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EF3191A-DD38-4E52-ADFE-07A8A8191D9A}"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C480BEB-0C8C-48F9-B1CF-8498E15EF2E1}" type="datetimeFigureOut">
              <a:rPr lang="es-MX" smtClean="0"/>
              <a:pPr/>
              <a:t>06/06/2023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EF3191A-DD38-4E52-ADFE-07A8A8191D9A}"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80BEB-0C8C-48F9-B1CF-8498E15EF2E1}" type="datetimeFigureOut">
              <a:rPr lang="es-MX" smtClean="0"/>
              <a:pPr/>
              <a:t>06/06/2023</a:t>
            </a:fld>
            <a:endParaRPr lang="es-MX"/>
          </a:p>
        </p:txBody>
      </p:sp>
      <p:sp>
        <p:nvSpPr>
          <p:cNvPr id="5" name="4 Marcador de pie de página"/>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3191A-DD38-4E52-ADFE-07A8A8191D9A}"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39552" y="2644170"/>
            <a:ext cx="8064896" cy="1569660"/>
          </a:xfrm>
          <a:prstGeom prst="rect">
            <a:avLst/>
          </a:prstGeom>
          <a:noFill/>
        </p:spPr>
        <p:txBody>
          <a:bodyPr wrap="square" rtlCol="0">
            <a:spAutoFit/>
          </a:bodyPr>
          <a:lstStyle/>
          <a:p>
            <a:pPr algn="ctr"/>
            <a:r>
              <a:rPr lang="es-MX" sz="4800" b="1" dirty="0">
                <a:solidFill>
                  <a:srgbClr val="15223C"/>
                </a:solidFill>
                <a:latin typeface="+mj-lt"/>
              </a:rPr>
              <a:t>Procesos Técnicos Archivísticos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7013B0C-C36B-4A30-B4D7-6B9CF7ED66CE}"/>
              </a:ext>
            </a:extLst>
          </p:cNvPr>
          <p:cNvSpPr txBox="1">
            <a:spLocks noChangeArrowheads="1"/>
          </p:cNvSpPr>
          <p:nvPr/>
        </p:nvSpPr>
        <p:spPr>
          <a:xfrm>
            <a:off x="3203848" y="764704"/>
            <a:ext cx="5760640" cy="40699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MX" altLang="es-MX" sz="2800" b="1" dirty="0">
                <a:solidFill>
                  <a:srgbClr val="15223C"/>
                </a:solidFill>
              </a:rPr>
              <a:t>Administración de documentos</a:t>
            </a:r>
            <a:endParaRPr lang="es-MX" sz="2800" b="1" dirty="0">
              <a:solidFill>
                <a:srgbClr val="15223C"/>
              </a:solidFill>
              <a:effectLst>
                <a:outerShdw blurRad="38100" dist="38100" dir="2700000" algn="tl">
                  <a:srgbClr val="000000">
                    <a:alpha val="43137"/>
                  </a:srgbClr>
                </a:outerShdw>
              </a:effectLst>
              <a:latin typeface="Arial Narrow" pitchFamily="34" charset="0"/>
              <a:ea typeface="Calibri"/>
              <a:cs typeface="Times New Roman"/>
            </a:endParaRPr>
          </a:p>
        </p:txBody>
      </p:sp>
      <p:sp>
        <p:nvSpPr>
          <p:cNvPr id="7" name="Rectángulo 2">
            <a:extLst>
              <a:ext uri="{FF2B5EF4-FFF2-40B4-BE49-F238E27FC236}">
                <a16:creationId xmlns:a16="http://schemas.microsoft.com/office/drawing/2014/main" id="{A3583929-90C3-4E62-A459-03932B084149}"/>
              </a:ext>
            </a:extLst>
          </p:cNvPr>
          <p:cNvSpPr/>
          <p:nvPr/>
        </p:nvSpPr>
        <p:spPr>
          <a:xfrm>
            <a:off x="323528" y="1916113"/>
            <a:ext cx="8352606" cy="537391"/>
          </a:xfrm>
          <a:prstGeom prst="rect">
            <a:avLst/>
          </a:prstGeom>
          <a:ln>
            <a:solidFill>
              <a:srgbClr val="00CC66"/>
            </a:solidFill>
          </a:ln>
        </p:spPr>
        <p:txBody>
          <a:bodyPr wrap="square">
            <a:spAutoFit/>
          </a:bodyPr>
          <a:lstStyle/>
          <a:p>
            <a:pPr>
              <a:lnSpc>
                <a:spcPct val="150000"/>
              </a:lnSpc>
              <a:buClr>
                <a:srgbClr val="7030A0"/>
              </a:buClr>
              <a:defRPr/>
            </a:pPr>
            <a:r>
              <a:rPr lang="es-MX" sz="2200" dirty="0">
                <a:latin typeface="Arial" panose="020B0604020202020204" pitchFamily="34" charset="0"/>
                <a:cs typeface="Arial" panose="020B0604020202020204" pitchFamily="34" charset="0"/>
              </a:rPr>
              <a:t>Conjunto de métodos y prácticas destinadas a:</a:t>
            </a:r>
          </a:p>
        </p:txBody>
      </p:sp>
      <p:sp>
        <p:nvSpPr>
          <p:cNvPr id="10" name="Rectángulo 2">
            <a:extLst>
              <a:ext uri="{FF2B5EF4-FFF2-40B4-BE49-F238E27FC236}">
                <a16:creationId xmlns:a16="http://schemas.microsoft.com/office/drawing/2014/main" id="{2FE90BE2-6A22-4614-83DB-E03A09988978}"/>
              </a:ext>
            </a:extLst>
          </p:cNvPr>
          <p:cNvSpPr/>
          <p:nvPr/>
        </p:nvSpPr>
        <p:spPr>
          <a:xfrm>
            <a:off x="328346" y="2570128"/>
            <a:ext cx="3235542" cy="1938992"/>
          </a:xfrm>
          <a:prstGeom prst="rect">
            <a:avLst/>
          </a:prstGeom>
        </p:spPr>
        <p:txBody>
          <a:bodyPr wrap="square">
            <a:spAutoFit/>
          </a:bodyPr>
          <a:lstStyle/>
          <a:p>
            <a:pPr marL="342900" indent="-342900" algn="just">
              <a:lnSpc>
                <a:spcPct val="150000"/>
              </a:lnSpc>
              <a:buClr>
                <a:srgbClr val="00B050"/>
              </a:buClr>
              <a:buFont typeface="Wingdings" panose="05000000000000000000" pitchFamily="2" charset="2"/>
              <a:buChar char="q"/>
              <a:defRPr/>
            </a:pPr>
            <a:r>
              <a:rPr lang="es-MX" sz="2000" dirty="0">
                <a:latin typeface="Arial" panose="020B0604020202020204" pitchFamily="34" charset="0"/>
                <a:cs typeface="Arial" panose="020B0604020202020204" pitchFamily="34" charset="0"/>
              </a:rPr>
              <a:t>Planear</a:t>
            </a:r>
          </a:p>
          <a:p>
            <a:pPr marL="342900" indent="-342900" algn="just">
              <a:lnSpc>
                <a:spcPct val="150000"/>
              </a:lnSpc>
              <a:buClr>
                <a:srgbClr val="00B050"/>
              </a:buClr>
              <a:buFont typeface="Wingdings" panose="05000000000000000000" pitchFamily="2" charset="2"/>
              <a:buChar char="q"/>
              <a:defRPr/>
            </a:pPr>
            <a:r>
              <a:rPr lang="es-MX" sz="2000" dirty="0">
                <a:latin typeface="Arial" panose="020B0604020202020204" pitchFamily="34" charset="0"/>
                <a:cs typeface="Arial" panose="020B0604020202020204" pitchFamily="34" charset="0"/>
              </a:rPr>
              <a:t>Dirigir</a:t>
            </a:r>
          </a:p>
          <a:p>
            <a:pPr marL="342900" indent="-342900" algn="just">
              <a:lnSpc>
                <a:spcPct val="150000"/>
              </a:lnSpc>
              <a:buClr>
                <a:srgbClr val="00B050"/>
              </a:buClr>
              <a:buFont typeface="Wingdings" panose="05000000000000000000" pitchFamily="2" charset="2"/>
              <a:buChar char="q"/>
              <a:defRPr/>
            </a:pPr>
            <a:r>
              <a:rPr lang="es-MX" sz="2000" dirty="0">
                <a:latin typeface="Arial" panose="020B0604020202020204" pitchFamily="34" charset="0"/>
                <a:cs typeface="Arial" panose="020B0604020202020204" pitchFamily="34" charset="0"/>
              </a:rPr>
              <a:t>Controlar la producción</a:t>
            </a:r>
          </a:p>
          <a:p>
            <a:pPr marL="342900" indent="-342900" algn="just">
              <a:lnSpc>
                <a:spcPct val="150000"/>
              </a:lnSpc>
              <a:buClr>
                <a:srgbClr val="00B050"/>
              </a:buClr>
              <a:buFont typeface="Wingdings" panose="05000000000000000000" pitchFamily="2" charset="2"/>
              <a:buChar char="q"/>
              <a:defRPr/>
            </a:pPr>
            <a:r>
              <a:rPr lang="es-MX" sz="2000" dirty="0">
                <a:latin typeface="Arial" panose="020B0604020202020204" pitchFamily="34" charset="0"/>
                <a:cs typeface="Arial" panose="020B0604020202020204" pitchFamily="34" charset="0"/>
              </a:rPr>
              <a:t>Circular</a:t>
            </a:r>
          </a:p>
        </p:txBody>
      </p:sp>
      <p:sp>
        <p:nvSpPr>
          <p:cNvPr id="11" name="Rectángulo 2">
            <a:extLst>
              <a:ext uri="{FF2B5EF4-FFF2-40B4-BE49-F238E27FC236}">
                <a16:creationId xmlns:a16="http://schemas.microsoft.com/office/drawing/2014/main" id="{512D6148-5144-4F9D-97C9-1CCD2C70A15F}"/>
              </a:ext>
            </a:extLst>
          </p:cNvPr>
          <p:cNvSpPr/>
          <p:nvPr/>
        </p:nvSpPr>
        <p:spPr>
          <a:xfrm>
            <a:off x="4355977" y="2708920"/>
            <a:ext cx="3738903" cy="2862322"/>
          </a:xfrm>
          <a:prstGeom prst="rect">
            <a:avLst/>
          </a:prstGeom>
        </p:spPr>
        <p:txBody>
          <a:bodyPr wrap="square">
            <a:spAutoFit/>
          </a:bodyPr>
          <a:lstStyle/>
          <a:p>
            <a:pPr marL="342900" indent="-342900" algn="just">
              <a:lnSpc>
                <a:spcPct val="150000"/>
              </a:lnSpc>
              <a:buClr>
                <a:srgbClr val="00CC66"/>
              </a:buClr>
              <a:buFont typeface="Wingdings" panose="05000000000000000000" pitchFamily="2" charset="2"/>
              <a:buChar char="q"/>
              <a:defRPr/>
            </a:pPr>
            <a:r>
              <a:rPr lang="es-MX" sz="2000" dirty="0">
                <a:latin typeface="Arial" panose="020B0604020202020204" pitchFamily="34" charset="0"/>
                <a:cs typeface="Arial" panose="020B0604020202020204" pitchFamily="34" charset="0"/>
              </a:rPr>
              <a:t>Conservar</a:t>
            </a:r>
          </a:p>
          <a:p>
            <a:pPr marL="342900" indent="-342900" algn="just">
              <a:lnSpc>
                <a:spcPct val="150000"/>
              </a:lnSpc>
              <a:buClr>
                <a:srgbClr val="00CC66"/>
              </a:buClr>
              <a:buFont typeface="Wingdings" panose="05000000000000000000" pitchFamily="2" charset="2"/>
              <a:buChar char="q"/>
              <a:defRPr/>
            </a:pPr>
            <a:r>
              <a:rPr lang="es-MX" sz="2000" dirty="0">
                <a:latin typeface="Arial" panose="020B0604020202020204" pitchFamily="34" charset="0"/>
                <a:cs typeface="Arial" panose="020B0604020202020204" pitchFamily="34" charset="0"/>
              </a:rPr>
              <a:t>Usar</a:t>
            </a:r>
          </a:p>
          <a:p>
            <a:pPr marL="342900" indent="-342900" algn="just">
              <a:lnSpc>
                <a:spcPct val="150000"/>
              </a:lnSpc>
              <a:buClr>
                <a:srgbClr val="00CC66"/>
              </a:buClr>
              <a:buFont typeface="Wingdings" panose="05000000000000000000" pitchFamily="2" charset="2"/>
              <a:buChar char="q"/>
              <a:defRPr/>
            </a:pPr>
            <a:r>
              <a:rPr lang="es-MX" sz="2000" dirty="0">
                <a:latin typeface="Arial" panose="020B0604020202020204" pitchFamily="34" charset="0"/>
                <a:cs typeface="Arial" panose="020B0604020202020204" pitchFamily="34" charset="0"/>
              </a:rPr>
              <a:t>Seleccionar</a:t>
            </a:r>
          </a:p>
          <a:p>
            <a:pPr marL="342900" indent="-342900" algn="just">
              <a:lnSpc>
                <a:spcPct val="150000"/>
              </a:lnSpc>
              <a:buClr>
                <a:srgbClr val="00CC66"/>
              </a:buClr>
              <a:buFont typeface="Wingdings" panose="05000000000000000000" pitchFamily="2" charset="2"/>
              <a:buChar char="q"/>
              <a:defRPr/>
            </a:pPr>
            <a:r>
              <a:rPr lang="es-MX" sz="2000" dirty="0">
                <a:latin typeface="Arial" panose="020B0604020202020204" pitchFamily="34" charset="0"/>
                <a:cs typeface="Arial" panose="020B0604020202020204" pitchFamily="34" charset="0"/>
              </a:rPr>
              <a:t>Determinar la disposición final</a:t>
            </a:r>
          </a:p>
          <a:p>
            <a:pPr marL="342900" indent="-342900" algn="just">
              <a:lnSpc>
                <a:spcPct val="150000"/>
              </a:lnSpc>
              <a:buClr>
                <a:srgbClr val="00CC66"/>
              </a:buClr>
              <a:buFont typeface="Wingdings" panose="05000000000000000000" pitchFamily="2" charset="2"/>
              <a:buChar char="q"/>
              <a:defRPr/>
            </a:pPr>
            <a:r>
              <a:rPr lang="es-MX" sz="2000" dirty="0">
                <a:latin typeface="Arial" panose="020B0604020202020204" pitchFamily="34" charset="0"/>
                <a:cs typeface="Arial" panose="020B0604020202020204" pitchFamily="34" charset="0"/>
              </a:rPr>
              <a:t>Valoración</a:t>
            </a:r>
          </a:p>
        </p:txBody>
      </p:sp>
      <p:pic>
        <p:nvPicPr>
          <p:cNvPr id="9" name="Imagen 8" descr="Imagen relacionad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522" y="4581128"/>
            <a:ext cx="2876406" cy="1988190"/>
          </a:xfrm>
          <a:prstGeom prst="rect">
            <a:avLst/>
          </a:prstGeom>
          <a:noFill/>
          <a:ln>
            <a:noFill/>
          </a:ln>
        </p:spPr>
      </p:pic>
    </p:spTree>
    <p:extLst>
      <p:ext uri="{BB962C8B-B14F-4D97-AF65-F5344CB8AC3E}">
        <p14:creationId xmlns:p14="http://schemas.microsoft.com/office/powerpoint/2010/main" val="2278616674"/>
      </p:ext>
    </p:extLst>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83568" y="1196752"/>
            <a:ext cx="7848872" cy="1200329"/>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reforma del artículo 6º Constitucional, publicada en el Diario Oficial de la Federación del 7 de febrero de 2014, establece en lo medular lo siguiente:</a:t>
            </a:r>
          </a:p>
          <a:p>
            <a:pPr algn="ctr"/>
            <a:endParaRPr lang="es-MX" b="1" dirty="0">
              <a:solidFill>
                <a:srgbClr val="155B2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5" name="Diagrama 4"/>
          <p:cNvGraphicFramePr/>
          <p:nvPr>
            <p:extLst>
              <p:ext uri="{D42A27DB-BD31-4B8C-83A1-F6EECF244321}">
                <p14:modId xmlns:p14="http://schemas.microsoft.com/office/powerpoint/2010/main" val="1743143624"/>
              </p:ext>
            </p:extLst>
          </p:nvPr>
        </p:nvGraphicFramePr>
        <p:xfrm>
          <a:off x="467544" y="2204864"/>
          <a:ext cx="8280920" cy="4419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p:cNvSpPr/>
          <p:nvPr/>
        </p:nvSpPr>
        <p:spPr>
          <a:xfrm>
            <a:off x="5734871" y="539388"/>
            <a:ext cx="2696700" cy="400110"/>
          </a:xfrm>
          <a:prstGeom prst="rect">
            <a:avLst/>
          </a:prstGeom>
          <a:noFill/>
        </p:spPr>
        <p:txBody>
          <a:bodyPr wrap="none">
            <a:spAutoFit/>
          </a:bodyPr>
          <a:lstStyle/>
          <a:p>
            <a:pPr algn="r">
              <a:defRPr/>
            </a:pPr>
            <a:r>
              <a:rPr lang="es-MX" sz="2000" b="1" dirty="0">
                <a:solidFill>
                  <a:srgbClr val="15223C"/>
                </a:solidFill>
                <a:latin typeface="Arial" panose="020B0604020202020204" pitchFamily="34" charset="0"/>
                <a:cs typeface="Arial" panose="020B0604020202020204" pitchFamily="34" charset="0"/>
              </a:rPr>
              <a:t>Sistema de Archivos</a:t>
            </a:r>
            <a:endParaRPr lang="es-MX" sz="2000" b="1" dirty="0">
              <a:solidFill>
                <a:srgbClr val="15223C"/>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186718184"/>
      </p:ext>
    </p:extLst>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4 Marcador de contenido"/>
          <p:cNvGraphicFramePr>
            <a:graphicFrameLocks/>
          </p:cNvGraphicFramePr>
          <p:nvPr>
            <p:extLst>
              <p:ext uri="{D42A27DB-BD31-4B8C-83A1-F6EECF244321}">
                <p14:modId xmlns:p14="http://schemas.microsoft.com/office/powerpoint/2010/main" val="1694040580"/>
              </p:ext>
            </p:extLst>
          </p:nvPr>
        </p:nvGraphicFramePr>
        <p:xfrm>
          <a:off x="251408" y="1228876"/>
          <a:ext cx="8641183" cy="4400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003118"/>
      </p:ext>
    </p:extLst>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99592" y="904037"/>
            <a:ext cx="7848872" cy="800219"/>
          </a:xfrm>
          <a:prstGeom prst="rect">
            <a:avLst/>
          </a:prstGeom>
          <a:noFill/>
        </p:spPr>
        <p:txBody>
          <a:bodyPr wrap="square" rtlCol="0">
            <a:spAutoFit/>
          </a:bodyPr>
          <a:lstStyle/>
          <a:p>
            <a:pPr algn="ctr"/>
            <a:r>
              <a:rPr lang="es-MX" sz="2800" b="1" dirty="0">
                <a:solidFill>
                  <a:srgbClr val="15223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Diseño Institucional de Archivos:</a:t>
            </a:r>
          </a:p>
          <a:p>
            <a:pPr algn="ctr"/>
            <a:endParaRPr lang="es-MX" b="1" dirty="0">
              <a:solidFill>
                <a:srgbClr val="155B2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5" name="Diagrama 4"/>
          <p:cNvGraphicFramePr/>
          <p:nvPr>
            <p:extLst>
              <p:ext uri="{D42A27DB-BD31-4B8C-83A1-F6EECF244321}">
                <p14:modId xmlns:p14="http://schemas.microsoft.com/office/powerpoint/2010/main" val="1072958102"/>
              </p:ext>
            </p:extLst>
          </p:nvPr>
        </p:nvGraphicFramePr>
        <p:xfrm>
          <a:off x="467544" y="1700808"/>
          <a:ext cx="8280920" cy="4923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lipse 2"/>
          <p:cNvSpPr/>
          <p:nvPr/>
        </p:nvSpPr>
        <p:spPr>
          <a:xfrm>
            <a:off x="2915816" y="1700808"/>
            <a:ext cx="329066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Oficialía de Partes</a:t>
            </a:r>
          </a:p>
        </p:txBody>
      </p:sp>
      <p:cxnSp>
        <p:nvCxnSpPr>
          <p:cNvPr id="7" name="Conector recto 6"/>
          <p:cNvCxnSpPr/>
          <p:nvPr/>
        </p:nvCxnSpPr>
        <p:spPr>
          <a:xfrm>
            <a:off x="4572000" y="2636912"/>
            <a:ext cx="0" cy="57606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9" name="Conector recto 8"/>
          <p:cNvCxnSpPr>
            <a:stCxn id="3" idx="4"/>
          </p:cNvCxnSpPr>
          <p:nvPr/>
        </p:nvCxnSpPr>
        <p:spPr>
          <a:xfrm flipH="1">
            <a:off x="3275856" y="2615208"/>
            <a:ext cx="1285292" cy="5977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a:stCxn id="3" idx="4"/>
          </p:cNvCxnSpPr>
          <p:nvPr/>
        </p:nvCxnSpPr>
        <p:spPr>
          <a:xfrm>
            <a:off x="4561148" y="2615208"/>
            <a:ext cx="1645332" cy="5977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ángulo 11"/>
          <p:cNvSpPr/>
          <p:nvPr/>
        </p:nvSpPr>
        <p:spPr>
          <a:xfrm>
            <a:off x="2937520" y="306896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Archivo de Trámite</a:t>
            </a:r>
          </a:p>
        </p:txBody>
      </p:sp>
      <p:sp>
        <p:nvSpPr>
          <p:cNvPr id="13" name="Rectángulo 12"/>
          <p:cNvSpPr/>
          <p:nvPr/>
        </p:nvSpPr>
        <p:spPr>
          <a:xfrm>
            <a:off x="4139952" y="306896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Archivo de Trámite</a:t>
            </a:r>
          </a:p>
        </p:txBody>
      </p:sp>
      <p:sp>
        <p:nvSpPr>
          <p:cNvPr id="14" name="Rectángulo 13"/>
          <p:cNvSpPr/>
          <p:nvPr/>
        </p:nvSpPr>
        <p:spPr>
          <a:xfrm>
            <a:off x="5508104" y="306896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Archivo de Trámite</a:t>
            </a:r>
          </a:p>
        </p:txBody>
      </p:sp>
      <p:cxnSp>
        <p:nvCxnSpPr>
          <p:cNvPr id="16" name="Conector recto 15"/>
          <p:cNvCxnSpPr/>
          <p:nvPr/>
        </p:nvCxnSpPr>
        <p:spPr>
          <a:xfrm>
            <a:off x="3409019" y="3933056"/>
            <a:ext cx="1018965" cy="1069268"/>
          </a:xfrm>
          <a:prstGeom prst="line">
            <a:avLst/>
          </a:prstGeom>
        </p:spPr>
        <p:style>
          <a:lnRef idx="1">
            <a:schemeClr val="dk1"/>
          </a:lnRef>
          <a:fillRef idx="0">
            <a:schemeClr val="dk1"/>
          </a:fillRef>
          <a:effectRef idx="0">
            <a:schemeClr val="dk1"/>
          </a:effectRef>
          <a:fontRef idx="minor">
            <a:schemeClr val="tx1"/>
          </a:fontRef>
        </p:style>
      </p:cxnSp>
      <p:cxnSp>
        <p:nvCxnSpPr>
          <p:cNvPr id="18" name="Conector recto 17"/>
          <p:cNvCxnSpPr>
            <a:cxnSpLocks/>
          </p:cNvCxnSpPr>
          <p:nvPr/>
        </p:nvCxnSpPr>
        <p:spPr>
          <a:xfrm>
            <a:off x="4582852" y="4005064"/>
            <a:ext cx="0" cy="997260"/>
          </a:xfrm>
          <a:prstGeom prst="line">
            <a:avLst/>
          </a:prstGeom>
        </p:spPr>
        <p:style>
          <a:lnRef idx="1">
            <a:schemeClr val="dk1"/>
          </a:lnRef>
          <a:fillRef idx="0">
            <a:schemeClr val="dk1"/>
          </a:fillRef>
          <a:effectRef idx="0">
            <a:schemeClr val="dk1"/>
          </a:effectRef>
          <a:fontRef idx="minor">
            <a:schemeClr val="tx1"/>
          </a:fontRef>
        </p:style>
      </p:cxnSp>
      <p:cxnSp>
        <p:nvCxnSpPr>
          <p:cNvPr id="23" name="Conector recto 22"/>
          <p:cNvCxnSpPr/>
          <p:nvPr/>
        </p:nvCxnSpPr>
        <p:spPr>
          <a:xfrm flipH="1">
            <a:off x="4572000" y="4005064"/>
            <a:ext cx="1343000" cy="1069268"/>
          </a:xfrm>
          <a:prstGeom prst="line">
            <a:avLst/>
          </a:prstGeom>
        </p:spPr>
        <p:style>
          <a:lnRef idx="1">
            <a:schemeClr val="dk1"/>
          </a:lnRef>
          <a:fillRef idx="0">
            <a:schemeClr val="dk1"/>
          </a:fillRef>
          <a:effectRef idx="0">
            <a:schemeClr val="dk1"/>
          </a:effectRef>
          <a:fontRef idx="minor">
            <a:schemeClr val="tx1"/>
          </a:fontRef>
        </p:style>
      </p:cxnSp>
      <p:sp>
        <p:nvSpPr>
          <p:cNvPr id="24" name="Conector 23"/>
          <p:cNvSpPr/>
          <p:nvPr/>
        </p:nvSpPr>
        <p:spPr>
          <a:xfrm>
            <a:off x="3322712" y="4221088"/>
            <a:ext cx="2592288" cy="123498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Archivo de Concentración</a:t>
            </a:r>
          </a:p>
        </p:txBody>
      </p:sp>
      <p:sp>
        <p:nvSpPr>
          <p:cNvPr id="29" name="Rectángulo redondeado 28"/>
          <p:cNvSpPr/>
          <p:nvPr/>
        </p:nvSpPr>
        <p:spPr>
          <a:xfrm>
            <a:off x="3203848" y="5805264"/>
            <a:ext cx="278660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Archivo Histórico</a:t>
            </a:r>
          </a:p>
        </p:txBody>
      </p:sp>
      <p:cxnSp>
        <p:nvCxnSpPr>
          <p:cNvPr id="40" name="Conector recto 39"/>
          <p:cNvCxnSpPr>
            <a:cxnSpLocks/>
          </p:cNvCxnSpPr>
          <p:nvPr/>
        </p:nvCxnSpPr>
        <p:spPr>
          <a:xfrm>
            <a:off x="4582852" y="5456076"/>
            <a:ext cx="0" cy="34918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3905769"/>
      </p:ext>
    </p:extLst>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B8FEE25C-9CB0-4A57-AFF5-993790E7CB21}"/>
              </a:ext>
            </a:extLst>
          </p:cNvPr>
          <p:cNvSpPr txBox="1">
            <a:spLocks noChangeArrowheads="1"/>
          </p:cNvSpPr>
          <p:nvPr/>
        </p:nvSpPr>
        <p:spPr>
          <a:xfrm>
            <a:off x="5508104" y="896145"/>
            <a:ext cx="4249737" cy="388937"/>
          </a:xfrm>
          <a:prstGeom prst="rect">
            <a:avLst/>
          </a:prstGeom>
          <a:noFill/>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MX" sz="2400" b="1" dirty="0"/>
              <a:t>Procesos Técnicos</a:t>
            </a:r>
            <a:endParaRPr lang="es-MX" sz="2600" b="1" dirty="0">
              <a:effectLst>
                <a:outerShdw blurRad="38100" dist="38100" dir="2700000" algn="tl">
                  <a:srgbClr val="000000">
                    <a:alpha val="43137"/>
                  </a:srgbClr>
                </a:outerShdw>
              </a:effectLst>
              <a:latin typeface="Arial Narrow" pitchFamily="34" charset="0"/>
              <a:ea typeface="Calibri"/>
              <a:cs typeface="Times New Roman"/>
            </a:endParaRPr>
          </a:p>
        </p:txBody>
      </p:sp>
      <p:sp>
        <p:nvSpPr>
          <p:cNvPr id="12" name="Rectangle 3">
            <a:extLst>
              <a:ext uri="{FF2B5EF4-FFF2-40B4-BE49-F238E27FC236}">
                <a16:creationId xmlns:a16="http://schemas.microsoft.com/office/drawing/2014/main" id="{0B08F3A3-9974-4EA4-AFEC-A563751B75F9}"/>
              </a:ext>
            </a:extLst>
          </p:cNvPr>
          <p:cNvSpPr txBox="1">
            <a:spLocks noChangeArrowheads="1"/>
          </p:cNvSpPr>
          <p:nvPr/>
        </p:nvSpPr>
        <p:spPr bwMode="auto">
          <a:xfrm>
            <a:off x="179511" y="1916063"/>
            <a:ext cx="5040561" cy="504825"/>
          </a:xfrm>
          <a:prstGeom prst="rect">
            <a:avLst/>
          </a:prstGeom>
          <a:noFill/>
          <a:ln>
            <a:noFill/>
          </a:ln>
        </p:spPr>
        <p:txBody>
          <a:bodyPr/>
          <a:lstStyle>
            <a:lvl1pPr marL="342900" indent="-342900" algn="l" rtl="0" eaLnBrk="0" fontAlgn="base" hangingPunct="0">
              <a:spcBef>
                <a:spcPct val="20000"/>
              </a:spcBef>
              <a:spcAft>
                <a:spcPct val="0"/>
              </a:spcAft>
              <a:buClr>
                <a:schemeClr val="folHlink"/>
              </a:buClr>
              <a:buSzPct val="120000"/>
              <a:buFont typeface="Times" pitchFamily="18"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folHlink"/>
              </a:buClr>
              <a:buFont typeface="Times" pitchFamily="18"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folHlink"/>
              </a:buClr>
              <a:buFont typeface="Times" pitchFamily="18" charset="0"/>
              <a:buChar char="•"/>
              <a:defRPr sz="1600">
                <a:solidFill>
                  <a:schemeClr val="tx1"/>
                </a:solidFill>
                <a:latin typeface="+mn-lt"/>
              </a:defRPr>
            </a:lvl5pPr>
            <a:lvl6pPr marL="25146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6pPr>
            <a:lvl7pPr marL="29718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7pPr>
            <a:lvl8pPr marL="34290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8pPr>
            <a:lvl9pPr marL="38862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9pPr>
          </a:lstStyle>
          <a:p>
            <a:pPr marL="85725" indent="0" algn="ctr">
              <a:lnSpc>
                <a:spcPct val="80000"/>
              </a:lnSpc>
              <a:buClrTx/>
              <a:buNone/>
              <a:defRPr/>
            </a:pPr>
            <a:r>
              <a:rPr lang="en-US" altLang="es-MX" sz="2200" b="1" kern="0" dirty="0" err="1">
                <a:latin typeface="Arial" panose="020B0604020202020204" pitchFamily="34" charset="0"/>
                <a:cs typeface="Arial" panose="020B0604020202020204" pitchFamily="34" charset="0"/>
              </a:rPr>
              <a:t>Procesos</a:t>
            </a:r>
            <a:r>
              <a:rPr lang="en-US" altLang="es-MX" sz="2200" b="1" kern="0" dirty="0">
                <a:latin typeface="Arial" panose="020B0604020202020204" pitchFamily="34" charset="0"/>
                <a:cs typeface="Arial" panose="020B0604020202020204" pitchFamily="34" charset="0"/>
              </a:rPr>
              <a:t> </a:t>
            </a:r>
            <a:r>
              <a:rPr lang="en-US" altLang="es-MX" sz="2200" b="1" kern="0" dirty="0" err="1">
                <a:latin typeface="Arial" panose="020B0604020202020204" pitchFamily="34" charset="0"/>
                <a:cs typeface="Arial" panose="020B0604020202020204" pitchFamily="34" charset="0"/>
              </a:rPr>
              <a:t>técnicos</a:t>
            </a:r>
            <a:r>
              <a:rPr lang="en-US" altLang="es-MX" sz="2200" b="1" kern="0" dirty="0">
                <a:latin typeface="Arial" panose="020B0604020202020204" pitchFamily="34" charset="0"/>
                <a:cs typeface="Arial" panose="020B0604020202020204" pitchFamily="34" charset="0"/>
              </a:rPr>
              <a:t> </a:t>
            </a:r>
            <a:r>
              <a:rPr lang="en-US" altLang="es-MX" sz="2200" b="1" kern="0" dirty="0" err="1">
                <a:latin typeface="Arial" panose="020B0604020202020204" pitchFamily="34" charset="0"/>
                <a:cs typeface="Arial" panose="020B0604020202020204" pitchFamily="34" charset="0"/>
              </a:rPr>
              <a:t>archivísticos</a:t>
            </a:r>
            <a:r>
              <a:rPr lang="en-US" altLang="es-MX" sz="2200" b="1" kern="0" dirty="0">
                <a:latin typeface="Arial" panose="020B0604020202020204" pitchFamily="34" charset="0"/>
                <a:cs typeface="Arial" panose="020B0604020202020204" pitchFamily="34" charset="0"/>
              </a:rPr>
              <a:t>:</a:t>
            </a:r>
            <a:r>
              <a:rPr lang="en-US" altLang="es-MX" sz="2200" b="1" kern="0" dirty="0">
                <a:solidFill>
                  <a:srgbClr val="7030A0"/>
                </a:solidFill>
                <a:latin typeface="Arial" panose="020B0604020202020204" pitchFamily="34" charset="0"/>
                <a:cs typeface="Arial" panose="020B0604020202020204" pitchFamily="34" charset="0"/>
              </a:rPr>
              <a:t>	</a:t>
            </a:r>
          </a:p>
        </p:txBody>
      </p:sp>
      <p:sp>
        <p:nvSpPr>
          <p:cNvPr id="13" name="Rectángulo 2">
            <a:extLst>
              <a:ext uri="{FF2B5EF4-FFF2-40B4-BE49-F238E27FC236}">
                <a16:creationId xmlns:a16="http://schemas.microsoft.com/office/drawing/2014/main" id="{6E809AE4-5B96-4DE9-A19E-B87CB96B9A5C}"/>
              </a:ext>
            </a:extLst>
          </p:cNvPr>
          <p:cNvSpPr/>
          <p:nvPr/>
        </p:nvSpPr>
        <p:spPr>
          <a:xfrm>
            <a:off x="395536" y="2562483"/>
            <a:ext cx="8424936" cy="1010533"/>
          </a:xfrm>
          <a:prstGeom prst="rect">
            <a:avLst/>
          </a:prstGeom>
        </p:spPr>
        <p:txBody>
          <a:bodyPr wrap="square">
            <a:spAutoFit/>
          </a:bodyPr>
          <a:lstStyle/>
          <a:p>
            <a:pPr marL="342900" indent="-342900" algn="just">
              <a:buClr>
                <a:srgbClr val="0C7A29"/>
              </a:buClr>
              <a:buFont typeface="Wingdings" panose="05000000000000000000" pitchFamily="2" charset="2"/>
              <a:buChar char="q"/>
              <a:defRPr/>
            </a:pPr>
            <a:r>
              <a:rPr lang="es-MX" b="1" dirty="0">
                <a:latin typeface="Arial" panose="020B0604020202020204" pitchFamily="34" charset="0"/>
                <a:cs typeface="Arial" panose="020B0604020202020204" pitchFamily="34" charset="0"/>
              </a:rPr>
              <a:t>Cuando no existan antecedentes del asunto;</a:t>
            </a:r>
          </a:p>
          <a:p>
            <a:pPr marL="342900" indent="-342900" algn="just">
              <a:buClr>
                <a:srgbClr val="0C7A29"/>
              </a:buClr>
              <a:buFont typeface="Wingdings" panose="05000000000000000000" pitchFamily="2" charset="2"/>
              <a:buChar char="q"/>
              <a:defRPr/>
            </a:pPr>
            <a:r>
              <a:rPr lang="es-MX" b="1" dirty="0">
                <a:latin typeface="Arial" panose="020B0604020202020204" pitchFamily="34" charset="0"/>
                <a:cs typeface="Arial" panose="020B0604020202020204" pitchFamily="34" charset="0"/>
              </a:rPr>
              <a:t>Cuanto se trate de un nuevo asunto o materia.</a:t>
            </a:r>
          </a:p>
          <a:p>
            <a:pPr algn="just">
              <a:lnSpc>
                <a:spcPct val="150000"/>
              </a:lnSpc>
              <a:buClr>
                <a:srgbClr val="0C7A29"/>
              </a:buClr>
              <a:defRPr/>
            </a:pPr>
            <a:r>
              <a:rPr lang="es-MX" b="1" dirty="0">
                <a:latin typeface="Arial" panose="020B0604020202020204" pitchFamily="34" charset="0"/>
                <a:cs typeface="Arial" panose="020B0604020202020204" pitchFamily="34" charset="0"/>
              </a:rPr>
              <a:t>(Alday García, 2004, P.33)</a:t>
            </a:r>
          </a:p>
        </p:txBody>
      </p:sp>
      <p:sp>
        <p:nvSpPr>
          <p:cNvPr id="15" name="Rectangle 3">
            <a:extLst>
              <a:ext uri="{FF2B5EF4-FFF2-40B4-BE49-F238E27FC236}">
                <a16:creationId xmlns:a16="http://schemas.microsoft.com/office/drawing/2014/main" id="{2F605765-E291-44A7-BA18-437D0C5BDCFB}"/>
              </a:ext>
            </a:extLst>
          </p:cNvPr>
          <p:cNvSpPr txBox="1">
            <a:spLocks noChangeArrowheads="1"/>
          </p:cNvSpPr>
          <p:nvPr/>
        </p:nvSpPr>
        <p:spPr bwMode="auto">
          <a:xfrm>
            <a:off x="540395" y="4653433"/>
            <a:ext cx="3311525" cy="1439863"/>
          </a:xfrm>
          <a:prstGeom prst="rect">
            <a:avLst/>
          </a:prstGeom>
          <a:noFill/>
          <a:ln>
            <a:noFill/>
          </a:ln>
        </p:spPr>
        <p:txBody>
          <a:bodyPr/>
          <a:lstStyle>
            <a:lvl1pPr marL="342900" indent="-342900" algn="l" rtl="0" eaLnBrk="0" fontAlgn="base" hangingPunct="0">
              <a:spcBef>
                <a:spcPct val="20000"/>
              </a:spcBef>
              <a:spcAft>
                <a:spcPct val="0"/>
              </a:spcAft>
              <a:buClr>
                <a:schemeClr val="folHlink"/>
              </a:buClr>
              <a:buSzPct val="120000"/>
              <a:buFont typeface="Times" pitchFamily="18"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folHlink"/>
              </a:buClr>
              <a:buFont typeface="Times" pitchFamily="18"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folHlink"/>
              </a:buClr>
              <a:buFont typeface="Times" pitchFamily="18" charset="0"/>
              <a:buChar char="•"/>
              <a:defRPr sz="1600">
                <a:solidFill>
                  <a:schemeClr val="tx1"/>
                </a:solidFill>
                <a:latin typeface="+mn-lt"/>
              </a:defRPr>
            </a:lvl5pPr>
            <a:lvl6pPr marL="25146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6pPr>
            <a:lvl7pPr marL="29718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7pPr>
            <a:lvl8pPr marL="34290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8pPr>
            <a:lvl9pPr marL="38862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9pPr>
          </a:lstStyle>
          <a:p>
            <a:pPr marL="85725" indent="0" algn="ctr">
              <a:lnSpc>
                <a:spcPct val="150000"/>
              </a:lnSpc>
              <a:buClr>
                <a:srgbClr val="003399"/>
              </a:buClr>
              <a:buFont typeface="Times" pitchFamily="18" charset="0"/>
              <a:buNone/>
              <a:defRPr/>
            </a:pPr>
            <a:r>
              <a:rPr lang="es-MX" altLang="es-MX" sz="1800" b="1" kern="0" dirty="0">
                <a:latin typeface="Arial" panose="020B0604020202020204" pitchFamily="34" charset="0"/>
                <a:cs typeface="Arial" panose="020B0604020202020204" pitchFamily="34" charset="0"/>
              </a:rPr>
              <a:t>En un expediente siempre se debe tener en cuenta:</a:t>
            </a:r>
          </a:p>
        </p:txBody>
      </p:sp>
      <p:sp>
        <p:nvSpPr>
          <p:cNvPr id="16" name="8 Abrir llave">
            <a:extLst>
              <a:ext uri="{FF2B5EF4-FFF2-40B4-BE49-F238E27FC236}">
                <a16:creationId xmlns:a16="http://schemas.microsoft.com/office/drawing/2014/main" id="{D0D8E6BE-EDEF-4B4E-877E-89B4D944387D}"/>
              </a:ext>
            </a:extLst>
          </p:cNvPr>
          <p:cNvSpPr/>
          <p:nvPr/>
        </p:nvSpPr>
        <p:spPr>
          <a:xfrm>
            <a:off x="3995613" y="4221088"/>
            <a:ext cx="360363" cy="1944216"/>
          </a:xfrm>
          <a:prstGeom prst="leftBrace">
            <a:avLst>
              <a:gd name="adj1" fmla="val 236636"/>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s-MX"/>
          </a:p>
        </p:txBody>
      </p:sp>
      <p:sp>
        <p:nvSpPr>
          <p:cNvPr id="17" name="Rectangle 3">
            <a:extLst>
              <a:ext uri="{FF2B5EF4-FFF2-40B4-BE49-F238E27FC236}">
                <a16:creationId xmlns:a16="http://schemas.microsoft.com/office/drawing/2014/main" id="{21DB6C2C-143C-429C-8749-B998B7722FDE}"/>
              </a:ext>
            </a:extLst>
          </p:cNvPr>
          <p:cNvSpPr txBox="1">
            <a:spLocks noChangeArrowheads="1"/>
          </p:cNvSpPr>
          <p:nvPr/>
        </p:nvSpPr>
        <p:spPr bwMode="auto">
          <a:xfrm>
            <a:off x="4283968" y="4364335"/>
            <a:ext cx="3024187" cy="504825"/>
          </a:xfrm>
          <a:prstGeom prst="rect">
            <a:avLst/>
          </a:prstGeom>
          <a:noFill/>
          <a:ln>
            <a:noFill/>
          </a:ln>
        </p:spPr>
        <p:txBody>
          <a:bodyPr/>
          <a:lstStyle>
            <a:lvl1pPr marL="342900" indent="-342900" algn="l" rtl="0" eaLnBrk="0" fontAlgn="base" hangingPunct="0">
              <a:spcBef>
                <a:spcPct val="20000"/>
              </a:spcBef>
              <a:spcAft>
                <a:spcPct val="0"/>
              </a:spcAft>
              <a:buClr>
                <a:schemeClr val="folHlink"/>
              </a:buClr>
              <a:buSzPct val="120000"/>
              <a:buFont typeface="Times" pitchFamily="18"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folHlink"/>
              </a:buClr>
              <a:buFont typeface="Times" pitchFamily="18"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folHlink"/>
              </a:buClr>
              <a:buFont typeface="Times" pitchFamily="18" charset="0"/>
              <a:buChar char="•"/>
              <a:defRPr sz="1600">
                <a:solidFill>
                  <a:schemeClr val="tx1"/>
                </a:solidFill>
                <a:latin typeface="+mn-lt"/>
              </a:defRPr>
            </a:lvl5pPr>
            <a:lvl6pPr marL="25146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6pPr>
            <a:lvl7pPr marL="29718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7pPr>
            <a:lvl8pPr marL="34290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8pPr>
            <a:lvl9pPr marL="38862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9pPr>
          </a:lstStyle>
          <a:p>
            <a:pPr marL="85725" indent="0">
              <a:lnSpc>
                <a:spcPct val="80000"/>
              </a:lnSpc>
              <a:buClrTx/>
              <a:buFont typeface="Times" pitchFamily="18" charset="0"/>
              <a:buNone/>
              <a:defRPr/>
            </a:pPr>
            <a:r>
              <a:rPr lang="es-MX" altLang="es-MX" sz="2000" b="1" kern="0" dirty="0">
                <a:latin typeface="Arial" panose="020B0604020202020204" pitchFamily="34" charset="0"/>
                <a:cs typeface="Arial" panose="020B0604020202020204" pitchFamily="34" charset="0"/>
              </a:rPr>
              <a:t>Principio de procedencia</a:t>
            </a:r>
            <a:r>
              <a:rPr lang="en-US" altLang="es-MX" sz="2000" b="1" kern="0" dirty="0">
                <a:solidFill>
                  <a:srgbClr val="7030A0"/>
                </a:solidFill>
                <a:latin typeface="+mj-lt"/>
                <a:cs typeface="Times New Roman" pitchFamily="18" charset="0"/>
              </a:rPr>
              <a:t>	</a:t>
            </a:r>
          </a:p>
        </p:txBody>
      </p:sp>
      <p:sp>
        <p:nvSpPr>
          <p:cNvPr id="18" name="Rectangle 3">
            <a:extLst>
              <a:ext uri="{FF2B5EF4-FFF2-40B4-BE49-F238E27FC236}">
                <a16:creationId xmlns:a16="http://schemas.microsoft.com/office/drawing/2014/main" id="{B570D0C3-A8C8-4EAA-9B40-C6EDDB1B52C9}"/>
              </a:ext>
            </a:extLst>
          </p:cNvPr>
          <p:cNvSpPr txBox="1">
            <a:spLocks noChangeArrowheads="1"/>
          </p:cNvSpPr>
          <p:nvPr/>
        </p:nvSpPr>
        <p:spPr bwMode="auto">
          <a:xfrm>
            <a:off x="4283968" y="5445224"/>
            <a:ext cx="3600400" cy="504825"/>
          </a:xfrm>
          <a:prstGeom prst="rect">
            <a:avLst/>
          </a:prstGeom>
          <a:noFill/>
          <a:ln>
            <a:noFill/>
          </a:ln>
        </p:spPr>
        <p:txBody>
          <a:bodyPr/>
          <a:lstStyle>
            <a:lvl1pPr marL="342900" indent="-342900" algn="l" rtl="0" eaLnBrk="0" fontAlgn="base" hangingPunct="0">
              <a:spcBef>
                <a:spcPct val="20000"/>
              </a:spcBef>
              <a:spcAft>
                <a:spcPct val="0"/>
              </a:spcAft>
              <a:buClr>
                <a:schemeClr val="folHlink"/>
              </a:buClr>
              <a:buSzPct val="120000"/>
              <a:buFont typeface="Times" pitchFamily="18"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folHlink"/>
              </a:buClr>
              <a:buFont typeface="Times" pitchFamily="18"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folHlink"/>
              </a:buClr>
              <a:buFont typeface="Times" pitchFamily="18" charset="0"/>
              <a:buChar char="•"/>
              <a:defRPr sz="1600">
                <a:solidFill>
                  <a:schemeClr val="tx1"/>
                </a:solidFill>
                <a:latin typeface="+mn-lt"/>
              </a:defRPr>
            </a:lvl5pPr>
            <a:lvl6pPr marL="25146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6pPr>
            <a:lvl7pPr marL="29718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7pPr>
            <a:lvl8pPr marL="34290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8pPr>
            <a:lvl9pPr marL="38862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9pPr>
          </a:lstStyle>
          <a:p>
            <a:pPr marL="85725" indent="0">
              <a:lnSpc>
                <a:spcPct val="80000"/>
              </a:lnSpc>
              <a:buClrTx/>
              <a:buFont typeface="Times" pitchFamily="18" charset="0"/>
              <a:buNone/>
              <a:defRPr/>
            </a:pPr>
            <a:r>
              <a:rPr lang="es-MX" altLang="es-MX" sz="2000" b="1" kern="0" dirty="0">
                <a:latin typeface="Arial" panose="020B0604020202020204" pitchFamily="34" charset="0"/>
                <a:cs typeface="Arial" panose="020B0604020202020204" pitchFamily="34" charset="0"/>
              </a:rPr>
              <a:t>Respeto al orden original de los documentos</a:t>
            </a:r>
            <a:r>
              <a:rPr lang="en-US" altLang="es-MX" sz="2000" b="1" kern="0" dirty="0">
                <a:solidFill>
                  <a:srgbClr val="7030A0"/>
                </a:solidFill>
                <a:latin typeface="Arial" panose="020B0604020202020204" pitchFamily="34" charset="0"/>
                <a:cs typeface="Arial" panose="020B0604020202020204" pitchFamily="34" charset="0"/>
              </a:rPr>
              <a:t>	</a:t>
            </a:r>
          </a:p>
        </p:txBody>
      </p:sp>
      <p:pic>
        <p:nvPicPr>
          <p:cNvPr id="14" name="Imagen 13" descr="Resultado de imagen para vectores archivos"/>
          <p:cNvPicPr/>
          <p:nvPr/>
        </p:nvPicPr>
        <p:blipFill>
          <a:blip r:embed="rId3">
            <a:extLst>
              <a:ext uri="{28A0092B-C50C-407E-A947-70E740481C1C}">
                <a14:useLocalDpi xmlns:a14="http://schemas.microsoft.com/office/drawing/2010/main" val="0"/>
              </a:ext>
            </a:extLst>
          </a:blip>
          <a:srcRect/>
          <a:stretch>
            <a:fillRect/>
          </a:stretch>
        </p:blipFill>
        <p:spPr bwMode="auto">
          <a:xfrm>
            <a:off x="5849565" y="1767582"/>
            <a:ext cx="2682875" cy="1949450"/>
          </a:xfrm>
          <a:prstGeom prst="rect">
            <a:avLst/>
          </a:prstGeom>
          <a:noFill/>
          <a:ln>
            <a:noFill/>
          </a:ln>
        </p:spPr>
      </p:pic>
    </p:spTree>
    <p:extLst>
      <p:ext uri="{BB962C8B-B14F-4D97-AF65-F5344CB8AC3E}">
        <p14:creationId xmlns:p14="http://schemas.microsoft.com/office/powerpoint/2010/main" val="3162416969"/>
      </p:ext>
    </p:extLst>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827584" y="2737723"/>
            <a:ext cx="7772400" cy="1123325"/>
          </a:xfrm>
        </p:spPr>
        <p:txBody>
          <a:bodyPr>
            <a:normAutofit fontScale="90000"/>
          </a:bodyPr>
          <a:lstStyle/>
          <a:p>
            <a:pPr fontAlgn="auto">
              <a:spcBef>
                <a:spcPts val="0"/>
              </a:spcBef>
              <a:spcAft>
                <a:spcPts val="0"/>
              </a:spcAft>
              <a:defRPr/>
            </a:pPr>
            <a:br>
              <a:rPr lang="es-MX" dirty="0"/>
            </a:br>
            <a:br>
              <a:rPr lang="es-MX" b="1" dirty="0">
                <a:solidFill>
                  <a:schemeClr val="accent6">
                    <a:lumMod val="75000"/>
                  </a:schemeClr>
                </a:solidFill>
                <a:latin typeface="AR JULIAN" pitchFamily="2" charset="0"/>
              </a:rPr>
            </a:br>
            <a:endParaRPr lang="es-MX" dirty="0"/>
          </a:p>
        </p:txBody>
      </p:sp>
      <p:sp>
        <p:nvSpPr>
          <p:cNvPr id="7" name="Rectangle 2">
            <a:extLst>
              <a:ext uri="{FF2B5EF4-FFF2-40B4-BE49-F238E27FC236}">
                <a16:creationId xmlns:a16="http://schemas.microsoft.com/office/drawing/2014/main" id="{9D269F04-52ED-43C7-B53A-C7B542D86631}"/>
              </a:ext>
            </a:extLst>
          </p:cNvPr>
          <p:cNvSpPr txBox="1">
            <a:spLocks noChangeArrowheads="1"/>
          </p:cNvSpPr>
          <p:nvPr/>
        </p:nvSpPr>
        <p:spPr>
          <a:xfrm>
            <a:off x="4174826" y="535732"/>
            <a:ext cx="4969470" cy="441325"/>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altLang="es-ES" sz="2200" b="1" dirty="0">
                <a:solidFill>
                  <a:srgbClr val="15223C"/>
                </a:solidFill>
              </a:rPr>
              <a:t>Procesos técnicos archivísticos</a:t>
            </a:r>
            <a:endParaRPr lang="es-MX" altLang="es-ES" sz="2200" b="1" dirty="0">
              <a:solidFill>
                <a:srgbClr val="15223C"/>
              </a:solidFill>
            </a:endParaRPr>
          </a:p>
        </p:txBody>
      </p:sp>
      <p:sp>
        <p:nvSpPr>
          <p:cNvPr id="8" name="5 Rectángulo">
            <a:extLst>
              <a:ext uri="{FF2B5EF4-FFF2-40B4-BE49-F238E27FC236}">
                <a16:creationId xmlns:a16="http://schemas.microsoft.com/office/drawing/2014/main" id="{D79B426E-BD65-4AD4-9B94-8F13C188B08F}"/>
              </a:ext>
            </a:extLst>
          </p:cNvPr>
          <p:cNvSpPr/>
          <p:nvPr/>
        </p:nvSpPr>
        <p:spPr>
          <a:xfrm>
            <a:off x="179512" y="1268760"/>
            <a:ext cx="5976664" cy="709205"/>
          </a:xfrm>
          <a:prstGeom prst="rect">
            <a:avLst/>
          </a:prstGeom>
          <a:solidFill>
            <a:srgbClr val="00B050"/>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9" name="6 CuadroTexto">
            <a:extLst>
              <a:ext uri="{FF2B5EF4-FFF2-40B4-BE49-F238E27FC236}">
                <a16:creationId xmlns:a16="http://schemas.microsoft.com/office/drawing/2014/main" id="{D65F7EDD-CC5D-4983-8FD0-84B8570D57C9}"/>
              </a:ext>
            </a:extLst>
          </p:cNvPr>
          <p:cNvSpPr txBox="1"/>
          <p:nvPr/>
        </p:nvSpPr>
        <p:spPr>
          <a:xfrm>
            <a:off x="477590" y="1300857"/>
            <a:ext cx="5472608" cy="677108"/>
          </a:xfrm>
          <a:prstGeom prst="rect">
            <a:avLst/>
          </a:prstGeom>
          <a:noFill/>
        </p:spPr>
        <p:txBody>
          <a:bodyPr wrap="square" rtlCol="0">
            <a:spAutoFit/>
          </a:bodyPr>
          <a:lstStyle/>
          <a:p>
            <a:r>
              <a:rPr lang="es-MX" sz="2000" b="1" dirty="0">
                <a:solidFill>
                  <a:schemeClr val="bg1"/>
                </a:solidFill>
              </a:rPr>
              <a:t>Expediente.-</a:t>
            </a:r>
            <a:r>
              <a:rPr lang="es-ES" sz="2000" b="1" dirty="0">
                <a:solidFill>
                  <a:schemeClr val="bg1"/>
                </a:solidFill>
              </a:rPr>
              <a:t>Unidad documental constituida:</a:t>
            </a:r>
            <a:r>
              <a:rPr lang="es-MX" sz="2000" b="1" dirty="0"/>
              <a:t> </a:t>
            </a:r>
          </a:p>
          <a:p>
            <a:endParaRPr lang="es-MX" dirty="0"/>
          </a:p>
        </p:txBody>
      </p:sp>
      <p:sp>
        <p:nvSpPr>
          <p:cNvPr id="10" name="7 Rectángulo">
            <a:extLst>
              <a:ext uri="{FF2B5EF4-FFF2-40B4-BE49-F238E27FC236}">
                <a16:creationId xmlns:a16="http://schemas.microsoft.com/office/drawing/2014/main" id="{3829E3E0-919A-4A73-A7C6-EC171C6AABA6}"/>
              </a:ext>
            </a:extLst>
          </p:cNvPr>
          <p:cNvSpPr/>
          <p:nvPr/>
        </p:nvSpPr>
        <p:spPr>
          <a:xfrm>
            <a:off x="179512" y="2132856"/>
            <a:ext cx="8424863" cy="1508125"/>
          </a:xfrm>
          <a:prstGeom prst="rect">
            <a:avLst/>
          </a:prstGeom>
        </p:spPr>
        <p:txBody>
          <a:bodyPr>
            <a:spAutoFit/>
          </a:bodyPr>
          <a:lstStyle/>
          <a:p>
            <a:pPr marL="457200" indent="-457200" algn="just" eaLnBrk="1" fontAlgn="auto" hangingPunct="1">
              <a:spcBef>
                <a:spcPct val="20000"/>
              </a:spcBef>
              <a:spcAft>
                <a:spcPts val="0"/>
              </a:spcAft>
              <a:buClr>
                <a:schemeClr val="tx2"/>
              </a:buClr>
              <a:buFont typeface="Wingdings" panose="05000000000000000000" pitchFamily="2" charset="2"/>
              <a:buChar char="q"/>
              <a:defRPr/>
            </a:pPr>
            <a:r>
              <a:rPr lang="es-ES" sz="2000" b="1" dirty="0">
                <a:solidFill>
                  <a:srgbClr val="15223C"/>
                </a:solidFill>
                <a:latin typeface="+mj-lt"/>
                <a:cs typeface="Times New Roman" pitchFamily="18" charset="0"/>
              </a:rPr>
              <a:t>Bajo un mismo asunto</a:t>
            </a:r>
            <a:r>
              <a:rPr lang="es-ES" sz="2000" dirty="0">
                <a:solidFill>
                  <a:srgbClr val="15223C"/>
                </a:solidFill>
                <a:latin typeface="+mj-lt"/>
                <a:cs typeface="Times New Roman" pitchFamily="18" charset="0"/>
              </a:rPr>
              <a:t>. </a:t>
            </a:r>
            <a:endParaRPr lang="es-MX" sz="2000" dirty="0">
              <a:solidFill>
                <a:srgbClr val="15223C"/>
              </a:solidFill>
              <a:latin typeface="+mj-lt"/>
              <a:cs typeface="Times New Roman" pitchFamily="18" charset="0"/>
            </a:endParaRPr>
          </a:p>
          <a:p>
            <a:pPr marL="457200" indent="-457200" algn="just" eaLnBrk="1" fontAlgn="auto" hangingPunct="1">
              <a:spcBef>
                <a:spcPct val="20000"/>
              </a:spcBef>
              <a:spcAft>
                <a:spcPts val="0"/>
              </a:spcAft>
              <a:buClr>
                <a:schemeClr val="tx2"/>
              </a:buClr>
              <a:buFont typeface="Wingdings" panose="05000000000000000000" pitchFamily="2" charset="2"/>
              <a:buChar char="q"/>
              <a:defRPr/>
            </a:pPr>
            <a:r>
              <a:rPr lang="es-ES" sz="2000" b="1" dirty="0">
                <a:solidFill>
                  <a:srgbClr val="15223C"/>
                </a:solidFill>
                <a:latin typeface="+mj-lt"/>
                <a:cs typeface="Times New Roman" pitchFamily="18" charset="0"/>
              </a:rPr>
              <a:t>Relación de causa y efecto</a:t>
            </a:r>
            <a:r>
              <a:rPr lang="es-ES" sz="2000" dirty="0">
                <a:solidFill>
                  <a:srgbClr val="15223C"/>
                </a:solidFill>
                <a:latin typeface="+mj-lt"/>
                <a:cs typeface="Times New Roman" pitchFamily="18" charset="0"/>
              </a:rPr>
              <a:t>.</a:t>
            </a:r>
            <a:endParaRPr lang="es-MX" sz="2000" dirty="0">
              <a:solidFill>
                <a:srgbClr val="15223C"/>
              </a:solidFill>
              <a:latin typeface="+mj-lt"/>
              <a:cs typeface="Times New Roman" pitchFamily="18" charset="0"/>
            </a:endParaRPr>
          </a:p>
          <a:p>
            <a:pPr marL="457200" indent="-457200" algn="just" eaLnBrk="1" fontAlgn="auto" hangingPunct="1">
              <a:spcBef>
                <a:spcPct val="20000"/>
              </a:spcBef>
              <a:spcAft>
                <a:spcPts val="0"/>
              </a:spcAft>
              <a:buClr>
                <a:schemeClr val="tx2"/>
              </a:buClr>
              <a:buFont typeface="Wingdings" panose="05000000000000000000" pitchFamily="2" charset="2"/>
              <a:buChar char="q"/>
              <a:defRPr/>
            </a:pPr>
            <a:r>
              <a:rPr lang="es-ES" sz="2000" b="1" dirty="0">
                <a:solidFill>
                  <a:srgbClr val="15223C"/>
                </a:solidFill>
                <a:latin typeface="+mj-lt"/>
                <a:cs typeface="Times New Roman" pitchFamily="18" charset="0"/>
              </a:rPr>
              <a:t>De manera sucesiva y natural</a:t>
            </a:r>
            <a:r>
              <a:rPr lang="es-ES" sz="2000" dirty="0">
                <a:solidFill>
                  <a:srgbClr val="15223C"/>
                </a:solidFill>
                <a:latin typeface="+mj-lt"/>
                <a:cs typeface="Times New Roman" pitchFamily="18" charset="0"/>
              </a:rPr>
              <a:t>.</a:t>
            </a:r>
          </a:p>
          <a:p>
            <a:pPr marL="457200" indent="-457200" algn="just" eaLnBrk="1" fontAlgn="auto" hangingPunct="1">
              <a:spcBef>
                <a:spcPct val="20000"/>
              </a:spcBef>
              <a:spcAft>
                <a:spcPts val="0"/>
              </a:spcAft>
              <a:buClr>
                <a:schemeClr val="tx2"/>
              </a:buClr>
              <a:buFont typeface="Wingdings" panose="05000000000000000000" pitchFamily="2" charset="2"/>
              <a:buChar char="q"/>
              <a:defRPr/>
            </a:pPr>
            <a:r>
              <a:rPr lang="es-ES" sz="2000" b="1" dirty="0">
                <a:solidFill>
                  <a:srgbClr val="15223C"/>
                </a:solidFill>
                <a:latin typeface="+mj-lt"/>
                <a:cs typeface="Times New Roman" pitchFamily="18" charset="0"/>
              </a:rPr>
              <a:t>Por secuencia cronológica, de acuerdo al trámite mismo.</a:t>
            </a:r>
            <a:r>
              <a:rPr lang="es-ES" sz="2000" dirty="0">
                <a:solidFill>
                  <a:srgbClr val="15223C"/>
                </a:solidFill>
                <a:latin typeface="+mj-lt"/>
                <a:cs typeface="Arial" charset="0"/>
              </a:rPr>
              <a:t> </a:t>
            </a:r>
          </a:p>
        </p:txBody>
      </p:sp>
      <p:pic>
        <p:nvPicPr>
          <p:cNvPr id="11" name="22 Imagen" descr="expedientes 2.jpg">
            <a:extLst>
              <a:ext uri="{FF2B5EF4-FFF2-40B4-BE49-F238E27FC236}">
                <a16:creationId xmlns:a16="http://schemas.microsoft.com/office/drawing/2014/main" id="{E6B07F1D-C69C-477B-89E7-3193EA72E96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4076700"/>
            <a:ext cx="1800225"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19 Imagen" descr="expedientes.jpg">
            <a:extLst>
              <a:ext uri="{FF2B5EF4-FFF2-40B4-BE49-F238E27FC236}">
                <a16:creationId xmlns:a16="http://schemas.microsoft.com/office/drawing/2014/main" id="{14C5019C-C788-4956-BF8F-C4B423C2A36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975" y="4076700"/>
            <a:ext cx="1747838"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0 Abrir llave">
            <a:extLst>
              <a:ext uri="{FF2B5EF4-FFF2-40B4-BE49-F238E27FC236}">
                <a16:creationId xmlns:a16="http://schemas.microsoft.com/office/drawing/2014/main" id="{929A2C3D-AA34-4DC1-B01F-72050F51D971}"/>
              </a:ext>
            </a:extLst>
          </p:cNvPr>
          <p:cNvSpPr/>
          <p:nvPr/>
        </p:nvSpPr>
        <p:spPr>
          <a:xfrm>
            <a:off x="4356100" y="3860800"/>
            <a:ext cx="576263" cy="2160588"/>
          </a:xfrm>
          <a:prstGeom prst="leftBrace">
            <a:avLst/>
          </a:prstGeom>
          <a:noFill/>
          <a:ln w="38100">
            <a:solidFill>
              <a:srgbClr val="6699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s-ES" dirty="0"/>
          </a:p>
        </p:txBody>
      </p:sp>
      <p:sp>
        <p:nvSpPr>
          <p:cNvPr id="15" name="Text Box 13">
            <a:extLst>
              <a:ext uri="{FF2B5EF4-FFF2-40B4-BE49-F238E27FC236}">
                <a16:creationId xmlns:a16="http://schemas.microsoft.com/office/drawing/2014/main" id="{7288B5FC-C3AA-4534-9AAD-BE5D76D8753E}"/>
              </a:ext>
            </a:extLst>
          </p:cNvPr>
          <p:cNvSpPr txBox="1">
            <a:spLocks noChangeArrowheads="1"/>
          </p:cNvSpPr>
          <p:nvPr/>
        </p:nvSpPr>
        <p:spPr bwMode="auto">
          <a:xfrm>
            <a:off x="4932363" y="4005263"/>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s-MX" altLang="es-MX" dirty="0"/>
              <a:t>1. solicitud</a:t>
            </a:r>
          </a:p>
        </p:txBody>
      </p:sp>
      <p:sp>
        <p:nvSpPr>
          <p:cNvPr id="16" name="Text Box 12">
            <a:extLst>
              <a:ext uri="{FF2B5EF4-FFF2-40B4-BE49-F238E27FC236}">
                <a16:creationId xmlns:a16="http://schemas.microsoft.com/office/drawing/2014/main" id="{751CE27B-A658-4D3E-8E6A-AC730E4B67CC}"/>
              </a:ext>
            </a:extLst>
          </p:cNvPr>
          <p:cNvSpPr txBox="1">
            <a:spLocks noChangeArrowheads="1"/>
          </p:cNvSpPr>
          <p:nvPr/>
        </p:nvSpPr>
        <p:spPr bwMode="auto">
          <a:xfrm>
            <a:off x="5003800" y="4724400"/>
            <a:ext cx="1584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s-MX" altLang="es-MX" dirty="0"/>
              <a:t>2. respuesta</a:t>
            </a:r>
          </a:p>
        </p:txBody>
      </p:sp>
      <p:sp>
        <p:nvSpPr>
          <p:cNvPr id="17" name="Text Box 11">
            <a:extLst>
              <a:ext uri="{FF2B5EF4-FFF2-40B4-BE49-F238E27FC236}">
                <a16:creationId xmlns:a16="http://schemas.microsoft.com/office/drawing/2014/main" id="{F9D9D25A-5A0F-4093-BE32-F935E35BA906}"/>
              </a:ext>
            </a:extLst>
          </p:cNvPr>
          <p:cNvSpPr txBox="1">
            <a:spLocks noChangeArrowheads="1"/>
          </p:cNvSpPr>
          <p:nvPr/>
        </p:nvSpPr>
        <p:spPr bwMode="auto">
          <a:xfrm>
            <a:off x="5076825" y="5589588"/>
            <a:ext cx="1584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s-MX" altLang="es-MX" dirty="0"/>
              <a:t>3. anexos</a:t>
            </a:r>
          </a:p>
        </p:txBody>
      </p:sp>
      <p:sp>
        <p:nvSpPr>
          <p:cNvPr id="18" name="Line 18">
            <a:extLst>
              <a:ext uri="{FF2B5EF4-FFF2-40B4-BE49-F238E27FC236}">
                <a16:creationId xmlns:a16="http://schemas.microsoft.com/office/drawing/2014/main" id="{C3AED4BA-AF5D-47C8-8E92-771620F79D43}"/>
              </a:ext>
            </a:extLst>
          </p:cNvPr>
          <p:cNvSpPr>
            <a:spLocks noChangeShapeType="1"/>
          </p:cNvSpPr>
          <p:nvPr/>
        </p:nvSpPr>
        <p:spPr bwMode="auto">
          <a:xfrm>
            <a:off x="6659563" y="4221164"/>
            <a:ext cx="1152525" cy="24475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19" name="Line 18">
            <a:extLst>
              <a:ext uri="{FF2B5EF4-FFF2-40B4-BE49-F238E27FC236}">
                <a16:creationId xmlns:a16="http://schemas.microsoft.com/office/drawing/2014/main" id="{470AD7FC-8806-4BD0-9164-431491959AA4}"/>
              </a:ext>
            </a:extLst>
          </p:cNvPr>
          <p:cNvSpPr>
            <a:spLocks noChangeShapeType="1"/>
          </p:cNvSpPr>
          <p:nvPr/>
        </p:nvSpPr>
        <p:spPr bwMode="auto">
          <a:xfrm>
            <a:off x="6659562" y="4964391"/>
            <a:ext cx="1154113" cy="4893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20" name="Line 18">
            <a:extLst>
              <a:ext uri="{FF2B5EF4-FFF2-40B4-BE49-F238E27FC236}">
                <a16:creationId xmlns:a16="http://schemas.microsoft.com/office/drawing/2014/main" id="{B8A6AF22-84B6-4F61-9C7E-572F9EB98DAD}"/>
              </a:ext>
            </a:extLst>
          </p:cNvPr>
          <p:cNvSpPr>
            <a:spLocks noChangeShapeType="1"/>
          </p:cNvSpPr>
          <p:nvPr/>
        </p:nvSpPr>
        <p:spPr bwMode="auto">
          <a:xfrm flipV="1">
            <a:off x="6659561" y="5589588"/>
            <a:ext cx="1154113" cy="18601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21" name="Text Box 14">
            <a:extLst>
              <a:ext uri="{FF2B5EF4-FFF2-40B4-BE49-F238E27FC236}">
                <a16:creationId xmlns:a16="http://schemas.microsoft.com/office/drawing/2014/main" id="{BEF17200-9A4D-4EFD-A9D0-F348C3E473EB}"/>
              </a:ext>
            </a:extLst>
          </p:cNvPr>
          <p:cNvSpPr txBox="1">
            <a:spLocks noChangeArrowheads="1"/>
          </p:cNvSpPr>
          <p:nvPr/>
        </p:nvSpPr>
        <p:spPr bwMode="auto">
          <a:xfrm>
            <a:off x="8027988" y="3716338"/>
            <a:ext cx="433387"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s-MX" altLang="es-MX" b="1" dirty="0">
                <a:solidFill>
                  <a:srgbClr val="C00000"/>
                </a:solidFill>
              </a:rPr>
              <a:t>A</a:t>
            </a:r>
          </a:p>
          <a:p>
            <a:pPr eaLnBrk="1" hangingPunct="1">
              <a:spcBef>
                <a:spcPct val="50000"/>
              </a:spcBef>
            </a:pPr>
            <a:r>
              <a:rPr lang="es-MX" altLang="es-MX" b="1" dirty="0">
                <a:solidFill>
                  <a:srgbClr val="C00000"/>
                </a:solidFill>
              </a:rPr>
              <a:t>S</a:t>
            </a:r>
          </a:p>
          <a:p>
            <a:pPr eaLnBrk="1" hangingPunct="1">
              <a:spcBef>
                <a:spcPct val="50000"/>
              </a:spcBef>
            </a:pPr>
            <a:r>
              <a:rPr lang="es-MX" altLang="es-MX" b="1" dirty="0">
                <a:solidFill>
                  <a:srgbClr val="C00000"/>
                </a:solidFill>
              </a:rPr>
              <a:t>U</a:t>
            </a:r>
          </a:p>
          <a:p>
            <a:pPr eaLnBrk="1" hangingPunct="1">
              <a:spcBef>
                <a:spcPct val="50000"/>
              </a:spcBef>
            </a:pPr>
            <a:r>
              <a:rPr lang="es-MX" altLang="es-MX" b="1" dirty="0">
                <a:solidFill>
                  <a:srgbClr val="C00000"/>
                </a:solidFill>
              </a:rPr>
              <a:t>N</a:t>
            </a:r>
          </a:p>
          <a:p>
            <a:pPr eaLnBrk="1" hangingPunct="1">
              <a:spcBef>
                <a:spcPct val="50000"/>
              </a:spcBef>
            </a:pPr>
            <a:r>
              <a:rPr lang="es-MX" altLang="es-MX" b="1" dirty="0">
                <a:solidFill>
                  <a:srgbClr val="C00000"/>
                </a:solidFill>
              </a:rPr>
              <a:t>T</a:t>
            </a:r>
          </a:p>
          <a:p>
            <a:pPr eaLnBrk="1" hangingPunct="1">
              <a:spcBef>
                <a:spcPct val="50000"/>
              </a:spcBef>
            </a:pPr>
            <a:r>
              <a:rPr lang="es-MX" altLang="es-MX" b="1" dirty="0">
                <a:solidFill>
                  <a:srgbClr val="C00000"/>
                </a:solidFill>
              </a:rPr>
              <a:t>O</a:t>
            </a:r>
          </a:p>
        </p:txBody>
      </p:sp>
    </p:spTree>
    <p:extLst>
      <p:ext uri="{BB962C8B-B14F-4D97-AF65-F5344CB8AC3E}">
        <p14:creationId xmlns:p14="http://schemas.microsoft.com/office/powerpoint/2010/main" val="406686228"/>
      </p:ext>
    </p:extLst>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7013B0C-C36B-4A30-B4D7-6B9CF7ED66CE}"/>
              </a:ext>
            </a:extLst>
          </p:cNvPr>
          <p:cNvSpPr txBox="1">
            <a:spLocks noChangeArrowheads="1"/>
          </p:cNvSpPr>
          <p:nvPr/>
        </p:nvSpPr>
        <p:spPr>
          <a:xfrm>
            <a:off x="4499992" y="763588"/>
            <a:ext cx="4320481" cy="388937"/>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MX" altLang="es-MX" sz="2800" b="1" dirty="0">
                <a:solidFill>
                  <a:srgbClr val="15223C"/>
                </a:solidFill>
              </a:rPr>
              <a:t>Expediente de archivo</a:t>
            </a:r>
            <a:endParaRPr lang="es-MX" sz="2800" b="1" dirty="0">
              <a:solidFill>
                <a:srgbClr val="15223C"/>
              </a:solidFill>
              <a:effectLst>
                <a:outerShdw blurRad="38100" dist="38100" dir="2700000" algn="tl">
                  <a:srgbClr val="000000">
                    <a:alpha val="43137"/>
                  </a:srgbClr>
                </a:outerShdw>
              </a:effectLst>
              <a:latin typeface="Arial Narrow" pitchFamily="34" charset="0"/>
              <a:ea typeface="Calibri"/>
              <a:cs typeface="Times New Roman"/>
            </a:endParaRPr>
          </a:p>
        </p:txBody>
      </p:sp>
      <p:sp>
        <p:nvSpPr>
          <p:cNvPr id="7" name="Rectángulo 2">
            <a:extLst>
              <a:ext uri="{FF2B5EF4-FFF2-40B4-BE49-F238E27FC236}">
                <a16:creationId xmlns:a16="http://schemas.microsoft.com/office/drawing/2014/main" id="{A3583929-90C3-4E62-A459-03932B084149}"/>
              </a:ext>
            </a:extLst>
          </p:cNvPr>
          <p:cNvSpPr/>
          <p:nvPr/>
        </p:nvSpPr>
        <p:spPr>
          <a:xfrm>
            <a:off x="3707904" y="2694979"/>
            <a:ext cx="5001061" cy="2462213"/>
          </a:xfrm>
          <a:prstGeom prst="rect">
            <a:avLst/>
          </a:prstGeom>
        </p:spPr>
        <p:txBody>
          <a:bodyPr wrap="square">
            <a:spAutoFit/>
          </a:bodyPr>
          <a:lstStyle/>
          <a:p>
            <a:pPr marL="342900" indent="-342900" algn="just">
              <a:buClr>
                <a:srgbClr val="0C7A29"/>
              </a:buClr>
              <a:buFont typeface="Wingdings" panose="05000000000000000000" pitchFamily="2" charset="2"/>
              <a:buChar char="q"/>
              <a:defRPr/>
            </a:pPr>
            <a:r>
              <a:rPr lang="es-MX" sz="2200" dirty="0">
                <a:latin typeface="Arial" panose="020B0604020202020204" pitchFamily="34" charset="0"/>
                <a:cs typeface="Arial" panose="020B0604020202020204" pitchFamily="34" charset="0"/>
              </a:rPr>
              <a:t>Unidad documental compuesta por documentos de archivo, ordenados y relacionados por un mismo asunto, actividad o trámite de los sujetos obligados. (Art. 4, fracción XXIX de la Ley General de Archivos)</a:t>
            </a:r>
          </a:p>
        </p:txBody>
      </p:sp>
      <p:sp>
        <p:nvSpPr>
          <p:cNvPr id="12" name="Rectangle 3">
            <a:extLst>
              <a:ext uri="{FF2B5EF4-FFF2-40B4-BE49-F238E27FC236}">
                <a16:creationId xmlns:a16="http://schemas.microsoft.com/office/drawing/2014/main" id="{BF205F21-036A-4BAB-930F-43BE88545FAB}"/>
              </a:ext>
            </a:extLst>
          </p:cNvPr>
          <p:cNvSpPr txBox="1">
            <a:spLocks noChangeArrowheads="1"/>
          </p:cNvSpPr>
          <p:nvPr/>
        </p:nvSpPr>
        <p:spPr bwMode="auto">
          <a:xfrm>
            <a:off x="395536" y="1844824"/>
            <a:ext cx="3888432" cy="504825"/>
          </a:xfrm>
          <a:prstGeom prst="rect">
            <a:avLst/>
          </a:prstGeom>
          <a:noFill/>
          <a:ln>
            <a:noFill/>
          </a:ln>
        </p:spPr>
        <p:txBody>
          <a:bodyPr/>
          <a:lstStyle>
            <a:lvl1pPr marL="342900" indent="-342900" algn="l" rtl="0" eaLnBrk="0" fontAlgn="base" hangingPunct="0">
              <a:spcBef>
                <a:spcPct val="20000"/>
              </a:spcBef>
              <a:spcAft>
                <a:spcPct val="0"/>
              </a:spcAft>
              <a:buClr>
                <a:schemeClr val="folHlink"/>
              </a:buClr>
              <a:buSzPct val="120000"/>
              <a:buFont typeface="Times" pitchFamily="18"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folHlink"/>
              </a:buClr>
              <a:buFont typeface="Times" pitchFamily="18"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folHlink"/>
              </a:buClr>
              <a:buFont typeface="Times" pitchFamily="18" charset="0"/>
              <a:buChar char="•"/>
              <a:defRPr sz="1600">
                <a:solidFill>
                  <a:schemeClr val="tx1"/>
                </a:solidFill>
                <a:latin typeface="+mn-lt"/>
              </a:defRPr>
            </a:lvl5pPr>
            <a:lvl6pPr marL="25146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6pPr>
            <a:lvl7pPr marL="29718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7pPr>
            <a:lvl8pPr marL="34290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8pPr>
            <a:lvl9pPr marL="38862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9pPr>
          </a:lstStyle>
          <a:p>
            <a:pPr marL="85725" indent="0" algn="ctr">
              <a:lnSpc>
                <a:spcPct val="80000"/>
              </a:lnSpc>
              <a:buClrTx/>
              <a:buNone/>
              <a:defRPr/>
            </a:pPr>
            <a:r>
              <a:rPr lang="en-US" altLang="es-MX" sz="2200" b="1" kern="0" dirty="0">
                <a:latin typeface="Arial" panose="020B0604020202020204" pitchFamily="34" charset="0"/>
                <a:cs typeface="Arial" panose="020B0604020202020204" pitchFamily="34" charset="0"/>
              </a:rPr>
              <a:t>¿</a:t>
            </a:r>
            <a:r>
              <a:rPr lang="en-US" altLang="es-MX" sz="2200" b="1" kern="0" dirty="0" err="1">
                <a:latin typeface="Arial" panose="020B0604020202020204" pitchFamily="34" charset="0"/>
                <a:cs typeface="Arial" panose="020B0604020202020204" pitchFamily="34" charset="0"/>
              </a:rPr>
              <a:t>Qué</a:t>
            </a:r>
            <a:r>
              <a:rPr lang="en-US" altLang="es-MX" sz="2200" b="1" kern="0" dirty="0">
                <a:latin typeface="Arial" panose="020B0604020202020204" pitchFamily="34" charset="0"/>
                <a:cs typeface="Arial" panose="020B0604020202020204" pitchFamily="34" charset="0"/>
              </a:rPr>
              <a:t> es un </a:t>
            </a:r>
            <a:r>
              <a:rPr lang="en-US" altLang="es-MX" sz="2200" b="1" kern="0" dirty="0" err="1">
                <a:latin typeface="Arial" panose="020B0604020202020204" pitchFamily="34" charset="0"/>
                <a:cs typeface="Arial" panose="020B0604020202020204" pitchFamily="34" charset="0"/>
              </a:rPr>
              <a:t>expediente</a:t>
            </a:r>
            <a:r>
              <a:rPr lang="en-US" altLang="es-MX" sz="2200" b="1" kern="0" dirty="0">
                <a:latin typeface="Arial" panose="020B0604020202020204" pitchFamily="34" charset="0"/>
                <a:cs typeface="Arial" panose="020B0604020202020204" pitchFamily="34" charset="0"/>
              </a:rPr>
              <a:t>?</a:t>
            </a:r>
            <a:r>
              <a:rPr lang="en-US" altLang="es-MX" sz="2200" b="1" kern="0" dirty="0">
                <a:solidFill>
                  <a:srgbClr val="7030A0"/>
                </a:solidFill>
                <a:latin typeface="Arial" panose="020B0604020202020204" pitchFamily="34" charset="0"/>
                <a:cs typeface="Arial" panose="020B0604020202020204" pitchFamily="34" charset="0"/>
              </a:rPr>
              <a:t>	</a:t>
            </a:r>
          </a:p>
        </p:txBody>
      </p:sp>
      <p:pic>
        <p:nvPicPr>
          <p:cNvPr id="8" name="Imagen 7" descr="Resultado de imagen para vectores expedientes de archivos"/>
          <p:cNvPicPr/>
          <p:nvPr/>
        </p:nvPicPr>
        <p:blipFill>
          <a:blip r:embed="rId3">
            <a:extLst>
              <a:ext uri="{28A0092B-C50C-407E-A947-70E740481C1C}">
                <a14:useLocalDpi xmlns:a14="http://schemas.microsoft.com/office/drawing/2010/main" val="0"/>
              </a:ext>
            </a:extLst>
          </a:blip>
          <a:srcRect/>
          <a:stretch>
            <a:fillRect/>
          </a:stretch>
        </p:blipFill>
        <p:spPr bwMode="auto">
          <a:xfrm>
            <a:off x="1269648" y="3356992"/>
            <a:ext cx="1430144" cy="1512168"/>
          </a:xfrm>
          <a:prstGeom prst="rect">
            <a:avLst/>
          </a:prstGeom>
          <a:noFill/>
          <a:ln>
            <a:noFill/>
          </a:ln>
        </p:spPr>
      </p:pic>
    </p:spTree>
    <p:extLst>
      <p:ext uri="{BB962C8B-B14F-4D97-AF65-F5344CB8AC3E}">
        <p14:creationId xmlns:p14="http://schemas.microsoft.com/office/powerpoint/2010/main" val="1786275204"/>
      </p:ext>
    </p:extLst>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7013B0C-C36B-4A30-B4D7-6B9CF7ED66CE}"/>
              </a:ext>
            </a:extLst>
          </p:cNvPr>
          <p:cNvSpPr txBox="1">
            <a:spLocks noChangeArrowheads="1"/>
          </p:cNvSpPr>
          <p:nvPr/>
        </p:nvSpPr>
        <p:spPr>
          <a:xfrm>
            <a:off x="5796136" y="692696"/>
            <a:ext cx="3961134" cy="388937"/>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MX" sz="2800" b="1" dirty="0">
                <a:solidFill>
                  <a:srgbClr val="15223C"/>
                </a:solidFill>
              </a:rPr>
              <a:t>Expediente</a:t>
            </a:r>
            <a:endParaRPr lang="es-MX" sz="2800" b="1" dirty="0">
              <a:solidFill>
                <a:srgbClr val="15223C"/>
              </a:solidFill>
              <a:effectLst>
                <a:outerShdw blurRad="38100" dist="38100" dir="2700000" algn="tl">
                  <a:srgbClr val="000000">
                    <a:alpha val="43137"/>
                  </a:srgbClr>
                </a:outerShdw>
              </a:effectLst>
              <a:latin typeface="Arial Narrow" pitchFamily="34" charset="0"/>
              <a:ea typeface="Calibri"/>
              <a:cs typeface="Times New Roman"/>
            </a:endParaRPr>
          </a:p>
        </p:txBody>
      </p:sp>
      <p:sp>
        <p:nvSpPr>
          <p:cNvPr id="7" name="Rectángulo 2">
            <a:extLst>
              <a:ext uri="{FF2B5EF4-FFF2-40B4-BE49-F238E27FC236}">
                <a16:creationId xmlns:a16="http://schemas.microsoft.com/office/drawing/2014/main" id="{A3583929-90C3-4E62-A459-03932B084149}"/>
              </a:ext>
            </a:extLst>
          </p:cNvPr>
          <p:cNvSpPr/>
          <p:nvPr/>
        </p:nvSpPr>
        <p:spPr>
          <a:xfrm>
            <a:off x="3707904" y="2420888"/>
            <a:ext cx="5001061" cy="3816429"/>
          </a:xfrm>
          <a:prstGeom prst="rect">
            <a:avLst/>
          </a:prstGeom>
        </p:spPr>
        <p:txBody>
          <a:bodyPr wrap="square">
            <a:spAutoFit/>
          </a:bodyPr>
          <a:lstStyle/>
          <a:p>
            <a:pPr marL="342900" indent="-342900" algn="just">
              <a:buClr>
                <a:srgbClr val="0C7A29"/>
              </a:buClr>
              <a:buFont typeface="Wingdings" panose="05000000000000000000" pitchFamily="2" charset="2"/>
              <a:buChar char="q"/>
              <a:defRPr/>
            </a:pPr>
            <a:r>
              <a:rPr lang="es-MX" sz="2200" dirty="0">
                <a:latin typeface="Arial" panose="020B0604020202020204" pitchFamily="34" charset="0"/>
                <a:cs typeface="Arial" panose="020B0604020202020204" pitchFamily="34" charset="0"/>
              </a:rPr>
              <a:t>Título del expediente</a:t>
            </a:r>
          </a:p>
          <a:p>
            <a:pPr marL="342900" indent="-342900" algn="just">
              <a:buClr>
                <a:srgbClr val="0C7A29"/>
              </a:buClr>
              <a:buFont typeface="Wingdings" panose="05000000000000000000" pitchFamily="2" charset="2"/>
              <a:buChar char="q"/>
              <a:defRPr/>
            </a:pPr>
            <a:r>
              <a:rPr lang="es-MX" sz="2200" dirty="0">
                <a:latin typeface="Arial" panose="020B0604020202020204" pitchFamily="34" charset="0"/>
                <a:cs typeface="Arial" panose="020B0604020202020204" pitchFamily="34" charset="0"/>
              </a:rPr>
              <a:t>Un breve extracto del asunto</a:t>
            </a:r>
          </a:p>
          <a:p>
            <a:pPr marL="342900" indent="-342900" algn="just">
              <a:buClr>
                <a:srgbClr val="0C7A29"/>
              </a:buClr>
              <a:buFont typeface="Wingdings" panose="05000000000000000000" pitchFamily="2" charset="2"/>
              <a:buChar char="q"/>
              <a:defRPr/>
            </a:pPr>
            <a:r>
              <a:rPr lang="es-MX" sz="2200" dirty="0">
                <a:latin typeface="Arial" panose="020B0604020202020204" pitchFamily="34" charset="0"/>
                <a:cs typeface="Arial" panose="020B0604020202020204" pitchFamily="34" charset="0"/>
              </a:rPr>
              <a:t>Clave o código de clasificación</a:t>
            </a:r>
          </a:p>
          <a:p>
            <a:pPr marL="342900" indent="-342900" algn="just">
              <a:buClr>
                <a:srgbClr val="0C7A29"/>
              </a:buClr>
              <a:buFont typeface="Wingdings" panose="05000000000000000000" pitchFamily="2" charset="2"/>
              <a:buChar char="q"/>
              <a:defRPr/>
            </a:pPr>
            <a:r>
              <a:rPr lang="es-MX" sz="2200" dirty="0">
                <a:latin typeface="Arial" panose="020B0604020202020204" pitchFamily="34" charset="0"/>
                <a:cs typeface="Arial" panose="020B0604020202020204" pitchFamily="34" charset="0"/>
              </a:rPr>
              <a:t>Fecha de apertura y fecha de cierre</a:t>
            </a:r>
          </a:p>
          <a:p>
            <a:pPr marL="342900" indent="-342900" algn="just">
              <a:buClr>
                <a:srgbClr val="0C7A29"/>
              </a:buClr>
              <a:buFont typeface="Wingdings" panose="05000000000000000000" pitchFamily="2" charset="2"/>
              <a:buChar char="q"/>
              <a:defRPr/>
            </a:pPr>
            <a:r>
              <a:rPr lang="es-MX" sz="2200" dirty="0">
                <a:latin typeface="Arial" panose="020B0604020202020204" pitchFamily="34" charset="0"/>
                <a:cs typeface="Arial" panose="020B0604020202020204" pitchFamily="34" charset="0"/>
              </a:rPr>
              <a:t>Vigencia en el archivo de trámite</a:t>
            </a:r>
          </a:p>
          <a:p>
            <a:pPr marL="342900" indent="-342900" algn="just">
              <a:buClr>
                <a:srgbClr val="0C7A29"/>
              </a:buClr>
              <a:buFont typeface="Wingdings" panose="05000000000000000000" pitchFamily="2" charset="2"/>
              <a:buChar char="q"/>
              <a:defRPr/>
            </a:pPr>
            <a:r>
              <a:rPr lang="es-MX" sz="2200" dirty="0">
                <a:latin typeface="Arial" panose="020B0604020202020204" pitchFamily="34" charset="0"/>
                <a:cs typeface="Arial" panose="020B0604020202020204" pitchFamily="34" charset="0"/>
              </a:rPr>
              <a:t>Vigencia en el archivo de concentración</a:t>
            </a:r>
          </a:p>
          <a:p>
            <a:pPr marL="342900" indent="-342900" algn="just">
              <a:buClr>
                <a:srgbClr val="0C7A29"/>
              </a:buClr>
              <a:buFont typeface="Wingdings" panose="05000000000000000000" pitchFamily="2" charset="2"/>
              <a:buChar char="q"/>
              <a:defRPr/>
            </a:pPr>
            <a:r>
              <a:rPr lang="es-MX" sz="2200" dirty="0">
                <a:latin typeface="Arial" panose="020B0604020202020204" pitchFamily="34" charset="0"/>
                <a:cs typeface="Arial" panose="020B0604020202020204" pitchFamily="34" charset="0"/>
              </a:rPr>
              <a:t>Fecha de transferencia primaria (AT-AC)</a:t>
            </a:r>
          </a:p>
          <a:p>
            <a:pPr marL="342900" indent="-342900" algn="just">
              <a:buClr>
                <a:srgbClr val="0C7A29"/>
              </a:buClr>
              <a:buFont typeface="Wingdings" panose="05000000000000000000" pitchFamily="2" charset="2"/>
              <a:buChar char="q"/>
              <a:defRPr/>
            </a:pPr>
            <a:r>
              <a:rPr lang="es-MX" sz="2200" dirty="0">
                <a:latin typeface="Arial" panose="020B0604020202020204" pitchFamily="34" charset="0"/>
                <a:cs typeface="Arial" panose="020B0604020202020204" pitchFamily="34" charset="0"/>
              </a:rPr>
              <a:t>Disposición (Destino final, al término de vigencias)</a:t>
            </a:r>
          </a:p>
        </p:txBody>
      </p:sp>
      <p:sp>
        <p:nvSpPr>
          <p:cNvPr id="12" name="Rectangle 3">
            <a:extLst>
              <a:ext uri="{FF2B5EF4-FFF2-40B4-BE49-F238E27FC236}">
                <a16:creationId xmlns:a16="http://schemas.microsoft.com/office/drawing/2014/main" id="{BF205F21-036A-4BAB-930F-43BE88545FAB}"/>
              </a:ext>
            </a:extLst>
          </p:cNvPr>
          <p:cNvSpPr txBox="1">
            <a:spLocks noChangeArrowheads="1"/>
          </p:cNvSpPr>
          <p:nvPr/>
        </p:nvSpPr>
        <p:spPr bwMode="auto">
          <a:xfrm>
            <a:off x="395536" y="1844824"/>
            <a:ext cx="7848872" cy="504825"/>
          </a:xfrm>
          <a:prstGeom prst="rect">
            <a:avLst/>
          </a:prstGeom>
          <a:noFill/>
          <a:ln>
            <a:noFill/>
          </a:ln>
        </p:spPr>
        <p:txBody>
          <a:bodyPr/>
          <a:lstStyle>
            <a:lvl1pPr marL="342900" indent="-342900" algn="l" rtl="0" eaLnBrk="0" fontAlgn="base" hangingPunct="0">
              <a:spcBef>
                <a:spcPct val="20000"/>
              </a:spcBef>
              <a:spcAft>
                <a:spcPct val="0"/>
              </a:spcAft>
              <a:buClr>
                <a:schemeClr val="folHlink"/>
              </a:buClr>
              <a:buSzPct val="120000"/>
              <a:buFont typeface="Times" pitchFamily="18"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folHlink"/>
              </a:buClr>
              <a:buFont typeface="Times" pitchFamily="18"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folHlink"/>
              </a:buClr>
              <a:buFont typeface="Times" pitchFamily="18" charset="0"/>
              <a:buChar char="•"/>
              <a:defRPr sz="1600">
                <a:solidFill>
                  <a:schemeClr val="tx1"/>
                </a:solidFill>
                <a:latin typeface="+mn-lt"/>
              </a:defRPr>
            </a:lvl5pPr>
            <a:lvl6pPr marL="25146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6pPr>
            <a:lvl7pPr marL="29718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7pPr>
            <a:lvl8pPr marL="34290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8pPr>
            <a:lvl9pPr marL="38862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9pPr>
          </a:lstStyle>
          <a:p>
            <a:pPr marL="85725" indent="0" algn="ctr">
              <a:lnSpc>
                <a:spcPct val="80000"/>
              </a:lnSpc>
              <a:buClrTx/>
              <a:buNone/>
              <a:defRPr/>
            </a:pPr>
            <a:r>
              <a:rPr lang="en-US" altLang="es-MX" sz="2200" b="1" i="1" kern="0" dirty="0">
                <a:solidFill>
                  <a:srgbClr val="15223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n-US" altLang="es-MX" sz="2200" b="1" i="1" kern="0" dirty="0" err="1">
                <a:solidFill>
                  <a:srgbClr val="15223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portada</a:t>
            </a:r>
            <a:r>
              <a:rPr lang="en-US" altLang="es-MX" sz="2200" b="1" i="1" kern="0" dirty="0">
                <a:solidFill>
                  <a:srgbClr val="15223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un </a:t>
            </a:r>
            <a:r>
              <a:rPr lang="en-US" altLang="es-MX" sz="2200" b="1" i="1" kern="0" dirty="0" err="1">
                <a:solidFill>
                  <a:srgbClr val="15223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expediente</a:t>
            </a:r>
            <a:r>
              <a:rPr lang="en-US" altLang="es-MX" sz="2200" b="1" i="1" kern="0" dirty="0">
                <a:solidFill>
                  <a:srgbClr val="15223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s-MX" sz="2200" b="1" i="1" kern="0" dirty="0" err="1">
                <a:solidFill>
                  <a:srgbClr val="15223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deberá</a:t>
            </a:r>
            <a:r>
              <a:rPr lang="en-US" altLang="es-MX" sz="2200" b="1" i="1" kern="0" dirty="0">
                <a:solidFill>
                  <a:srgbClr val="15223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s-MX" sz="2200" b="1" i="1" kern="0" dirty="0" err="1">
                <a:solidFill>
                  <a:srgbClr val="15223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contener</a:t>
            </a:r>
            <a:r>
              <a:rPr lang="en-US" altLang="es-MX" sz="2200" b="1" i="1" kern="0" dirty="0">
                <a:solidFill>
                  <a:srgbClr val="15223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altLang="es-MX" sz="2200" b="1" kern="0" dirty="0">
                <a:solidFill>
                  <a:srgbClr val="15223C"/>
                </a:solidFill>
                <a:latin typeface="Arial" panose="020B0604020202020204" pitchFamily="34" charset="0"/>
                <a:cs typeface="Arial" panose="020B0604020202020204" pitchFamily="34" charset="0"/>
              </a:rPr>
              <a:t>	</a:t>
            </a:r>
          </a:p>
        </p:txBody>
      </p:sp>
      <p:pic>
        <p:nvPicPr>
          <p:cNvPr id="9" name="Imagen 8" descr="Resultado de imagen para vector portada expediente"/>
          <p:cNvPicPr/>
          <p:nvPr/>
        </p:nvPicPr>
        <p:blipFill>
          <a:blip r:embed="rId3">
            <a:extLst>
              <a:ext uri="{28A0092B-C50C-407E-A947-70E740481C1C}">
                <a14:useLocalDpi xmlns:a14="http://schemas.microsoft.com/office/drawing/2010/main" val="0"/>
              </a:ext>
            </a:extLst>
          </a:blip>
          <a:srcRect/>
          <a:stretch>
            <a:fillRect/>
          </a:stretch>
        </p:blipFill>
        <p:spPr bwMode="auto">
          <a:xfrm>
            <a:off x="646971" y="2708920"/>
            <a:ext cx="2916917" cy="2934072"/>
          </a:xfrm>
          <a:prstGeom prst="rect">
            <a:avLst/>
          </a:prstGeom>
          <a:noFill/>
          <a:ln>
            <a:noFill/>
          </a:ln>
        </p:spPr>
      </p:pic>
    </p:spTree>
    <p:extLst>
      <p:ext uri="{BB962C8B-B14F-4D97-AF65-F5344CB8AC3E}">
        <p14:creationId xmlns:p14="http://schemas.microsoft.com/office/powerpoint/2010/main" val="1431574875"/>
      </p:ext>
    </p:extLst>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A80E21C7-C49B-4C90-9041-BFB057C0E36C}"/>
              </a:ext>
            </a:extLst>
          </p:cNvPr>
          <p:cNvSpPr txBox="1">
            <a:spLocks noChangeArrowheads="1"/>
          </p:cNvSpPr>
          <p:nvPr/>
        </p:nvSpPr>
        <p:spPr>
          <a:xfrm>
            <a:off x="5148064" y="590044"/>
            <a:ext cx="4249737" cy="388937"/>
          </a:xfrm>
          <a:prstGeom prst="rect">
            <a:avLst/>
          </a:prstGeom>
          <a:noFill/>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MX" altLang="es-MX" sz="2400" b="1" dirty="0">
                <a:solidFill>
                  <a:srgbClr val="15223C"/>
                </a:solidFill>
              </a:rPr>
              <a:t>Expediente de archivo</a:t>
            </a:r>
            <a:endParaRPr lang="es-MX" sz="2600" b="1" dirty="0">
              <a:solidFill>
                <a:srgbClr val="15223C"/>
              </a:solidFill>
              <a:effectLst>
                <a:outerShdw blurRad="38100" dist="38100" dir="2700000" algn="tl">
                  <a:srgbClr val="000000">
                    <a:alpha val="43137"/>
                  </a:srgbClr>
                </a:outerShdw>
              </a:effectLst>
              <a:latin typeface="Arial Narrow" pitchFamily="34" charset="0"/>
              <a:ea typeface="Calibri"/>
              <a:cs typeface="Times New Roman"/>
            </a:endParaRPr>
          </a:p>
        </p:txBody>
      </p:sp>
      <p:sp>
        <p:nvSpPr>
          <p:cNvPr id="12" name="5 Rectángulo">
            <a:extLst>
              <a:ext uri="{FF2B5EF4-FFF2-40B4-BE49-F238E27FC236}">
                <a16:creationId xmlns:a16="http://schemas.microsoft.com/office/drawing/2014/main" id="{0DC4FACE-0F24-44F5-B0E5-CCD53404F04F}"/>
              </a:ext>
            </a:extLst>
          </p:cNvPr>
          <p:cNvSpPr/>
          <p:nvPr/>
        </p:nvSpPr>
        <p:spPr>
          <a:xfrm>
            <a:off x="179512" y="1495659"/>
            <a:ext cx="5976664" cy="709205"/>
          </a:xfrm>
          <a:prstGeom prst="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pPr algn="ctr"/>
            <a:r>
              <a:rPr lang="es-MX" sz="3000" dirty="0"/>
              <a:t>Expurgo documental</a:t>
            </a:r>
          </a:p>
        </p:txBody>
      </p:sp>
      <p:sp>
        <p:nvSpPr>
          <p:cNvPr id="13" name="Rectángulo 2">
            <a:extLst>
              <a:ext uri="{FF2B5EF4-FFF2-40B4-BE49-F238E27FC236}">
                <a16:creationId xmlns:a16="http://schemas.microsoft.com/office/drawing/2014/main" id="{C7CA9609-DEE1-4D5C-87FA-9AE07A76F6F0}"/>
              </a:ext>
            </a:extLst>
          </p:cNvPr>
          <p:cNvSpPr/>
          <p:nvPr/>
        </p:nvSpPr>
        <p:spPr>
          <a:xfrm>
            <a:off x="467544" y="2708920"/>
            <a:ext cx="5001061" cy="3170099"/>
          </a:xfrm>
          <a:prstGeom prst="rect">
            <a:avLst/>
          </a:prstGeom>
        </p:spPr>
        <p:txBody>
          <a:bodyPr wrap="square">
            <a:spAutoFit/>
          </a:bodyPr>
          <a:lstStyle/>
          <a:p>
            <a:pPr marL="342900" indent="-342900" algn="just">
              <a:buClr>
                <a:srgbClr val="0C7A29"/>
              </a:buClr>
              <a:buFont typeface="Wingdings" panose="05000000000000000000" pitchFamily="2" charset="2"/>
              <a:buChar char="ü"/>
              <a:defRPr/>
            </a:pPr>
            <a:r>
              <a:rPr lang="es-MX" sz="2000" dirty="0">
                <a:latin typeface="+mj-lt"/>
              </a:rPr>
              <a:t>Documentos que no tengan carácter oficial;</a:t>
            </a:r>
          </a:p>
          <a:p>
            <a:pPr marL="342900" indent="-342900" algn="just">
              <a:buClr>
                <a:srgbClr val="0C7A29"/>
              </a:buClr>
              <a:buFont typeface="Wingdings" panose="05000000000000000000" pitchFamily="2" charset="2"/>
              <a:buChar char="ü"/>
              <a:defRPr/>
            </a:pPr>
            <a:r>
              <a:rPr lang="es-MX" sz="2000" dirty="0">
                <a:latin typeface="+mj-lt"/>
              </a:rPr>
              <a:t>Borradores;</a:t>
            </a:r>
          </a:p>
          <a:p>
            <a:pPr marL="342900" indent="-342900" algn="just">
              <a:buClr>
                <a:srgbClr val="0C7A29"/>
              </a:buClr>
              <a:buFont typeface="Wingdings" panose="05000000000000000000" pitchFamily="2" charset="2"/>
              <a:buChar char="ü"/>
              <a:defRPr/>
            </a:pPr>
            <a:r>
              <a:rPr lang="es-MX" sz="2000" dirty="0">
                <a:latin typeface="+mj-lt"/>
              </a:rPr>
              <a:t>Documentos que carezcan de signos de validación (firma autógrafa, sellos originales, etc.);</a:t>
            </a:r>
          </a:p>
          <a:p>
            <a:pPr marL="342900" indent="-342900" algn="just">
              <a:buClr>
                <a:srgbClr val="0C7A29"/>
              </a:buClr>
              <a:buFont typeface="Wingdings" panose="05000000000000000000" pitchFamily="2" charset="2"/>
              <a:buChar char="ü"/>
              <a:defRPr/>
            </a:pPr>
            <a:r>
              <a:rPr lang="es-MX" sz="2000" dirty="0">
                <a:latin typeface="+mj-lt"/>
              </a:rPr>
              <a:t>Documentos duplicados;</a:t>
            </a:r>
          </a:p>
          <a:p>
            <a:pPr marL="342900" indent="-342900" algn="just">
              <a:buClr>
                <a:srgbClr val="0C7A29"/>
              </a:buClr>
              <a:buFont typeface="Wingdings" panose="05000000000000000000" pitchFamily="2" charset="2"/>
              <a:buChar char="ü"/>
              <a:defRPr/>
            </a:pPr>
            <a:r>
              <a:rPr lang="es-MX" sz="2000" dirty="0">
                <a:latin typeface="+mj-lt"/>
              </a:rPr>
              <a:t>Formatos en blanco;</a:t>
            </a:r>
          </a:p>
          <a:p>
            <a:pPr marL="342900" indent="-342900" algn="just">
              <a:buClr>
                <a:srgbClr val="0C7A29"/>
              </a:buClr>
              <a:buFont typeface="Wingdings" panose="05000000000000000000" pitchFamily="2" charset="2"/>
              <a:buChar char="ü"/>
              <a:defRPr/>
            </a:pPr>
            <a:r>
              <a:rPr lang="es-MX" sz="2000" dirty="0">
                <a:latin typeface="+mj-lt"/>
              </a:rPr>
              <a:t>Cuadernos de apuntes;</a:t>
            </a:r>
          </a:p>
          <a:p>
            <a:pPr marL="342900" indent="-342900" algn="just">
              <a:buClr>
                <a:srgbClr val="0C7A29"/>
              </a:buClr>
              <a:buFont typeface="Wingdings" panose="05000000000000000000" pitchFamily="2" charset="2"/>
              <a:buChar char="ü"/>
              <a:defRPr/>
            </a:pPr>
            <a:r>
              <a:rPr lang="es-MX" sz="2000" dirty="0">
                <a:latin typeface="+mj-lt"/>
              </a:rPr>
              <a:t>Notas, banderitas o papeles autoadhesivos</a:t>
            </a:r>
          </a:p>
        </p:txBody>
      </p:sp>
      <p:pic>
        <p:nvPicPr>
          <p:cNvPr id="14" name="Picture 2" descr="C:\Users\usuario\AppData\Local\Microsoft\Windows\INetCache\IE\E2QL0FVO\Fotolia_41897699_XS[1].jpg">
            <a:extLst>
              <a:ext uri="{FF2B5EF4-FFF2-40B4-BE49-F238E27FC236}">
                <a16:creationId xmlns:a16="http://schemas.microsoft.com/office/drawing/2014/main" id="{6BD1C4E9-9771-4F7C-AF65-95C8770C671A}"/>
              </a:ext>
            </a:extLst>
          </p:cNvPr>
          <p:cNvPicPr>
            <a:picLocks noChangeAspect="1" noChangeArrowheads="1"/>
          </p:cNvPicPr>
          <p:nvPr/>
        </p:nvPicPr>
        <p:blipFill>
          <a:blip r:embed="rId3" cstate="print"/>
          <a:srcRect/>
          <a:stretch>
            <a:fillRect/>
          </a:stretch>
        </p:blipFill>
        <p:spPr bwMode="auto">
          <a:xfrm>
            <a:off x="6516216" y="2132856"/>
            <a:ext cx="2016224" cy="3853284"/>
          </a:xfrm>
          <a:prstGeom prst="rect">
            <a:avLst/>
          </a:prstGeom>
          <a:noFill/>
        </p:spPr>
      </p:pic>
    </p:spTree>
    <p:extLst>
      <p:ext uri="{BB962C8B-B14F-4D97-AF65-F5344CB8AC3E}">
        <p14:creationId xmlns:p14="http://schemas.microsoft.com/office/powerpoint/2010/main" val="605890478"/>
      </p:ext>
    </p:extLst>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2C0B81C1-D4F7-4939-9F88-61478C2DAD06}"/>
              </a:ext>
            </a:extLst>
          </p:cNvPr>
          <p:cNvSpPr txBox="1">
            <a:spLocks noChangeArrowheads="1"/>
          </p:cNvSpPr>
          <p:nvPr/>
        </p:nvSpPr>
        <p:spPr>
          <a:xfrm>
            <a:off x="4679381" y="571905"/>
            <a:ext cx="4249737" cy="388937"/>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MX" altLang="es-MX" sz="2800" b="1" dirty="0">
                <a:solidFill>
                  <a:srgbClr val="15223C"/>
                </a:solidFill>
              </a:rPr>
              <a:t>Expediente de archivo</a:t>
            </a:r>
            <a:endParaRPr lang="es-MX" sz="2800" b="1" dirty="0">
              <a:solidFill>
                <a:srgbClr val="15223C"/>
              </a:solidFill>
              <a:effectLst>
                <a:outerShdw blurRad="38100" dist="38100" dir="2700000" algn="tl">
                  <a:srgbClr val="000000">
                    <a:alpha val="43137"/>
                  </a:srgbClr>
                </a:outerShdw>
              </a:effectLst>
              <a:latin typeface="Arial Narrow" pitchFamily="34" charset="0"/>
              <a:ea typeface="Calibri"/>
              <a:cs typeface="Times New Roman"/>
            </a:endParaRPr>
          </a:p>
        </p:txBody>
      </p:sp>
      <p:sp>
        <p:nvSpPr>
          <p:cNvPr id="12" name="5 Rectángulo">
            <a:extLst>
              <a:ext uri="{FF2B5EF4-FFF2-40B4-BE49-F238E27FC236}">
                <a16:creationId xmlns:a16="http://schemas.microsoft.com/office/drawing/2014/main" id="{9486ED37-3D90-4A8C-8C47-773655C05021}"/>
              </a:ext>
            </a:extLst>
          </p:cNvPr>
          <p:cNvSpPr/>
          <p:nvPr/>
        </p:nvSpPr>
        <p:spPr>
          <a:xfrm>
            <a:off x="179512" y="1268760"/>
            <a:ext cx="5976664" cy="709205"/>
          </a:xfrm>
          <a:prstGeom prst="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pPr algn="ctr"/>
            <a:r>
              <a:rPr lang="es-MX" sz="3000" dirty="0"/>
              <a:t>Foliación</a:t>
            </a:r>
          </a:p>
        </p:txBody>
      </p:sp>
      <p:sp>
        <p:nvSpPr>
          <p:cNvPr id="13" name="Rectángulo 2">
            <a:extLst>
              <a:ext uri="{FF2B5EF4-FFF2-40B4-BE49-F238E27FC236}">
                <a16:creationId xmlns:a16="http://schemas.microsoft.com/office/drawing/2014/main" id="{CF27234F-43E3-42D7-9AF3-F6131DF2B9F0}"/>
              </a:ext>
            </a:extLst>
          </p:cNvPr>
          <p:cNvSpPr/>
          <p:nvPr/>
        </p:nvSpPr>
        <p:spPr>
          <a:xfrm>
            <a:off x="358901" y="2780928"/>
            <a:ext cx="8570217" cy="4154984"/>
          </a:xfrm>
          <a:prstGeom prst="rect">
            <a:avLst/>
          </a:prstGeom>
        </p:spPr>
        <p:txBody>
          <a:bodyPr wrap="square">
            <a:spAutoFit/>
          </a:bodyPr>
          <a:lstStyle/>
          <a:p>
            <a:pPr marL="342900" indent="-342900" algn="just">
              <a:lnSpc>
                <a:spcPct val="150000"/>
              </a:lnSpc>
              <a:buClr>
                <a:srgbClr val="0C7A29"/>
              </a:buClr>
              <a:buFont typeface="Wingdings" panose="05000000000000000000" pitchFamily="2" charset="2"/>
              <a:buChar char="q"/>
              <a:defRPr/>
            </a:pPr>
            <a:r>
              <a:rPr lang="es-MX" sz="2200" dirty="0">
                <a:latin typeface="Arial" panose="020B0604020202020204" pitchFamily="34" charset="0"/>
                <a:cs typeface="Arial" panose="020B0604020202020204" pitchFamily="34" charset="0"/>
              </a:rPr>
              <a:t>Enumerar de manera consecutiva sin omitir ni repetir números.</a:t>
            </a:r>
          </a:p>
          <a:p>
            <a:pPr marL="342900" indent="-342900" algn="just">
              <a:lnSpc>
                <a:spcPct val="150000"/>
              </a:lnSpc>
              <a:buClr>
                <a:srgbClr val="0C7A29"/>
              </a:buClr>
              <a:buFont typeface="Wingdings" panose="05000000000000000000" pitchFamily="2" charset="2"/>
              <a:buChar char="q"/>
              <a:defRPr/>
            </a:pPr>
            <a:r>
              <a:rPr lang="es-MX" sz="2200" dirty="0">
                <a:latin typeface="Arial" panose="020B0604020202020204" pitchFamily="34" charset="0"/>
                <a:cs typeface="Arial" panose="020B0604020202020204" pitchFamily="34" charset="0"/>
              </a:rPr>
              <a:t>En la cara recta escribir el folio en la esquina superior derecha, en el mismo sentido del texto.</a:t>
            </a:r>
          </a:p>
          <a:p>
            <a:pPr marL="342900" indent="-342900" algn="just">
              <a:lnSpc>
                <a:spcPct val="150000"/>
              </a:lnSpc>
              <a:buClr>
                <a:srgbClr val="0C7A29"/>
              </a:buClr>
              <a:buFont typeface="Wingdings" panose="05000000000000000000" pitchFamily="2" charset="2"/>
              <a:buChar char="q"/>
              <a:defRPr/>
            </a:pPr>
            <a:r>
              <a:rPr lang="es-MX" sz="2200" dirty="0">
                <a:latin typeface="Arial" panose="020B0604020202020204" pitchFamily="34" charset="0"/>
                <a:cs typeface="Arial" panose="020B0604020202020204" pitchFamily="34" charset="0"/>
              </a:rPr>
              <a:t>En cada uno de los expedientes está dividido en legajos, la numeración será continua.</a:t>
            </a:r>
          </a:p>
          <a:p>
            <a:pPr marL="342900" indent="-342900" algn="just">
              <a:lnSpc>
                <a:spcPct val="150000"/>
              </a:lnSpc>
              <a:buClr>
                <a:srgbClr val="0C7A29"/>
              </a:buClr>
              <a:buFont typeface="Wingdings" panose="05000000000000000000" pitchFamily="2" charset="2"/>
              <a:buChar char="q"/>
              <a:defRPr/>
            </a:pPr>
            <a:r>
              <a:rPr lang="es-MX" sz="2200" dirty="0">
                <a:latin typeface="Arial" panose="020B0604020202020204" pitchFamily="34" charset="0"/>
                <a:cs typeface="Arial" panose="020B0604020202020204" pitchFamily="34" charset="0"/>
              </a:rPr>
              <a:t>Si el asunto del expediente no ha concluido, en la carátula se deja en blanco, se marcará el dato con la foliadora. (AGNC Colombia, s/f, pp.2-3). </a:t>
            </a:r>
          </a:p>
        </p:txBody>
      </p:sp>
      <p:sp>
        <p:nvSpPr>
          <p:cNvPr id="14" name="Rectangle 3">
            <a:extLst>
              <a:ext uri="{FF2B5EF4-FFF2-40B4-BE49-F238E27FC236}">
                <a16:creationId xmlns:a16="http://schemas.microsoft.com/office/drawing/2014/main" id="{159C8E2A-3806-445C-BA38-F2E3AAC325C5}"/>
              </a:ext>
            </a:extLst>
          </p:cNvPr>
          <p:cNvSpPr txBox="1">
            <a:spLocks noChangeArrowheads="1"/>
          </p:cNvSpPr>
          <p:nvPr/>
        </p:nvSpPr>
        <p:spPr bwMode="auto">
          <a:xfrm>
            <a:off x="588532" y="2204864"/>
            <a:ext cx="8087924" cy="504825"/>
          </a:xfrm>
          <a:prstGeom prst="rect">
            <a:avLst/>
          </a:prstGeom>
          <a:noFill/>
          <a:ln>
            <a:noFill/>
          </a:ln>
        </p:spPr>
        <p:txBody>
          <a:bodyPr/>
          <a:lstStyle>
            <a:lvl1pPr marL="342900" indent="-342900" algn="l" rtl="0" eaLnBrk="0" fontAlgn="base" hangingPunct="0">
              <a:spcBef>
                <a:spcPct val="20000"/>
              </a:spcBef>
              <a:spcAft>
                <a:spcPct val="0"/>
              </a:spcAft>
              <a:buClr>
                <a:schemeClr val="folHlink"/>
              </a:buClr>
              <a:buSzPct val="120000"/>
              <a:buFont typeface="Times" pitchFamily="18"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folHlink"/>
              </a:buClr>
              <a:buFont typeface="Times" pitchFamily="18"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folHlink"/>
              </a:buClr>
              <a:buFont typeface="Times" pitchFamily="18" charset="0"/>
              <a:buChar char="•"/>
              <a:defRPr sz="1600">
                <a:solidFill>
                  <a:schemeClr val="tx1"/>
                </a:solidFill>
                <a:latin typeface="+mn-lt"/>
              </a:defRPr>
            </a:lvl5pPr>
            <a:lvl6pPr marL="25146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6pPr>
            <a:lvl7pPr marL="29718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7pPr>
            <a:lvl8pPr marL="34290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8pPr>
            <a:lvl9pPr marL="38862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9pPr>
          </a:lstStyle>
          <a:p>
            <a:pPr marL="85725" indent="0" algn="just">
              <a:lnSpc>
                <a:spcPct val="80000"/>
              </a:lnSpc>
              <a:buClr>
                <a:schemeClr val="accent6">
                  <a:lumMod val="75000"/>
                </a:schemeClr>
              </a:buClr>
              <a:buNone/>
              <a:defRPr/>
            </a:pPr>
            <a:r>
              <a:rPr lang="en-US" altLang="es-MX" sz="2000" b="1" kern="0" dirty="0">
                <a:latin typeface="Arial" panose="020B0604020202020204" pitchFamily="34" charset="0"/>
                <a:cs typeface="Arial" panose="020B0604020202020204" pitchFamily="34" charset="0"/>
              </a:rPr>
              <a:t>La </a:t>
            </a:r>
            <a:r>
              <a:rPr lang="en-US" altLang="es-MX" sz="2000" b="1" kern="0" dirty="0" err="1">
                <a:latin typeface="Arial" panose="020B0604020202020204" pitchFamily="34" charset="0"/>
                <a:cs typeface="Arial" panose="020B0604020202020204" pitchFamily="34" charset="0"/>
              </a:rPr>
              <a:t>foliación</a:t>
            </a:r>
            <a:r>
              <a:rPr lang="en-US" altLang="es-MX" sz="2000" b="1" kern="0" dirty="0">
                <a:latin typeface="Arial" panose="020B0604020202020204" pitchFamily="34" charset="0"/>
                <a:cs typeface="Arial" panose="020B0604020202020204" pitchFamily="34" charset="0"/>
              </a:rPr>
              <a:t> de </a:t>
            </a:r>
            <a:r>
              <a:rPr lang="en-US" altLang="es-MX" sz="2000" b="1" kern="0" dirty="0" err="1">
                <a:latin typeface="Arial" panose="020B0604020202020204" pitchFamily="34" charset="0"/>
                <a:cs typeface="Arial" panose="020B0604020202020204" pitchFamily="34" charset="0"/>
              </a:rPr>
              <a:t>los</a:t>
            </a:r>
            <a:r>
              <a:rPr lang="en-US" altLang="es-MX" sz="2000" b="1" kern="0" dirty="0">
                <a:latin typeface="Arial" panose="020B0604020202020204" pitchFamily="34" charset="0"/>
                <a:cs typeface="Arial" panose="020B0604020202020204" pitchFamily="34" charset="0"/>
              </a:rPr>
              <a:t> </a:t>
            </a:r>
            <a:r>
              <a:rPr lang="en-US" altLang="es-MX" sz="2000" b="1" kern="0" dirty="0" err="1">
                <a:latin typeface="Arial" panose="020B0604020202020204" pitchFamily="34" charset="0"/>
                <a:cs typeface="Arial" panose="020B0604020202020204" pitchFamily="34" charset="0"/>
              </a:rPr>
              <a:t>expedientes</a:t>
            </a:r>
            <a:r>
              <a:rPr lang="en-US" altLang="es-MX" sz="2000" b="1" kern="0" dirty="0">
                <a:latin typeface="Arial" panose="020B0604020202020204" pitchFamily="34" charset="0"/>
                <a:cs typeface="Arial" panose="020B0604020202020204" pitchFamily="34" charset="0"/>
              </a:rPr>
              <a:t> se </a:t>
            </a:r>
            <a:r>
              <a:rPr lang="en-US" altLang="es-MX" sz="2000" b="1" kern="0" dirty="0" err="1">
                <a:latin typeface="Arial" panose="020B0604020202020204" pitchFamily="34" charset="0"/>
                <a:cs typeface="Arial" panose="020B0604020202020204" pitchFamily="34" charset="0"/>
              </a:rPr>
              <a:t>realiza</a:t>
            </a:r>
            <a:r>
              <a:rPr lang="en-US" altLang="es-MX" sz="2000" b="1" kern="0" dirty="0">
                <a:latin typeface="Arial" panose="020B0604020202020204" pitchFamily="34" charset="0"/>
                <a:cs typeface="Arial" panose="020B0604020202020204" pitchFamily="34" charset="0"/>
              </a:rPr>
              <a:t> con </a:t>
            </a:r>
            <a:r>
              <a:rPr lang="en-US" altLang="es-MX" sz="2000" b="1" kern="0" dirty="0" err="1">
                <a:latin typeface="Arial" panose="020B0604020202020204" pitchFamily="34" charset="0"/>
                <a:cs typeface="Arial" panose="020B0604020202020204" pitchFamily="34" charset="0"/>
              </a:rPr>
              <a:t>lápiz</a:t>
            </a:r>
            <a:r>
              <a:rPr lang="en-US" altLang="es-MX" sz="2000" b="1" kern="0" dirty="0">
                <a:latin typeface="Arial" panose="020B0604020202020204" pitchFamily="34" charset="0"/>
                <a:cs typeface="Arial" panose="020B0604020202020204" pitchFamily="34" charset="0"/>
              </a:rPr>
              <a:t>, </a:t>
            </a:r>
            <a:r>
              <a:rPr lang="en-US" altLang="es-MX" sz="2000" b="1" kern="0" dirty="0" err="1">
                <a:latin typeface="Arial" panose="020B0604020202020204" pitchFamily="34" charset="0"/>
                <a:cs typeface="Arial" panose="020B0604020202020204" pitchFamily="34" charset="0"/>
              </a:rPr>
              <a:t>en</a:t>
            </a:r>
            <a:r>
              <a:rPr lang="en-US" altLang="es-MX" sz="2000" b="1" kern="0" dirty="0">
                <a:latin typeface="Arial" panose="020B0604020202020204" pitchFamily="34" charset="0"/>
                <a:cs typeface="Arial" panose="020B0604020202020204" pitchFamily="34" charset="0"/>
              </a:rPr>
              <a:t> </a:t>
            </a:r>
            <a:r>
              <a:rPr lang="en-US" altLang="es-MX" sz="2000" b="1" kern="0" dirty="0" err="1">
                <a:latin typeface="Arial" panose="020B0604020202020204" pitchFamily="34" charset="0"/>
                <a:cs typeface="Arial" panose="020B0604020202020204" pitchFamily="34" charset="0"/>
              </a:rPr>
              <a:t>cada</a:t>
            </a:r>
            <a:r>
              <a:rPr lang="en-US" altLang="es-MX" sz="2000" b="1" kern="0" dirty="0">
                <a:latin typeface="Arial" panose="020B0604020202020204" pitchFamily="34" charset="0"/>
                <a:cs typeface="Arial" panose="020B0604020202020204" pitchFamily="34" charset="0"/>
              </a:rPr>
              <a:t> una de las </a:t>
            </a:r>
            <a:r>
              <a:rPr lang="en-US" altLang="es-MX" sz="2000" b="1" kern="0" dirty="0" err="1">
                <a:latin typeface="Arial" panose="020B0604020202020204" pitchFamily="34" charset="0"/>
                <a:cs typeface="Arial" panose="020B0604020202020204" pitchFamily="34" charset="0"/>
              </a:rPr>
              <a:t>fojas</a:t>
            </a:r>
            <a:r>
              <a:rPr lang="en-US" altLang="es-MX" sz="2000" b="1" kern="0" dirty="0">
                <a:latin typeface="Arial" panose="020B0604020202020204" pitchFamily="34" charset="0"/>
                <a:cs typeface="Arial" panose="020B0604020202020204" pitchFamily="34" charset="0"/>
              </a:rPr>
              <a:t>, de la </a:t>
            </a:r>
            <a:r>
              <a:rPr lang="en-US" altLang="es-MX" sz="2000" b="1" kern="0" dirty="0" err="1">
                <a:latin typeface="Arial" panose="020B0604020202020204" pitchFamily="34" charset="0"/>
                <a:cs typeface="Arial" panose="020B0604020202020204" pitchFamily="34" charset="0"/>
              </a:rPr>
              <a:t>siguiente</a:t>
            </a:r>
            <a:r>
              <a:rPr lang="en-US" altLang="es-MX" sz="2000" b="1" kern="0" dirty="0">
                <a:latin typeface="Arial" panose="020B0604020202020204" pitchFamily="34" charset="0"/>
                <a:cs typeface="Arial" panose="020B0604020202020204" pitchFamily="34" charset="0"/>
              </a:rPr>
              <a:t> forma:</a:t>
            </a:r>
          </a:p>
        </p:txBody>
      </p:sp>
    </p:spTree>
    <p:extLst>
      <p:ext uri="{BB962C8B-B14F-4D97-AF65-F5344CB8AC3E}">
        <p14:creationId xmlns:p14="http://schemas.microsoft.com/office/powerpoint/2010/main" val="1748739822"/>
      </p:ext>
    </p:extLst>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19672" y="1124744"/>
            <a:ext cx="6192688" cy="830997"/>
          </a:xfrm>
          <a:prstGeom prst="rect">
            <a:avLst/>
          </a:prstGeom>
          <a:noFill/>
        </p:spPr>
        <p:txBody>
          <a:bodyPr wrap="square" rtlCol="0">
            <a:spAutoFit/>
          </a:bodyPr>
          <a:lstStyle/>
          <a:p>
            <a:pPr algn="ctr"/>
            <a:r>
              <a:rPr lang="es-MX" sz="4800" b="1" dirty="0">
                <a:solidFill>
                  <a:srgbClr val="15223C"/>
                </a:solidFill>
                <a:latin typeface="+mj-lt"/>
              </a:rPr>
              <a:t>Objetivo General</a:t>
            </a:r>
          </a:p>
        </p:txBody>
      </p:sp>
      <p:sp>
        <p:nvSpPr>
          <p:cNvPr id="3" name="CuadroTexto 2"/>
          <p:cNvSpPr txBox="1"/>
          <p:nvPr/>
        </p:nvSpPr>
        <p:spPr>
          <a:xfrm>
            <a:off x="791580" y="2636912"/>
            <a:ext cx="7848872" cy="3108543"/>
          </a:xfrm>
          <a:prstGeom prst="rect">
            <a:avLst/>
          </a:prstGeom>
          <a:noFill/>
        </p:spPr>
        <p:txBody>
          <a:bodyPr wrap="square" rtlCol="0">
            <a:spAutoFit/>
          </a:bodyPr>
          <a:lstStyle/>
          <a:p>
            <a:pPr algn="just"/>
            <a:r>
              <a:rPr lang="es-MX" sz="2800" b="1" dirty="0">
                <a:latin typeface="+mj-lt"/>
              </a:rPr>
              <a:t>Al finalizar el curso, las personas participantes identificaran la producción y manejo de documentos al interior de las instituciones, así como los procesos técnicos archivísticos, a fin de estar en posibilidad de cumplir con la Ley General de Archivos</a:t>
            </a:r>
          </a:p>
        </p:txBody>
      </p:sp>
    </p:spTree>
    <p:extLst>
      <p:ext uri="{BB962C8B-B14F-4D97-AF65-F5344CB8AC3E}">
        <p14:creationId xmlns:p14="http://schemas.microsoft.com/office/powerpoint/2010/main" val="59716708"/>
      </p:ext>
    </p:extLst>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7013B0C-C36B-4A30-B4D7-6B9CF7ED66CE}"/>
              </a:ext>
            </a:extLst>
          </p:cNvPr>
          <p:cNvSpPr txBox="1">
            <a:spLocks noChangeArrowheads="1"/>
          </p:cNvSpPr>
          <p:nvPr/>
        </p:nvSpPr>
        <p:spPr>
          <a:xfrm>
            <a:off x="5475126" y="692696"/>
            <a:ext cx="3529086" cy="388937"/>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MX" sz="2800" b="1" dirty="0">
                <a:solidFill>
                  <a:srgbClr val="15223C"/>
                </a:solidFill>
              </a:rPr>
              <a:t>Correspondencia</a:t>
            </a:r>
            <a:endParaRPr lang="es-MX" sz="2800" b="1" dirty="0">
              <a:solidFill>
                <a:srgbClr val="15223C"/>
              </a:solidFill>
              <a:effectLst>
                <a:outerShdw blurRad="38100" dist="38100" dir="2700000" algn="tl">
                  <a:srgbClr val="000000">
                    <a:alpha val="43137"/>
                  </a:srgbClr>
                </a:outerShdw>
              </a:effectLst>
              <a:latin typeface="Arial Narrow" pitchFamily="34" charset="0"/>
              <a:ea typeface="Calibri"/>
              <a:cs typeface="Times New Roman"/>
            </a:endParaRPr>
          </a:p>
        </p:txBody>
      </p:sp>
      <p:sp>
        <p:nvSpPr>
          <p:cNvPr id="7" name="Rectángulo 2">
            <a:extLst>
              <a:ext uri="{FF2B5EF4-FFF2-40B4-BE49-F238E27FC236}">
                <a16:creationId xmlns:a16="http://schemas.microsoft.com/office/drawing/2014/main" id="{A3583929-90C3-4E62-A459-03932B084149}"/>
              </a:ext>
            </a:extLst>
          </p:cNvPr>
          <p:cNvSpPr/>
          <p:nvPr/>
        </p:nvSpPr>
        <p:spPr>
          <a:xfrm>
            <a:off x="218796" y="980728"/>
            <a:ext cx="5335338" cy="5584606"/>
          </a:xfrm>
          <a:prstGeom prst="rect">
            <a:avLst/>
          </a:prstGeom>
        </p:spPr>
        <p:txBody>
          <a:bodyPr wrap="square">
            <a:spAutoFit/>
          </a:bodyPr>
          <a:lstStyle/>
          <a:p>
            <a:pPr algn="just">
              <a:buClr>
                <a:srgbClr val="7030A0"/>
              </a:buClr>
              <a:defRPr/>
            </a:pPr>
            <a:r>
              <a:rPr lang="es-MX" sz="2000" dirty="0">
                <a:latin typeface="+mj-lt"/>
              </a:rPr>
              <a:t>La correspondencia general que se produce interna o externamente es documentación que puede dar lugar al inicio de trámites o a la atención de los asuntos bajo la responsabilidad de los organismos productores, dando lugar a la producción de otros documentos, implicando lo siguiente:</a:t>
            </a:r>
          </a:p>
          <a:p>
            <a:pPr algn="just">
              <a:buClr>
                <a:srgbClr val="7030A0"/>
              </a:buClr>
              <a:defRPr/>
            </a:pPr>
            <a:endParaRPr lang="es-MX" sz="2000" dirty="0">
              <a:latin typeface="+mj-lt"/>
            </a:endParaRPr>
          </a:p>
          <a:p>
            <a:pPr marL="342900" indent="-342900" algn="just">
              <a:buClr>
                <a:srgbClr val="00B050"/>
              </a:buClr>
              <a:buFont typeface="Wingdings" panose="05000000000000000000" pitchFamily="2" charset="2"/>
              <a:buChar char="§"/>
              <a:defRPr/>
            </a:pPr>
            <a:r>
              <a:rPr lang="es-MX" sz="2000" dirty="0">
                <a:latin typeface="+mj-lt"/>
              </a:rPr>
              <a:t>El control de la correspondencia de entrada, es decir, la que ingresa a las instituciones;</a:t>
            </a:r>
          </a:p>
          <a:p>
            <a:pPr marL="342900" indent="-342900" algn="just">
              <a:buClr>
                <a:srgbClr val="00B050"/>
              </a:buClr>
              <a:buFont typeface="Wingdings" panose="05000000000000000000" pitchFamily="2" charset="2"/>
              <a:buChar char="§"/>
              <a:defRPr/>
            </a:pPr>
            <a:r>
              <a:rPr lang="es-MX" sz="2000" dirty="0">
                <a:latin typeface="+mj-lt"/>
              </a:rPr>
              <a:t>El control de la correspondencia de trámite;</a:t>
            </a:r>
          </a:p>
          <a:p>
            <a:pPr marL="342900" indent="-342900" algn="just">
              <a:buClr>
                <a:srgbClr val="00B050"/>
              </a:buClr>
              <a:buFont typeface="Wingdings" panose="05000000000000000000" pitchFamily="2" charset="2"/>
              <a:buChar char="§"/>
              <a:defRPr/>
            </a:pPr>
            <a:r>
              <a:rPr lang="es-MX" sz="2000" dirty="0">
                <a:latin typeface="+mj-lt"/>
              </a:rPr>
              <a:t>El control de la correspondencia de salida, es decir, la que egresa de las instituciones o de sus áreas internas, sea como respuesta a la correspondencia de entrada o no</a:t>
            </a:r>
          </a:p>
          <a:p>
            <a:pPr algn="just">
              <a:lnSpc>
                <a:spcPct val="150000"/>
              </a:lnSpc>
              <a:buClr>
                <a:srgbClr val="7030A0"/>
              </a:buClr>
              <a:defRPr/>
            </a:pPr>
            <a:endParaRPr lang="es-MX" sz="2000" dirty="0">
              <a:latin typeface="+mj-lt"/>
            </a:endParaRPr>
          </a:p>
          <a:p>
            <a:pPr algn="just">
              <a:lnSpc>
                <a:spcPct val="150000"/>
              </a:lnSpc>
              <a:buClr>
                <a:srgbClr val="7030A0"/>
              </a:buClr>
              <a:defRPr/>
            </a:pPr>
            <a:endParaRPr lang="es-MX" sz="2000" dirty="0">
              <a:latin typeface="+mj-lt"/>
            </a:endParaRPr>
          </a:p>
        </p:txBody>
      </p:sp>
      <p:pic>
        <p:nvPicPr>
          <p:cNvPr id="12" name="Picture 6">
            <a:extLst>
              <a:ext uri="{FF2B5EF4-FFF2-40B4-BE49-F238E27FC236}">
                <a16:creationId xmlns:a16="http://schemas.microsoft.com/office/drawing/2014/main" id="{7371CC55-59DF-4A21-9467-F9BD0E9A44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4574" y="2824218"/>
            <a:ext cx="344963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3657187"/>
      </p:ext>
    </p:extLst>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7013B0C-C36B-4A30-B4D7-6B9CF7ED66CE}"/>
              </a:ext>
            </a:extLst>
          </p:cNvPr>
          <p:cNvSpPr txBox="1">
            <a:spLocks noChangeArrowheads="1"/>
          </p:cNvSpPr>
          <p:nvPr/>
        </p:nvSpPr>
        <p:spPr>
          <a:xfrm>
            <a:off x="1475656" y="764704"/>
            <a:ext cx="7562105" cy="388937"/>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MX" altLang="es-MX" sz="2800" b="1" dirty="0">
                <a:solidFill>
                  <a:srgbClr val="15223C"/>
                </a:solidFill>
              </a:rPr>
              <a:t>Administración de documentos en trámite</a:t>
            </a:r>
            <a:endParaRPr lang="es-MX" sz="2800" b="1" dirty="0">
              <a:solidFill>
                <a:srgbClr val="15223C"/>
              </a:solidFill>
              <a:effectLst>
                <a:outerShdw blurRad="38100" dist="38100" dir="2700000" algn="tl">
                  <a:srgbClr val="000000">
                    <a:alpha val="43137"/>
                  </a:srgbClr>
                </a:outerShdw>
              </a:effectLst>
              <a:latin typeface="Arial Narrow" pitchFamily="34" charset="0"/>
              <a:ea typeface="Calibri"/>
              <a:cs typeface="Times New Roman"/>
            </a:endParaRPr>
          </a:p>
        </p:txBody>
      </p:sp>
      <p:sp>
        <p:nvSpPr>
          <p:cNvPr id="7" name="Rectángulo 2">
            <a:extLst>
              <a:ext uri="{FF2B5EF4-FFF2-40B4-BE49-F238E27FC236}">
                <a16:creationId xmlns:a16="http://schemas.microsoft.com/office/drawing/2014/main" id="{A3583929-90C3-4E62-A459-03932B084149}"/>
              </a:ext>
            </a:extLst>
          </p:cNvPr>
          <p:cNvSpPr/>
          <p:nvPr/>
        </p:nvSpPr>
        <p:spPr>
          <a:xfrm>
            <a:off x="3275856" y="1412776"/>
            <a:ext cx="5328270" cy="5216813"/>
          </a:xfrm>
          <a:prstGeom prst="rect">
            <a:avLst/>
          </a:prstGeom>
        </p:spPr>
        <p:txBody>
          <a:bodyPr wrap="square">
            <a:spAutoFit/>
          </a:bodyPr>
          <a:lstStyle/>
          <a:p>
            <a:pPr algn="just">
              <a:lnSpc>
                <a:spcPct val="150000"/>
              </a:lnSpc>
              <a:defRPr/>
            </a:pPr>
            <a:r>
              <a:rPr lang="es-MX" sz="2000" b="1" dirty="0">
                <a:latin typeface="Arial" panose="020B0604020202020204" pitchFamily="34" charset="0"/>
                <a:cs typeface="Arial" panose="020B0604020202020204" pitchFamily="34" charset="0"/>
              </a:rPr>
              <a:t>La documentación producida en las instituciones adquiere una serie de matices:</a:t>
            </a:r>
          </a:p>
          <a:p>
            <a:pPr marL="457200" indent="-457200" algn="just">
              <a:lnSpc>
                <a:spcPct val="150000"/>
              </a:lnSpc>
              <a:buFont typeface="Wingdings" panose="05000000000000000000" pitchFamily="2" charset="2"/>
              <a:buChar char="q"/>
              <a:defRPr/>
            </a:pPr>
            <a:r>
              <a:rPr lang="es-MX" dirty="0">
                <a:latin typeface="Arial" panose="020B0604020202020204" pitchFamily="34" charset="0"/>
                <a:cs typeface="Arial" panose="020B0604020202020204" pitchFamily="34" charset="0"/>
              </a:rPr>
              <a:t>Correspondencia general a partir de la cual se inician procesos de gestión administrativa;</a:t>
            </a:r>
          </a:p>
          <a:p>
            <a:pPr marL="457200" indent="-457200" algn="just">
              <a:lnSpc>
                <a:spcPct val="150000"/>
              </a:lnSpc>
              <a:buFont typeface="Wingdings" panose="05000000000000000000" pitchFamily="2" charset="2"/>
              <a:buChar char="q"/>
              <a:defRPr/>
            </a:pPr>
            <a:r>
              <a:rPr lang="es-MX" dirty="0">
                <a:latin typeface="Arial" panose="020B0604020202020204" pitchFamily="34" charset="0"/>
                <a:cs typeface="Arial" panose="020B0604020202020204" pitchFamily="34" charset="0"/>
              </a:rPr>
              <a:t>Documentación que no necesariamente implica el desarrollo de procesos de gestión (ciertas comunicaciones administrativas que no implican relación con otras áreas);</a:t>
            </a:r>
          </a:p>
          <a:p>
            <a:pPr marL="457200" indent="-457200" algn="just">
              <a:lnSpc>
                <a:spcPct val="150000"/>
              </a:lnSpc>
              <a:buFont typeface="Wingdings" panose="05000000000000000000" pitchFamily="2" charset="2"/>
              <a:buChar char="q"/>
              <a:defRPr/>
            </a:pPr>
            <a:r>
              <a:rPr lang="es-MX" dirty="0">
                <a:latin typeface="Arial" panose="020B0604020202020204" pitchFamily="34" charset="0"/>
                <a:cs typeface="Arial" panose="020B0604020202020204" pitchFamily="34" charset="0"/>
              </a:rPr>
              <a:t>Documentación técnica o administrativa que se produce como información de apoyo para el desempeño de asuntos o trámites</a:t>
            </a:r>
          </a:p>
        </p:txBody>
      </p:sp>
      <p:pic>
        <p:nvPicPr>
          <p:cNvPr id="8" name="Imagen 7" descr="Resultado de imagen para vectores administración de documento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204864"/>
            <a:ext cx="2448272" cy="3168352"/>
          </a:xfrm>
          <a:prstGeom prst="rect">
            <a:avLst/>
          </a:prstGeom>
          <a:noFill/>
          <a:ln>
            <a:noFill/>
          </a:ln>
        </p:spPr>
      </p:pic>
    </p:spTree>
    <p:extLst>
      <p:ext uri="{BB962C8B-B14F-4D97-AF65-F5344CB8AC3E}">
        <p14:creationId xmlns:p14="http://schemas.microsoft.com/office/powerpoint/2010/main" val="510601188"/>
      </p:ext>
    </p:extLst>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7013B0C-C36B-4A30-B4D7-6B9CF7ED66CE}"/>
              </a:ext>
            </a:extLst>
          </p:cNvPr>
          <p:cNvSpPr txBox="1">
            <a:spLocks noChangeArrowheads="1"/>
          </p:cNvSpPr>
          <p:nvPr/>
        </p:nvSpPr>
        <p:spPr>
          <a:xfrm>
            <a:off x="6156176" y="587107"/>
            <a:ext cx="3457078" cy="388937"/>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MX" sz="2800" b="1" dirty="0">
                <a:solidFill>
                  <a:srgbClr val="15223C"/>
                </a:solidFill>
              </a:rPr>
              <a:t>Recepción</a:t>
            </a:r>
            <a:endParaRPr lang="es-MX" sz="2800" b="1" dirty="0">
              <a:solidFill>
                <a:srgbClr val="15223C"/>
              </a:solidFill>
              <a:effectLst>
                <a:outerShdw blurRad="38100" dist="38100" dir="2700000" algn="tl">
                  <a:srgbClr val="000000">
                    <a:alpha val="43137"/>
                  </a:srgbClr>
                </a:outerShdw>
              </a:effectLst>
              <a:latin typeface="Arial Narrow" pitchFamily="34" charset="0"/>
              <a:ea typeface="Calibri"/>
              <a:cs typeface="Times New Roman"/>
            </a:endParaRPr>
          </a:p>
        </p:txBody>
      </p:sp>
      <p:sp>
        <p:nvSpPr>
          <p:cNvPr id="11" name="Rectangle 3">
            <a:extLst>
              <a:ext uri="{FF2B5EF4-FFF2-40B4-BE49-F238E27FC236}">
                <a16:creationId xmlns:a16="http://schemas.microsoft.com/office/drawing/2014/main" id="{816485B0-459E-4CCA-BEC8-7D6B96612C0D}"/>
              </a:ext>
            </a:extLst>
          </p:cNvPr>
          <p:cNvSpPr txBox="1">
            <a:spLocks noChangeArrowheads="1"/>
          </p:cNvSpPr>
          <p:nvPr/>
        </p:nvSpPr>
        <p:spPr bwMode="auto">
          <a:xfrm>
            <a:off x="179511" y="1844824"/>
            <a:ext cx="7824547" cy="720080"/>
          </a:xfrm>
          <a:prstGeom prst="rect">
            <a:avLst/>
          </a:prstGeom>
          <a:noFill/>
          <a:ln>
            <a:noFill/>
          </a:ln>
        </p:spPr>
        <p:txBody>
          <a:bodyPr/>
          <a:lstStyle>
            <a:lvl1pPr marL="342900" indent="-342900" algn="l" rtl="0" eaLnBrk="0" fontAlgn="base" hangingPunct="0">
              <a:spcBef>
                <a:spcPct val="20000"/>
              </a:spcBef>
              <a:spcAft>
                <a:spcPct val="0"/>
              </a:spcAft>
              <a:buClr>
                <a:schemeClr val="folHlink"/>
              </a:buClr>
              <a:buSzPct val="120000"/>
              <a:buFont typeface="Times" pitchFamily="18"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folHlink"/>
              </a:buClr>
              <a:buFont typeface="Times" pitchFamily="18"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folHlink"/>
              </a:buClr>
              <a:buFont typeface="Times" pitchFamily="18" charset="0"/>
              <a:buChar char="•"/>
              <a:defRPr sz="1600">
                <a:solidFill>
                  <a:schemeClr val="tx1"/>
                </a:solidFill>
                <a:latin typeface="+mn-lt"/>
              </a:defRPr>
            </a:lvl5pPr>
            <a:lvl6pPr marL="25146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6pPr>
            <a:lvl7pPr marL="29718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7pPr>
            <a:lvl8pPr marL="34290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8pPr>
            <a:lvl9pPr marL="38862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9pPr>
          </a:lstStyle>
          <a:p>
            <a:pPr marL="85725" indent="0" algn="ctr">
              <a:lnSpc>
                <a:spcPct val="80000"/>
              </a:lnSpc>
              <a:buClrTx/>
              <a:buNone/>
              <a:defRPr/>
            </a:pPr>
            <a:r>
              <a:rPr lang="en-US" altLang="es-MX" sz="2200" b="1" kern="0" dirty="0" err="1">
                <a:solidFill>
                  <a:srgbClr val="15223C"/>
                </a:solidFill>
                <a:latin typeface="Arial" panose="020B0604020202020204" pitchFamily="34" charset="0"/>
                <a:cs typeface="Arial" panose="020B0604020202020204" pitchFamily="34" charset="0"/>
              </a:rPr>
              <a:t>Seguimiento</a:t>
            </a:r>
            <a:r>
              <a:rPr lang="en-US" altLang="es-MX" sz="2200" b="1" kern="0" dirty="0">
                <a:solidFill>
                  <a:srgbClr val="15223C"/>
                </a:solidFill>
                <a:latin typeface="Arial" panose="020B0604020202020204" pitchFamily="34" charset="0"/>
                <a:cs typeface="Arial" panose="020B0604020202020204" pitchFamily="34" charset="0"/>
              </a:rPr>
              <a:t> y control de la </a:t>
            </a:r>
            <a:r>
              <a:rPr lang="en-US" altLang="es-MX" sz="2200" b="1" kern="0" dirty="0" err="1">
                <a:solidFill>
                  <a:srgbClr val="15223C"/>
                </a:solidFill>
                <a:latin typeface="Arial" panose="020B0604020202020204" pitchFamily="34" charset="0"/>
                <a:cs typeface="Arial" panose="020B0604020202020204" pitchFamily="34" charset="0"/>
              </a:rPr>
              <a:t>información</a:t>
            </a:r>
            <a:r>
              <a:rPr lang="en-US" altLang="es-MX" sz="2200" b="1" kern="0" dirty="0">
                <a:solidFill>
                  <a:srgbClr val="15223C"/>
                </a:solidFill>
                <a:latin typeface="Arial" panose="020B0604020202020204" pitchFamily="34" charset="0"/>
                <a:cs typeface="Arial" panose="020B0604020202020204" pitchFamily="34" charset="0"/>
              </a:rPr>
              <a:t> </a:t>
            </a:r>
            <a:r>
              <a:rPr lang="en-US" altLang="es-MX" sz="2200" b="1" kern="0" dirty="0" err="1">
                <a:solidFill>
                  <a:srgbClr val="15223C"/>
                </a:solidFill>
                <a:latin typeface="Arial" panose="020B0604020202020204" pitchFamily="34" charset="0"/>
                <a:cs typeface="Arial" panose="020B0604020202020204" pitchFamily="34" charset="0"/>
              </a:rPr>
              <a:t>en</a:t>
            </a:r>
            <a:r>
              <a:rPr lang="en-US" altLang="es-MX" sz="2200" b="1" kern="0" dirty="0">
                <a:solidFill>
                  <a:srgbClr val="15223C"/>
                </a:solidFill>
                <a:latin typeface="Arial" panose="020B0604020202020204" pitchFamily="34" charset="0"/>
                <a:cs typeface="Arial" panose="020B0604020202020204" pitchFamily="34" charset="0"/>
              </a:rPr>
              <a:t> </a:t>
            </a:r>
            <a:r>
              <a:rPr lang="en-US" altLang="es-MX" sz="2200" b="1" kern="0" dirty="0" err="1">
                <a:solidFill>
                  <a:srgbClr val="15223C"/>
                </a:solidFill>
                <a:latin typeface="Arial" panose="020B0604020202020204" pitchFamily="34" charset="0"/>
                <a:cs typeface="Arial" panose="020B0604020202020204" pitchFamily="34" charset="0"/>
              </a:rPr>
              <a:t>trámite</a:t>
            </a:r>
            <a:r>
              <a:rPr lang="en-US" altLang="es-MX" sz="2200" b="1" kern="0" dirty="0">
                <a:solidFill>
                  <a:srgbClr val="15223C"/>
                </a:solidFill>
                <a:latin typeface="Arial" panose="020B0604020202020204" pitchFamily="34" charset="0"/>
                <a:cs typeface="Arial" panose="020B0604020202020204" pitchFamily="34" charset="0"/>
              </a:rPr>
              <a:t>:</a:t>
            </a:r>
            <a:r>
              <a:rPr lang="en-US" altLang="es-MX" sz="2000" b="1" kern="0" dirty="0">
                <a:solidFill>
                  <a:srgbClr val="7030A0"/>
                </a:solidFill>
                <a:latin typeface="+mj-lt"/>
                <a:cs typeface="Times New Roman" pitchFamily="18" charset="0"/>
              </a:rPr>
              <a:t>	</a:t>
            </a:r>
          </a:p>
        </p:txBody>
      </p:sp>
      <p:sp>
        <p:nvSpPr>
          <p:cNvPr id="12" name="8 Abrir llave">
            <a:extLst>
              <a:ext uri="{FF2B5EF4-FFF2-40B4-BE49-F238E27FC236}">
                <a16:creationId xmlns:a16="http://schemas.microsoft.com/office/drawing/2014/main" id="{8139309D-1833-41F9-924F-58ADC8DE5EDE}"/>
              </a:ext>
            </a:extLst>
          </p:cNvPr>
          <p:cNvSpPr/>
          <p:nvPr/>
        </p:nvSpPr>
        <p:spPr>
          <a:xfrm>
            <a:off x="4499669" y="2564904"/>
            <a:ext cx="360363" cy="3410991"/>
          </a:xfrm>
          <a:prstGeom prst="leftBrace">
            <a:avLst>
              <a:gd name="adj1" fmla="val 0"/>
              <a:gd name="adj2" fmla="val 50000"/>
            </a:avLst>
          </a:prstGeom>
          <a:ln w="38100">
            <a:solidFill>
              <a:srgbClr val="155B26"/>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s-MX"/>
          </a:p>
        </p:txBody>
      </p:sp>
      <p:sp>
        <p:nvSpPr>
          <p:cNvPr id="13" name="Rectangle 3">
            <a:extLst>
              <a:ext uri="{FF2B5EF4-FFF2-40B4-BE49-F238E27FC236}">
                <a16:creationId xmlns:a16="http://schemas.microsoft.com/office/drawing/2014/main" id="{CA362CB3-98CD-46D7-B0A2-FE877F510052}"/>
              </a:ext>
            </a:extLst>
          </p:cNvPr>
          <p:cNvSpPr txBox="1">
            <a:spLocks noChangeArrowheads="1"/>
          </p:cNvSpPr>
          <p:nvPr/>
        </p:nvSpPr>
        <p:spPr bwMode="auto">
          <a:xfrm>
            <a:off x="1091762" y="3933353"/>
            <a:ext cx="3552246" cy="1439863"/>
          </a:xfrm>
          <a:prstGeom prst="rect">
            <a:avLst/>
          </a:prstGeom>
          <a:noFill/>
          <a:ln>
            <a:noFill/>
          </a:ln>
        </p:spPr>
        <p:txBody>
          <a:bodyPr/>
          <a:lstStyle>
            <a:lvl1pPr marL="342900" indent="-342900" algn="l" rtl="0" eaLnBrk="0" fontAlgn="base" hangingPunct="0">
              <a:spcBef>
                <a:spcPct val="20000"/>
              </a:spcBef>
              <a:spcAft>
                <a:spcPct val="0"/>
              </a:spcAft>
              <a:buClr>
                <a:schemeClr val="folHlink"/>
              </a:buClr>
              <a:buSzPct val="120000"/>
              <a:buFont typeface="Times" pitchFamily="18"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folHlink"/>
              </a:buClr>
              <a:buFont typeface="Times" pitchFamily="18"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folHlink"/>
              </a:buClr>
              <a:buFont typeface="Times" pitchFamily="18" charset="0"/>
              <a:buChar char="•"/>
              <a:defRPr sz="1600">
                <a:solidFill>
                  <a:schemeClr val="tx1"/>
                </a:solidFill>
                <a:latin typeface="+mn-lt"/>
              </a:defRPr>
            </a:lvl5pPr>
            <a:lvl6pPr marL="25146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6pPr>
            <a:lvl7pPr marL="29718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7pPr>
            <a:lvl8pPr marL="34290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8pPr>
            <a:lvl9pPr marL="38862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9pPr>
          </a:lstStyle>
          <a:p>
            <a:pPr marL="85725" indent="0" algn="ctr">
              <a:lnSpc>
                <a:spcPct val="150000"/>
              </a:lnSpc>
              <a:buClr>
                <a:srgbClr val="003399"/>
              </a:buClr>
              <a:buFont typeface="Times" pitchFamily="18" charset="0"/>
              <a:buNone/>
              <a:defRPr/>
            </a:pPr>
            <a:r>
              <a:rPr lang="es-MX" altLang="es-MX" sz="2000" b="1" kern="0" dirty="0">
                <a:latin typeface="+mj-lt"/>
                <a:cs typeface="Times New Roman" pitchFamily="18" charset="0"/>
              </a:rPr>
              <a:t>Procedimientos de </a:t>
            </a:r>
            <a:r>
              <a:rPr lang="es-MX" altLang="es-MX" sz="2000" b="1" u="sng" kern="0" dirty="0">
                <a:latin typeface="+mj-lt"/>
                <a:cs typeface="Times New Roman" pitchFamily="18" charset="0"/>
              </a:rPr>
              <a:t>recepción</a:t>
            </a:r>
            <a:endParaRPr lang="es-MX" altLang="es-MX" sz="2000" b="1" u="sng" kern="0" dirty="0">
              <a:solidFill>
                <a:srgbClr val="7030A0"/>
              </a:solidFill>
              <a:latin typeface="+mj-lt"/>
              <a:cs typeface="Times New Roman" pitchFamily="18" charset="0"/>
            </a:endParaRPr>
          </a:p>
        </p:txBody>
      </p:sp>
      <p:sp>
        <p:nvSpPr>
          <p:cNvPr id="14" name="Rectangle 3">
            <a:extLst>
              <a:ext uri="{FF2B5EF4-FFF2-40B4-BE49-F238E27FC236}">
                <a16:creationId xmlns:a16="http://schemas.microsoft.com/office/drawing/2014/main" id="{537DDA56-5BC0-4454-9161-BA140621A0EF}"/>
              </a:ext>
            </a:extLst>
          </p:cNvPr>
          <p:cNvSpPr txBox="1">
            <a:spLocks noChangeArrowheads="1"/>
          </p:cNvSpPr>
          <p:nvPr/>
        </p:nvSpPr>
        <p:spPr bwMode="auto">
          <a:xfrm>
            <a:off x="4991624" y="2770998"/>
            <a:ext cx="3024187" cy="504825"/>
          </a:xfrm>
          <a:prstGeom prst="rect">
            <a:avLst/>
          </a:prstGeom>
          <a:noFill/>
          <a:ln>
            <a:noFill/>
          </a:ln>
        </p:spPr>
        <p:txBody>
          <a:bodyPr/>
          <a:lstStyle>
            <a:lvl1pPr marL="342900" indent="-342900" algn="l" rtl="0" eaLnBrk="0" fontAlgn="base" hangingPunct="0">
              <a:spcBef>
                <a:spcPct val="20000"/>
              </a:spcBef>
              <a:spcAft>
                <a:spcPct val="0"/>
              </a:spcAft>
              <a:buClr>
                <a:schemeClr val="folHlink"/>
              </a:buClr>
              <a:buSzPct val="120000"/>
              <a:buFont typeface="Times" pitchFamily="18"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folHlink"/>
              </a:buClr>
              <a:buFont typeface="Times" pitchFamily="18"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folHlink"/>
              </a:buClr>
              <a:buFont typeface="Times" pitchFamily="18" charset="0"/>
              <a:buChar char="•"/>
              <a:defRPr sz="1600">
                <a:solidFill>
                  <a:schemeClr val="tx1"/>
                </a:solidFill>
                <a:latin typeface="+mn-lt"/>
              </a:defRPr>
            </a:lvl5pPr>
            <a:lvl6pPr marL="25146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6pPr>
            <a:lvl7pPr marL="29718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7pPr>
            <a:lvl8pPr marL="34290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8pPr>
            <a:lvl9pPr marL="38862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9pPr>
          </a:lstStyle>
          <a:p>
            <a:pPr marL="85725" indent="0">
              <a:lnSpc>
                <a:spcPct val="80000"/>
              </a:lnSpc>
              <a:buClrTx/>
              <a:buFont typeface="Times" pitchFamily="18" charset="0"/>
              <a:buNone/>
              <a:defRPr/>
            </a:pPr>
            <a:r>
              <a:rPr lang="es-MX" altLang="es-MX" sz="2000" b="1" kern="0" dirty="0">
                <a:latin typeface="+mj-lt"/>
                <a:cs typeface="Times New Roman" pitchFamily="18" charset="0"/>
              </a:rPr>
              <a:t>Registrar</a:t>
            </a:r>
            <a:r>
              <a:rPr lang="en-US" altLang="es-MX" sz="2000" b="1" kern="0" dirty="0">
                <a:solidFill>
                  <a:srgbClr val="7030A0"/>
                </a:solidFill>
                <a:latin typeface="+mj-lt"/>
                <a:cs typeface="Times New Roman" pitchFamily="18" charset="0"/>
              </a:rPr>
              <a:t>	</a:t>
            </a:r>
          </a:p>
        </p:txBody>
      </p:sp>
      <p:sp>
        <p:nvSpPr>
          <p:cNvPr id="15" name="Rectangle 3">
            <a:extLst>
              <a:ext uri="{FF2B5EF4-FFF2-40B4-BE49-F238E27FC236}">
                <a16:creationId xmlns:a16="http://schemas.microsoft.com/office/drawing/2014/main" id="{F7D5BA27-FE6C-4CB4-B8BE-262ED81445BA}"/>
              </a:ext>
            </a:extLst>
          </p:cNvPr>
          <p:cNvSpPr txBox="1">
            <a:spLocks noChangeArrowheads="1"/>
          </p:cNvSpPr>
          <p:nvPr/>
        </p:nvSpPr>
        <p:spPr bwMode="auto">
          <a:xfrm>
            <a:off x="4506146" y="3481648"/>
            <a:ext cx="3024187" cy="504825"/>
          </a:xfrm>
          <a:prstGeom prst="rect">
            <a:avLst/>
          </a:prstGeom>
          <a:noFill/>
          <a:ln>
            <a:noFill/>
          </a:ln>
        </p:spPr>
        <p:txBody>
          <a:bodyPr/>
          <a:lstStyle>
            <a:lvl1pPr marL="342900" indent="-342900" algn="l" rtl="0" eaLnBrk="0" fontAlgn="base" hangingPunct="0">
              <a:spcBef>
                <a:spcPct val="20000"/>
              </a:spcBef>
              <a:spcAft>
                <a:spcPct val="0"/>
              </a:spcAft>
              <a:buClr>
                <a:schemeClr val="folHlink"/>
              </a:buClr>
              <a:buSzPct val="120000"/>
              <a:buFont typeface="Times" pitchFamily="18"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folHlink"/>
              </a:buClr>
              <a:buFont typeface="Times" pitchFamily="18"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folHlink"/>
              </a:buClr>
              <a:buFont typeface="Times" pitchFamily="18" charset="0"/>
              <a:buChar char="•"/>
              <a:defRPr sz="1600">
                <a:solidFill>
                  <a:schemeClr val="tx1"/>
                </a:solidFill>
                <a:latin typeface="+mn-lt"/>
              </a:defRPr>
            </a:lvl5pPr>
            <a:lvl6pPr marL="25146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6pPr>
            <a:lvl7pPr marL="29718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7pPr>
            <a:lvl8pPr marL="34290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8pPr>
            <a:lvl9pPr marL="38862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9pPr>
          </a:lstStyle>
          <a:p>
            <a:pPr marL="85725" indent="0">
              <a:lnSpc>
                <a:spcPct val="80000"/>
              </a:lnSpc>
              <a:buClrTx/>
              <a:buFont typeface="Times" pitchFamily="18" charset="0"/>
              <a:buNone/>
              <a:defRPr/>
            </a:pPr>
            <a:r>
              <a:rPr lang="es-MX" altLang="es-MX" sz="2000" b="1" kern="0" dirty="0">
                <a:latin typeface="+mj-lt"/>
                <a:cs typeface="Times New Roman" pitchFamily="18" charset="0"/>
              </a:rPr>
              <a:t>        Turnar </a:t>
            </a:r>
            <a:endParaRPr lang="en-US" altLang="es-MX" sz="2000" b="1" kern="0" dirty="0">
              <a:solidFill>
                <a:srgbClr val="7030A0"/>
              </a:solidFill>
              <a:latin typeface="+mj-lt"/>
              <a:cs typeface="Times New Roman" pitchFamily="18" charset="0"/>
            </a:endParaRPr>
          </a:p>
        </p:txBody>
      </p:sp>
      <p:sp>
        <p:nvSpPr>
          <p:cNvPr id="16" name="Rectangle 3">
            <a:extLst>
              <a:ext uri="{FF2B5EF4-FFF2-40B4-BE49-F238E27FC236}">
                <a16:creationId xmlns:a16="http://schemas.microsoft.com/office/drawing/2014/main" id="{1D79894D-8044-49B0-9BBC-91CA9107F8D4}"/>
              </a:ext>
            </a:extLst>
          </p:cNvPr>
          <p:cNvSpPr txBox="1">
            <a:spLocks noChangeArrowheads="1"/>
          </p:cNvSpPr>
          <p:nvPr/>
        </p:nvSpPr>
        <p:spPr bwMode="auto">
          <a:xfrm>
            <a:off x="4716215" y="4129348"/>
            <a:ext cx="3024187" cy="504825"/>
          </a:xfrm>
          <a:prstGeom prst="rect">
            <a:avLst/>
          </a:prstGeom>
          <a:noFill/>
          <a:ln>
            <a:noFill/>
          </a:ln>
        </p:spPr>
        <p:txBody>
          <a:bodyPr/>
          <a:lstStyle>
            <a:lvl1pPr marL="342900" indent="-342900" algn="l" rtl="0" eaLnBrk="0" fontAlgn="base" hangingPunct="0">
              <a:spcBef>
                <a:spcPct val="20000"/>
              </a:spcBef>
              <a:spcAft>
                <a:spcPct val="0"/>
              </a:spcAft>
              <a:buClr>
                <a:schemeClr val="folHlink"/>
              </a:buClr>
              <a:buSzPct val="120000"/>
              <a:buFont typeface="Times" pitchFamily="18"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folHlink"/>
              </a:buClr>
              <a:buFont typeface="Times" pitchFamily="18"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folHlink"/>
              </a:buClr>
              <a:buFont typeface="Times" pitchFamily="18" charset="0"/>
              <a:buChar char="•"/>
              <a:defRPr sz="1600">
                <a:solidFill>
                  <a:schemeClr val="tx1"/>
                </a:solidFill>
                <a:latin typeface="+mn-lt"/>
              </a:defRPr>
            </a:lvl5pPr>
            <a:lvl6pPr marL="25146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6pPr>
            <a:lvl7pPr marL="29718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7pPr>
            <a:lvl8pPr marL="34290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8pPr>
            <a:lvl9pPr marL="38862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9pPr>
          </a:lstStyle>
          <a:p>
            <a:pPr marL="85725" indent="0">
              <a:lnSpc>
                <a:spcPct val="80000"/>
              </a:lnSpc>
              <a:buClrTx/>
              <a:buFont typeface="Times" pitchFamily="18" charset="0"/>
              <a:buNone/>
              <a:defRPr/>
            </a:pPr>
            <a:r>
              <a:rPr lang="es-MX" altLang="es-MX" sz="2000" b="1" kern="0" dirty="0">
                <a:latin typeface="+mj-lt"/>
                <a:cs typeface="Times New Roman" pitchFamily="18" charset="0"/>
              </a:rPr>
              <a:t>     Dar seguimiento</a:t>
            </a:r>
            <a:r>
              <a:rPr lang="en-US" altLang="es-MX" sz="2000" b="1" kern="0" dirty="0">
                <a:solidFill>
                  <a:srgbClr val="7030A0"/>
                </a:solidFill>
                <a:latin typeface="+mj-lt"/>
                <a:cs typeface="Times New Roman" pitchFamily="18" charset="0"/>
              </a:rPr>
              <a:t>	</a:t>
            </a:r>
          </a:p>
        </p:txBody>
      </p:sp>
      <p:sp>
        <p:nvSpPr>
          <p:cNvPr id="17" name="Rectangle 3">
            <a:extLst>
              <a:ext uri="{FF2B5EF4-FFF2-40B4-BE49-F238E27FC236}">
                <a16:creationId xmlns:a16="http://schemas.microsoft.com/office/drawing/2014/main" id="{B510ABAF-CE39-44BD-8F13-9352F6138D77}"/>
              </a:ext>
            </a:extLst>
          </p:cNvPr>
          <p:cNvSpPr txBox="1">
            <a:spLocks noChangeArrowheads="1"/>
          </p:cNvSpPr>
          <p:nvPr/>
        </p:nvSpPr>
        <p:spPr bwMode="auto">
          <a:xfrm>
            <a:off x="5006314" y="4734374"/>
            <a:ext cx="3024187" cy="504825"/>
          </a:xfrm>
          <a:prstGeom prst="rect">
            <a:avLst/>
          </a:prstGeom>
          <a:noFill/>
          <a:ln>
            <a:noFill/>
          </a:ln>
        </p:spPr>
        <p:txBody>
          <a:bodyPr/>
          <a:lstStyle>
            <a:lvl1pPr marL="342900" indent="-342900" algn="l" rtl="0" eaLnBrk="0" fontAlgn="base" hangingPunct="0">
              <a:spcBef>
                <a:spcPct val="20000"/>
              </a:spcBef>
              <a:spcAft>
                <a:spcPct val="0"/>
              </a:spcAft>
              <a:buClr>
                <a:schemeClr val="folHlink"/>
              </a:buClr>
              <a:buSzPct val="120000"/>
              <a:buFont typeface="Times" pitchFamily="18"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folHlink"/>
              </a:buClr>
              <a:buFont typeface="Times" pitchFamily="18"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folHlink"/>
              </a:buClr>
              <a:buFont typeface="Times" pitchFamily="18" charset="0"/>
              <a:buChar char="•"/>
              <a:defRPr sz="1600">
                <a:solidFill>
                  <a:schemeClr val="tx1"/>
                </a:solidFill>
                <a:latin typeface="+mn-lt"/>
              </a:defRPr>
            </a:lvl5pPr>
            <a:lvl6pPr marL="25146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6pPr>
            <a:lvl7pPr marL="29718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7pPr>
            <a:lvl8pPr marL="34290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8pPr>
            <a:lvl9pPr marL="38862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9pPr>
          </a:lstStyle>
          <a:p>
            <a:pPr marL="85725" indent="0">
              <a:lnSpc>
                <a:spcPct val="80000"/>
              </a:lnSpc>
              <a:buClrTx/>
              <a:buFont typeface="Times" pitchFamily="18" charset="0"/>
              <a:buNone/>
              <a:defRPr/>
            </a:pPr>
            <a:r>
              <a:rPr lang="es-MX" altLang="es-MX" sz="2000" b="1" kern="0" dirty="0">
                <a:latin typeface="+mj-lt"/>
                <a:cs typeface="Times New Roman" pitchFamily="18" charset="0"/>
              </a:rPr>
              <a:t>Notificar</a:t>
            </a:r>
            <a:endParaRPr lang="en-US" altLang="es-MX" sz="2000" b="1" kern="0" dirty="0">
              <a:solidFill>
                <a:srgbClr val="7030A0"/>
              </a:solidFill>
              <a:latin typeface="+mj-lt"/>
              <a:cs typeface="Times New Roman" pitchFamily="18" charset="0"/>
            </a:endParaRPr>
          </a:p>
        </p:txBody>
      </p:sp>
      <p:sp>
        <p:nvSpPr>
          <p:cNvPr id="18" name="Rectangle 3">
            <a:extLst>
              <a:ext uri="{FF2B5EF4-FFF2-40B4-BE49-F238E27FC236}">
                <a16:creationId xmlns:a16="http://schemas.microsoft.com/office/drawing/2014/main" id="{F4B90585-0AE4-4C86-978D-4FCEF94E71E7}"/>
              </a:ext>
            </a:extLst>
          </p:cNvPr>
          <p:cNvSpPr txBox="1">
            <a:spLocks noChangeArrowheads="1"/>
          </p:cNvSpPr>
          <p:nvPr/>
        </p:nvSpPr>
        <p:spPr bwMode="auto">
          <a:xfrm>
            <a:off x="4979871" y="5462587"/>
            <a:ext cx="3024187" cy="504825"/>
          </a:xfrm>
          <a:prstGeom prst="rect">
            <a:avLst/>
          </a:prstGeom>
          <a:noFill/>
          <a:ln>
            <a:noFill/>
          </a:ln>
        </p:spPr>
        <p:txBody>
          <a:bodyPr/>
          <a:lstStyle>
            <a:lvl1pPr marL="342900" indent="-342900" algn="l" rtl="0" eaLnBrk="0" fontAlgn="base" hangingPunct="0">
              <a:spcBef>
                <a:spcPct val="20000"/>
              </a:spcBef>
              <a:spcAft>
                <a:spcPct val="0"/>
              </a:spcAft>
              <a:buClr>
                <a:schemeClr val="folHlink"/>
              </a:buClr>
              <a:buSzPct val="120000"/>
              <a:buFont typeface="Times" pitchFamily="18"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folHlink"/>
              </a:buClr>
              <a:buFont typeface="Times" pitchFamily="18"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folHlink"/>
              </a:buClr>
              <a:buFont typeface="Times" pitchFamily="18" charset="0"/>
              <a:buChar char="•"/>
              <a:defRPr sz="1600">
                <a:solidFill>
                  <a:schemeClr val="tx1"/>
                </a:solidFill>
                <a:latin typeface="+mn-lt"/>
              </a:defRPr>
            </a:lvl5pPr>
            <a:lvl6pPr marL="25146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6pPr>
            <a:lvl7pPr marL="29718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7pPr>
            <a:lvl8pPr marL="34290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8pPr>
            <a:lvl9pPr marL="38862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9pPr>
          </a:lstStyle>
          <a:p>
            <a:pPr marL="85725" indent="0">
              <a:lnSpc>
                <a:spcPct val="80000"/>
              </a:lnSpc>
              <a:buClrTx/>
              <a:buFont typeface="Times" pitchFamily="18" charset="0"/>
              <a:buNone/>
              <a:defRPr/>
            </a:pPr>
            <a:r>
              <a:rPr lang="es-MX" altLang="es-MX" sz="2000" b="1" kern="0" dirty="0">
                <a:latin typeface="+mj-lt"/>
                <a:cs typeface="Times New Roman" pitchFamily="18" charset="0"/>
              </a:rPr>
              <a:t>Elaborar</a:t>
            </a:r>
            <a:endParaRPr lang="en-US" altLang="es-MX" sz="2000" b="1" kern="0" dirty="0">
              <a:solidFill>
                <a:srgbClr val="7030A0"/>
              </a:solidFill>
              <a:latin typeface="+mj-lt"/>
              <a:cs typeface="Times New Roman" pitchFamily="18" charset="0"/>
            </a:endParaRPr>
          </a:p>
        </p:txBody>
      </p:sp>
    </p:spTree>
    <p:extLst>
      <p:ext uri="{BB962C8B-B14F-4D97-AF65-F5344CB8AC3E}">
        <p14:creationId xmlns:p14="http://schemas.microsoft.com/office/powerpoint/2010/main" val="3347219677"/>
      </p:ext>
    </p:extLst>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2">
            <a:extLst>
              <a:ext uri="{FF2B5EF4-FFF2-40B4-BE49-F238E27FC236}">
                <a16:creationId xmlns:a16="http://schemas.microsoft.com/office/drawing/2014/main" id="{6DC0C28E-BE3F-4FF8-98E8-32CC1528484C}"/>
              </a:ext>
            </a:extLst>
          </p:cNvPr>
          <p:cNvSpPr/>
          <p:nvPr/>
        </p:nvSpPr>
        <p:spPr>
          <a:xfrm>
            <a:off x="323528" y="1484784"/>
            <a:ext cx="5760640" cy="2534027"/>
          </a:xfrm>
          <a:prstGeom prst="rect">
            <a:avLst/>
          </a:prstGeom>
        </p:spPr>
        <p:txBody>
          <a:bodyPr wrap="square">
            <a:spAutoFit/>
          </a:bodyPr>
          <a:lstStyle/>
          <a:p>
            <a:pPr algn="just">
              <a:lnSpc>
                <a:spcPct val="150000"/>
              </a:lnSpc>
              <a:buClr>
                <a:srgbClr val="7030A0"/>
              </a:buClr>
              <a:defRPr/>
            </a:pPr>
            <a:r>
              <a:rPr lang="es-MX" dirty="0">
                <a:latin typeface="Arial" panose="020B0604020202020204" pitchFamily="34" charset="0"/>
                <a:cs typeface="Arial" panose="020B0604020202020204" pitchFamily="34" charset="0"/>
              </a:rPr>
              <a:t>“Área encargada de brindar los servicios centralizados de recepción y despacho de la correspondencia oficial dentro de las [instituciones]…” (Disposición 2, fracción I de las DGAGA-Disposiciones Generales en las materias de Archivos y de Gobierno Abierto para la Administración Pública Federal y su Anexo Único) </a:t>
            </a:r>
          </a:p>
        </p:txBody>
      </p:sp>
      <p:sp>
        <p:nvSpPr>
          <p:cNvPr id="13" name="Rectángulo 2">
            <a:extLst>
              <a:ext uri="{FF2B5EF4-FFF2-40B4-BE49-F238E27FC236}">
                <a16:creationId xmlns:a16="http://schemas.microsoft.com/office/drawing/2014/main" id="{A8823FD3-F1F4-4D97-AEF8-30145BDE5D43}"/>
              </a:ext>
            </a:extLst>
          </p:cNvPr>
          <p:cNvSpPr/>
          <p:nvPr/>
        </p:nvSpPr>
        <p:spPr>
          <a:xfrm>
            <a:off x="3491879" y="4493012"/>
            <a:ext cx="5112568" cy="1711366"/>
          </a:xfrm>
          <a:prstGeom prst="rect">
            <a:avLst/>
          </a:prstGeom>
        </p:spPr>
        <p:txBody>
          <a:bodyPr wrap="square">
            <a:spAutoFit/>
          </a:bodyPr>
          <a:lstStyle/>
          <a:p>
            <a:pPr algn="just">
              <a:lnSpc>
                <a:spcPct val="150000"/>
              </a:lnSpc>
              <a:buClr>
                <a:srgbClr val="7030A0"/>
              </a:buClr>
              <a:defRPr/>
            </a:pPr>
            <a:r>
              <a:rPr lang="es-MX" dirty="0">
                <a:latin typeface="Arial" panose="020B0604020202020204" pitchFamily="34" charset="0"/>
                <a:cs typeface="Arial" panose="020B0604020202020204" pitchFamily="34" charset="0"/>
              </a:rPr>
              <a:t>El inicio de un trámite es el punto en el cual se sientan las bases para contar con archivos organizados mediante criterios o lineamientos de carácter general.</a:t>
            </a:r>
          </a:p>
        </p:txBody>
      </p:sp>
      <p:pic>
        <p:nvPicPr>
          <p:cNvPr id="14" name="Picture 2">
            <a:extLst>
              <a:ext uri="{FF2B5EF4-FFF2-40B4-BE49-F238E27FC236}">
                <a16:creationId xmlns:a16="http://schemas.microsoft.com/office/drawing/2014/main" id="{ED87139C-F007-4393-97B9-E611E4AF31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452685"/>
            <a:ext cx="2880320" cy="1841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descr="Resultado de imagen para vectores recepción de documento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1646141"/>
            <a:ext cx="2016223" cy="2808312"/>
          </a:xfrm>
          <a:prstGeom prst="rect">
            <a:avLst/>
          </a:prstGeom>
          <a:noFill/>
          <a:ln>
            <a:noFill/>
          </a:ln>
        </p:spPr>
      </p:pic>
      <p:sp>
        <p:nvSpPr>
          <p:cNvPr id="3" name="CuadroTexto 2">
            <a:extLst>
              <a:ext uri="{FF2B5EF4-FFF2-40B4-BE49-F238E27FC236}">
                <a16:creationId xmlns:a16="http://schemas.microsoft.com/office/drawing/2014/main" id="{4D213BCE-C15B-730F-DCE8-8300C8150BB0}"/>
              </a:ext>
            </a:extLst>
          </p:cNvPr>
          <p:cNvSpPr txBox="1"/>
          <p:nvPr/>
        </p:nvSpPr>
        <p:spPr>
          <a:xfrm>
            <a:off x="4176464" y="620688"/>
            <a:ext cx="4572000" cy="523220"/>
          </a:xfrm>
          <a:prstGeom prst="rect">
            <a:avLst/>
          </a:prstGeom>
          <a:noFill/>
        </p:spPr>
        <p:txBody>
          <a:bodyPr wrap="square">
            <a:spAutoFit/>
          </a:bodyPr>
          <a:lstStyle/>
          <a:p>
            <a:pPr algn="ctr"/>
            <a:r>
              <a:rPr lang="es-MX" sz="2800" dirty="0">
                <a:solidFill>
                  <a:srgbClr val="15223C"/>
                </a:solidFill>
              </a:rPr>
              <a:t>Unidad de correspondencia</a:t>
            </a:r>
          </a:p>
        </p:txBody>
      </p:sp>
    </p:spTree>
    <p:extLst>
      <p:ext uri="{BB962C8B-B14F-4D97-AF65-F5344CB8AC3E}">
        <p14:creationId xmlns:p14="http://schemas.microsoft.com/office/powerpoint/2010/main" val="3897138960"/>
      </p:ext>
    </p:extLst>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2">
            <a:extLst>
              <a:ext uri="{FF2B5EF4-FFF2-40B4-BE49-F238E27FC236}">
                <a16:creationId xmlns:a16="http://schemas.microsoft.com/office/drawing/2014/main" id="{6DC0C28E-BE3F-4FF8-98E8-32CC1528484C}"/>
              </a:ext>
            </a:extLst>
          </p:cNvPr>
          <p:cNvSpPr/>
          <p:nvPr/>
        </p:nvSpPr>
        <p:spPr>
          <a:xfrm>
            <a:off x="1619672" y="1916832"/>
            <a:ext cx="5760640" cy="880369"/>
          </a:xfrm>
          <a:prstGeom prst="rect">
            <a:avLst/>
          </a:prstGeom>
        </p:spPr>
        <p:txBody>
          <a:bodyPr wrap="square">
            <a:spAutoFit/>
          </a:bodyPr>
          <a:lstStyle/>
          <a:p>
            <a:pPr algn="just">
              <a:lnSpc>
                <a:spcPct val="150000"/>
              </a:lnSpc>
              <a:buClr>
                <a:srgbClr val="7030A0"/>
              </a:buClr>
              <a:defRPr/>
            </a:pPr>
            <a:endParaRPr lang="es-MX" dirty="0">
              <a:latin typeface="+mj-lt"/>
            </a:endParaRPr>
          </a:p>
          <a:p>
            <a:pPr algn="just">
              <a:lnSpc>
                <a:spcPct val="150000"/>
              </a:lnSpc>
              <a:buClr>
                <a:srgbClr val="7030A0"/>
              </a:buClr>
              <a:defRPr/>
            </a:pPr>
            <a:endParaRPr lang="es-MX" dirty="0">
              <a:latin typeface="+mj-lt"/>
            </a:endParaRPr>
          </a:p>
        </p:txBody>
      </p:sp>
      <p:sp>
        <p:nvSpPr>
          <p:cNvPr id="2" name="Rectángulo 1"/>
          <p:cNvSpPr/>
          <p:nvPr/>
        </p:nvSpPr>
        <p:spPr>
          <a:xfrm>
            <a:off x="755576" y="2394754"/>
            <a:ext cx="8046640" cy="2677656"/>
          </a:xfrm>
          <a:prstGeom prst="rect">
            <a:avLst/>
          </a:prstGeom>
        </p:spPr>
        <p:txBody>
          <a:bodyPr wrap="square">
            <a:spAutoFit/>
          </a:bodyPr>
          <a:lstStyle/>
          <a:p>
            <a:pPr algn="just"/>
            <a:r>
              <a:rPr lang="es-MX" sz="2400" dirty="0">
                <a:solidFill>
                  <a:srgbClr val="000000"/>
                </a:solidFill>
                <a:latin typeface="Arial" panose="020B0604020202020204" pitchFamily="34" charset="0"/>
              </a:rPr>
              <a:t>El artículo 29 de la Ley General de Archivos, señala que las áreas de correspondencia son las responsables de la </a:t>
            </a:r>
            <a:r>
              <a:rPr lang="es-MX" sz="2400" b="1" u="sng" dirty="0">
                <a:solidFill>
                  <a:srgbClr val="15223C"/>
                </a:solidFill>
                <a:latin typeface="Arial" panose="020B0604020202020204" pitchFamily="34" charset="0"/>
              </a:rPr>
              <a:t>recepción</a:t>
            </a:r>
            <a:r>
              <a:rPr lang="es-MX" sz="2400" dirty="0">
                <a:solidFill>
                  <a:srgbClr val="15223C"/>
                </a:solidFill>
                <a:latin typeface="Arial" panose="020B0604020202020204" pitchFamily="34" charset="0"/>
              </a:rPr>
              <a:t>, </a:t>
            </a:r>
            <a:r>
              <a:rPr lang="es-MX" sz="2400" b="1" u="sng" dirty="0">
                <a:solidFill>
                  <a:srgbClr val="15223C"/>
                </a:solidFill>
                <a:latin typeface="Arial" panose="020B0604020202020204" pitchFamily="34" charset="0"/>
              </a:rPr>
              <a:t>registro</a:t>
            </a:r>
            <a:r>
              <a:rPr lang="es-MX" sz="2400" dirty="0">
                <a:solidFill>
                  <a:srgbClr val="15223C"/>
                </a:solidFill>
                <a:latin typeface="Arial" panose="020B0604020202020204" pitchFamily="34" charset="0"/>
              </a:rPr>
              <a:t>, </a:t>
            </a:r>
            <a:r>
              <a:rPr lang="es-MX" sz="2400" b="1" u="sng" dirty="0">
                <a:solidFill>
                  <a:srgbClr val="15223C"/>
                </a:solidFill>
                <a:latin typeface="Arial" panose="020B0604020202020204" pitchFamily="34" charset="0"/>
              </a:rPr>
              <a:t>seguimiento</a:t>
            </a:r>
            <a:r>
              <a:rPr lang="es-MX" sz="2400" b="1" dirty="0">
                <a:solidFill>
                  <a:srgbClr val="15223C"/>
                </a:solidFill>
                <a:latin typeface="Arial" panose="020B0604020202020204" pitchFamily="34" charset="0"/>
              </a:rPr>
              <a:t> </a:t>
            </a:r>
            <a:r>
              <a:rPr lang="es-MX" sz="2400" dirty="0">
                <a:solidFill>
                  <a:srgbClr val="15223C"/>
                </a:solidFill>
                <a:latin typeface="Arial" panose="020B0604020202020204" pitchFamily="34" charset="0"/>
              </a:rPr>
              <a:t>y </a:t>
            </a:r>
            <a:r>
              <a:rPr lang="es-MX" sz="2400" b="1" u="sng" dirty="0">
                <a:solidFill>
                  <a:srgbClr val="15223C"/>
                </a:solidFill>
                <a:latin typeface="Arial" panose="020B0604020202020204" pitchFamily="34" charset="0"/>
              </a:rPr>
              <a:t>despacho</a:t>
            </a:r>
            <a:r>
              <a:rPr lang="es-MX" sz="2400" b="1" dirty="0">
                <a:solidFill>
                  <a:srgbClr val="15223C"/>
                </a:solidFill>
                <a:latin typeface="Arial" panose="020B0604020202020204" pitchFamily="34" charset="0"/>
              </a:rPr>
              <a:t> </a:t>
            </a:r>
            <a:r>
              <a:rPr lang="es-MX" sz="2400" dirty="0">
                <a:solidFill>
                  <a:srgbClr val="000000"/>
                </a:solidFill>
                <a:latin typeface="Arial" panose="020B0604020202020204" pitchFamily="34" charset="0"/>
              </a:rPr>
              <a:t>de la documentación para [que posteriormente les facilite a las unidades administrativas] la integración de los expedientes de los archivos de trámite.</a:t>
            </a:r>
          </a:p>
          <a:p>
            <a:pPr algn="r"/>
            <a:r>
              <a:rPr lang="es-MX" sz="2400" dirty="0">
                <a:solidFill>
                  <a:srgbClr val="000000"/>
                </a:solidFill>
                <a:latin typeface="Arial" panose="020B0604020202020204" pitchFamily="34" charset="0"/>
              </a:rPr>
              <a:t>                    (DOF. 15/06/2018)</a:t>
            </a:r>
            <a:endParaRPr lang="es-MX" sz="2400" dirty="0"/>
          </a:p>
        </p:txBody>
      </p:sp>
      <p:sp>
        <p:nvSpPr>
          <p:cNvPr id="4" name="CuadroTexto 3">
            <a:extLst>
              <a:ext uri="{FF2B5EF4-FFF2-40B4-BE49-F238E27FC236}">
                <a16:creationId xmlns:a16="http://schemas.microsoft.com/office/drawing/2014/main" id="{4BEBAEA0-4691-A810-5F02-142156BB7AD3}"/>
              </a:ext>
            </a:extLst>
          </p:cNvPr>
          <p:cNvSpPr txBox="1"/>
          <p:nvPr/>
        </p:nvSpPr>
        <p:spPr>
          <a:xfrm>
            <a:off x="3635896" y="893041"/>
            <a:ext cx="5166320" cy="523220"/>
          </a:xfrm>
          <a:prstGeom prst="rect">
            <a:avLst/>
          </a:prstGeom>
          <a:noFill/>
        </p:spPr>
        <p:txBody>
          <a:bodyPr wrap="square">
            <a:spAutoFit/>
          </a:bodyPr>
          <a:lstStyle/>
          <a:p>
            <a:pPr algn="ctr"/>
            <a:r>
              <a:rPr lang="es-MX" sz="2800" b="1" dirty="0">
                <a:solidFill>
                  <a:srgbClr val="15223C"/>
                </a:solidFill>
                <a:latin typeface="+mj-lt"/>
              </a:rPr>
              <a:t>Unidad de correspondencia</a:t>
            </a:r>
          </a:p>
        </p:txBody>
      </p:sp>
    </p:spTree>
    <p:extLst>
      <p:ext uri="{BB962C8B-B14F-4D97-AF65-F5344CB8AC3E}">
        <p14:creationId xmlns:p14="http://schemas.microsoft.com/office/powerpoint/2010/main" val="2927058379"/>
      </p:ext>
    </p:extLst>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7013B0C-C36B-4A30-B4D7-6B9CF7ED66CE}"/>
              </a:ext>
            </a:extLst>
          </p:cNvPr>
          <p:cNvSpPr txBox="1">
            <a:spLocks noChangeArrowheads="1"/>
          </p:cNvSpPr>
          <p:nvPr/>
        </p:nvSpPr>
        <p:spPr>
          <a:xfrm>
            <a:off x="611560" y="1252538"/>
            <a:ext cx="8232576" cy="388937"/>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MX" altLang="es-MX" sz="2800" b="1" dirty="0">
                <a:solidFill>
                  <a:srgbClr val="15223C"/>
                </a:solidFill>
              </a:rPr>
              <a:t>Actividades de la unidad de correspondencia</a:t>
            </a:r>
          </a:p>
        </p:txBody>
      </p:sp>
      <p:graphicFrame>
        <p:nvGraphicFramePr>
          <p:cNvPr id="2" name="Diagrama 1">
            <a:extLst>
              <a:ext uri="{FF2B5EF4-FFF2-40B4-BE49-F238E27FC236}">
                <a16:creationId xmlns:a16="http://schemas.microsoft.com/office/drawing/2014/main" id="{D71CA9B2-1F83-48B2-B8D4-2D4153A5A46E}"/>
              </a:ext>
            </a:extLst>
          </p:cNvPr>
          <p:cNvGraphicFramePr/>
          <p:nvPr>
            <p:extLst>
              <p:ext uri="{D42A27DB-BD31-4B8C-83A1-F6EECF244321}">
                <p14:modId xmlns:p14="http://schemas.microsoft.com/office/powerpoint/2010/main" val="2352783671"/>
              </p:ext>
            </p:extLst>
          </p:nvPr>
        </p:nvGraphicFramePr>
        <p:xfrm>
          <a:off x="1524000" y="203041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2">
            <a:extLst>
              <a:ext uri="{FF2B5EF4-FFF2-40B4-BE49-F238E27FC236}">
                <a16:creationId xmlns:a16="http://schemas.microsoft.com/office/drawing/2014/main" id="{B5D055D3-3F9D-4A08-9A08-C738E6547BE7}"/>
              </a:ext>
            </a:extLst>
          </p:cNvPr>
          <p:cNvSpPr txBox="1">
            <a:spLocks noChangeArrowheads="1"/>
          </p:cNvSpPr>
          <p:nvPr/>
        </p:nvSpPr>
        <p:spPr>
          <a:xfrm>
            <a:off x="355917" y="6094412"/>
            <a:ext cx="4249737" cy="388937"/>
          </a:xfrm>
          <a:prstGeom prst="rect">
            <a:avLst/>
          </a:prstGeom>
          <a:solidFill>
            <a:schemeClr val="accent6">
              <a:lumMod val="20000"/>
              <a:lumOff val="80000"/>
            </a:schemeClr>
          </a:solidFill>
        </p:spPr>
        <p:txBody>
          <a:bodyPr vert="horz" lIns="91440" tIns="45720" rIns="91440" bIns="45720" rtlCol="0" anchor="ctr">
            <a:normAutofit fontScale="3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MX" altLang="es-MX" sz="2400" b="1" dirty="0"/>
              <a:t>“Lineamientos generales para la organización y conservación de los archivos” DOF 3 julio de 2015, 7°, </a:t>
            </a:r>
            <a:r>
              <a:rPr lang="es-MX" altLang="es-MX" sz="2400" b="1" dirty="0" err="1"/>
              <a:t>fracc</a:t>
            </a:r>
            <a:r>
              <a:rPr lang="es-MX" altLang="es-MX" sz="2400" b="1" dirty="0"/>
              <a:t>. I</a:t>
            </a:r>
            <a:endParaRPr lang="es-MX" sz="2600" b="1" dirty="0">
              <a:effectLst>
                <a:outerShdw blurRad="38100" dist="38100" dir="2700000" algn="tl">
                  <a:srgbClr val="000000">
                    <a:alpha val="43137"/>
                  </a:srgbClr>
                </a:outerShdw>
              </a:effectLst>
              <a:latin typeface="Arial Narrow" pitchFamily="34" charset="0"/>
              <a:ea typeface="Calibri"/>
              <a:cs typeface="Times New Roman"/>
            </a:endParaRPr>
          </a:p>
        </p:txBody>
      </p:sp>
    </p:spTree>
    <p:extLst>
      <p:ext uri="{BB962C8B-B14F-4D97-AF65-F5344CB8AC3E}">
        <p14:creationId xmlns:p14="http://schemas.microsoft.com/office/powerpoint/2010/main" val="1743574146"/>
      </p:ext>
    </p:extLst>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2">
            <a:extLst>
              <a:ext uri="{FF2B5EF4-FFF2-40B4-BE49-F238E27FC236}">
                <a16:creationId xmlns:a16="http://schemas.microsoft.com/office/drawing/2014/main" id="{A3583929-90C3-4E62-A459-03932B084149}"/>
              </a:ext>
            </a:extLst>
          </p:cNvPr>
          <p:cNvSpPr/>
          <p:nvPr/>
        </p:nvSpPr>
        <p:spPr>
          <a:xfrm>
            <a:off x="107504" y="1916113"/>
            <a:ext cx="8568630" cy="1477328"/>
          </a:xfrm>
          <a:prstGeom prst="rect">
            <a:avLst/>
          </a:prstGeom>
        </p:spPr>
        <p:txBody>
          <a:bodyPr wrap="square">
            <a:spAutoFit/>
          </a:bodyPr>
          <a:lstStyle/>
          <a:p>
            <a:pPr algn="just">
              <a:lnSpc>
                <a:spcPct val="150000"/>
              </a:lnSpc>
              <a:buClr>
                <a:srgbClr val="7030A0"/>
              </a:buClr>
              <a:defRPr/>
            </a:pPr>
            <a:r>
              <a:rPr lang="es-MX" sz="2000" dirty="0">
                <a:latin typeface="+mj-lt"/>
              </a:rPr>
              <a:t>Para cumplir con los requerimientos mínimos señalados por los lineamientos, así como para vincular los procesos de control de la correspondencia con otros procesos de la gestión documental, es necesario ejecutar las “3 R”.</a:t>
            </a:r>
          </a:p>
        </p:txBody>
      </p:sp>
      <p:sp>
        <p:nvSpPr>
          <p:cNvPr id="11" name="Rectangle 3">
            <a:extLst>
              <a:ext uri="{FF2B5EF4-FFF2-40B4-BE49-F238E27FC236}">
                <a16:creationId xmlns:a16="http://schemas.microsoft.com/office/drawing/2014/main" id="{809E7B99-3F45-4A9E-816B-F55673398569}"/>
              </a:ext>
            </a:extLst>
          </p:cNvPr>
          <p:cNvSpPr txBox="1">
            <a:spLocks noChangeArrowheads="1"/>
          </p:cNvSpPr>
          <p:nvPr/>
        </p:nvSpPr>
        <p:spPr bwMode="auto">
          <a:xfrm>
            <a:off x="3923928" y="3528848"/>
            <a:ext cx="4540117" cy="1439863"/>
          </a:xfrm>
          <a:prstGeom prst="rect">
            <a:avLst/>
          </a:prstGeom>
          <a:noFill/>
          <a:ln>
            <a:noFill/>
          </a:ln>
        </p:spPr>
        <p:txBody>
          <a:bodyPr/>
          <a:lstStyle>
            <a:lvl1pPr marL="342900" indent="-342900" algn="l" rtl="0" eaLnBrk="0" fontAlgn="base" hangingPunct="0">
              <a:spcBef>
                <a:spcPct val="20000"/>
              </a:spcBef>
              <a:spcAft>
                <a:spcPct val="0"/>
              </a:spcAft>
              <a:buClr>
                <a:schemeClr val="folHlink"/>
              </a:buClr>
              <a:buSzPct val="120000"/>
              <a:buFont typeface="Times" pitchFamily="18"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folHlink"/>
              </a:buClr>
              <a:buFont typeface="Times" pitchFamily="18"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folHlink"/>
              </a:buClr>
              <a:buFont typeface="Times" pitchFamily="18" charset="0"/>
              <a:buChar char="•"/>
              <a:defRPr sz="1600">
                <a:solidFill>
                  <a:schemeClr val="tx1"/>
                </a:solidFill>
                <a:latin typeface="+mn-lt"/>
              </a:defRPr>
            </a:lvl5pPr>
            <a:lvl6pPr marL="25146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6pPr>
            <a:lvl7pPr marL="29718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7pPr>
            <a:lvl8pPr marL="34290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8pPr>
            <a:lvl9pPr marL="38862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9pPr>
          </a:lstStyle>
          <a:p>
            <a:pPr marL="85725" indent="0" algn="just">
              <a:buClr>
                <a:srgbClr val="003399"/>
              </a:buClr>
              <a:buFont typeface="Times" pitchFamily="18" charset="0"/>
              <a:buNone/>
              <a:defRPr/>
            </a:pPr>
            <a:r>
              <a:rPr lang="es-MX" altLang="es-MX" sz="5000" b="1" kern="0" dirty="0">
                <a:solidFill>
                  <a:srgbClr val="15223C"/>
                </a:solidFill>
                <a:latin typeface="+mj-lt"/>
                <a:cs typeface="Times New Roman" pitchFamily="18" charset="0"/>
              </a:rPr>
              <a:t>R</a:t>
            </a:r>
            <a:r>
              <a:rPr lang="es-MX" altLang="es-MX" sz="2000" kern="0" dirty="0">
                <a:latin typeface="+mj-lt"/>
                <a:cs typeface="Times New Roman" pitchFamily="18" charset="0"/>
              </a:rPr>
              <a:t>evisión de la correspondencia.</a:t>
            </a:r>
          </a:p>
          <a:p>
            <a:pPr marL="85725" indent="0" algn="just">
              <a:buClr>
                <a:srgbClr val="003399"/>
              </a:buClr>
              <a:buNone/>
              <a:defRPr/>
            </a:pPr>
            <a:r>
              <a:rPr lang="es-MX" altLang="es-MX" sz="5000" b="1" kern="0" dirty="0">
                <a:solidFill>
                  <a:srgbClr val="15223C"/>
                </a:solidFill>
                <a:cs typeface="Times New Roman" pitchFamily="18" charset="0"/>
              </a:rPr>
              <a:t>R</a:t>
            </a:r>
            <a:r>
              <a:rPr lang="es-MX" altLang="es-MX" sz="2000" kern="0" dirty="0">
                <a:cs typeface="Times New Roman" pitchFamily="18" charset="0"/>
              </a:rPr>
              <a:t>ecepción de la correspondencia.</a:t>
            </a:r>
          </a:p>
          <a:p>
            <a:pPr marL="85725" indent="0" algn="just">
              <a:buClr>
                <a:srgbClr val="003399"/>
              </a:buClr>
              <a:buNone/>
              <a:defRPr/>
            </a:pPr>
            <a:r>
              <a:rPr lang="es-MX" altLang="es-MX" sz="5000" b="1" kern="0" dirty="0">
                <a:solidFill>
                  <a:srgbClr val="15223C"/>
                </a:solidFill>
                <a:cs typeface="Times New Roman" pitchFamily="18" charset="0"/>
              </a:rPr>
              <a:t>R</a:t>
            </a:r>
            <a:r>
              <a:rPr lang="es-MX" altLang="es-MX" sz="2000" kern="0" dirty="0">
                <a:cs typeface="Times New Roman" pitchFamily="18" charset="0"/>
              </a:rPr>
              <a:t>egistro de la correspondencia de entrada.</a:t>
            </a:r>
            <a:endParaRPr lang="es-MX" altLang="es-MX" sz="5000" kern="0" dirty="0">
              <a:cs typeface="Times New Roman" pitchFamily="18" charset="0"/>
            </a:endParaRPr>
          </a:p>
          <a:p>
            <a:pPr marL="85725" indent="0" algn="just">
              <a:buClr>
                <a:srgbClr val="003399"/>
              </a:buClr>
              <a:buNone/>
              <a:defRPr/>
            </a:pPr>
            <a:endParaRPr lang="es-MX" altLang="es-MX" sz="3500" b="1" kern="0" dirty="0">
              <a:solidFill>
                <a:srgbClr val="7030A0"/>
              </a:solidFill>
              <a:latin typeface="+mj-lt"/>
              <a:cs typeface="Times New Roman" pitchFamily="18" charset="0"/>
            </a:endParaRPr>
          </a:p>
        </p:txBody>
      </p:sp>
      <p:pic>
        <p:nvPicPr>
          <p:cNvPr id="12" name="Picture 7">
            <a:extLst>
              <a:ext uri="{FF2B5EF4-FFF2-40B4-BE49-F238E27FC236}">
                <a16:creationId xmlns:a16="http://schemas.microsoft.com/office/drawing/2014/main" id="{7D35C1EC-9137-4941-A96D-CFBD361828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656" y="4365653"/>
            <a:ext cx="2280617" cy="144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a:extLst>
              <a:ext uri="{FF2B5EF4-FFF2-40B4-BE49-F238E27FC236}">
                <a16:creationId xmlns:a16="http://schemas.microsoft.com/office/drawing/2014/main" id="{33D755BF-EE3B-4025-A32C-82FBAAB723F6}"/>
              </a:ext>
            </a:extLst>
          </p:cNvPr>
          <p:cNvSpPr txBox="1">
            <a:spLocks noChangeArrowheads="1"/>
          </p:cNvSpPr>
          <p:nvPr/>
        </p:nvSpPr>
        <p:spPr>
          <a:xfrm>
            <a:off x="395250" y="828383"/>
            <a:ext cx="8353499" cy="93722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MX" altLang="es-MX" sz="2800" b="1" dirty="0">
                <a:solidFill>
                  <a:srgbClr val="15223C"/>
                </a:solidFill>
              </a:rPr>
              <a:t>Actividades de la unidad de correspondencia</a:t>
            </a:r>
            <a:endParaRPr lang="es-MX" sz="2800" b="1" dirty="0">
              <a:solidFill>
                <a:srgbClr val="15223C"/>
              </a:solidFill>
              <a:effectLst>
                <a:outerShdw blurRad="38100" dist="38100" dir="2700000" algn="tl">
                  <a:srgbClr val="000000">
                    <a:alpha val="43137"/>
                  </a:srgbClr>
                </a:outerShdw>
              </a:effectLst>
              <a:latin typeface="Arial Narrow" pitchFamily="34" charset="0"/>
              <a:ea typeface="Calibri"/>
              <a:cs typeface="Times New Roman"/>
            </a:endParaRPr>
          </a:p>
        </p:txBody>
      </p:sp>
    </p:spTree>
    <p:extLst>
      <p:ext uri="{BB962C8B-B14F-4D97-AF65-F5344CB8AC3E}">
        <p14:creationId xmlns:p14="http://schemas.microsoft.com/office/powerpoint/2010/main" val="1308122968"/>
      </p:ext>
    </p:extLst>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4FACF329-116D-46A6-8402-2E25FCDD7A76}"/>
              </a:ext>
            </a:extLst>
          </p:cNvPr>
          <p:cNvSpPr txBox="1">
            <a:spLocks noChangeArrowheads="1"/>
          </p:cNvSpPr>
          <p:nvPr/>
        </p:nvSpPr>
        <p:spPr>
          <a:xfrm>
            <a:off x="1691680" y="773677"/>
            <a:ext cx="7849443" cy="646958"/>
          </a:xfrm>
          <a:prstGeom prst="rect">
            <a:avLst/>
          </a:prstGeom>
          <a:no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MX" altLang="es-MX" sz="2400" b="1" dirty="0">
                <a:solidFill>
                  <a:srgbClr val="15223C"/>
                </a:solidFill>
              </a:rPr>
              <a:t>Actividades de la unidad de correspondencia</a:t>
            </a:r>
            <a:endParaRPr lang="es-MX" sz="2600" b="1" dirty="0">
              <a:solidFill>
                <a:srgbClr val="15223C"/>
              </a:solidFill>
              <a:effectLst>
                <a:outerShdw blurRad="38100" dist="38100" dir="2700000" algn="tl">
                  <a:srgbClr val="000000">
                    <a:alpha val="43137"/>
                  </a:srgbClr>
                </a:outerShdw>
              </a:effectLst>
              <a:latin typeface="Arial Narrow" pitchFamily="34" charset="0"/>
              <a:ea typeface="Calibri"/>
              <a:cs typeface="Times New Roman"/>
            </a:endParaRPr>
          </a:p>
        </p:txBody>
      </p:sp>
      <p:sp>
        <p:nvSpPr>
          <p:cNvPr id="12" name="Rectangle 3">
            <a:extLst>
              <a:ext uri="{FF2B5EF4-FFF2-40B4-BE49-F238E27FC236}">
                <a16:creationId xmlns:a16="http://schemas.microsoft.com/office/drawing/2014/main" id="{3DC38FB6-8219-473E-96EF-D7AC997E4ADC}"/>
              </a:ext>
            </a:extLst>
          </p:cNvPr>
          <p:cNvSpPr txBox="1">
            <a:spLocks noChangeArrowheads="1"/>
          </p:cNvSpPr>
          <p:nvPr/>
        </p:nvSpPr>
        <p:spPr bwMode="auto">
          <a:xfrm>
            <a:off x="395536" y="1752599"/>
            <a:ext cx="7488758" cy="789980"/>
          </a:xfrm>
          <a:prstGeom prst="rect">
            <a:avLst/>
          </a:prstGeom>
          <a:noFill/>
          <a:ln>
            <a:noFill/>
          </a:ln>
        </p:spPr>
        <p:txBody>
          <a:bodyPr/>
          <a:lstStyle>
            <a:lvl1pPr marL="342900" indent="-342900" algn="l" rtl="0" eaLnBrk="0" fontAlgn="base" hangingPunct="0">
              <a:spcBef>
                <a:spcPct val="20000"/>
              </a:spcBef>
              <a:spcAft>
                <a:spcPct val="0"/>
              </a:spcAft>
              <a:buClr>
                <a:schemeClr val="folHlink"/>
              </a:buClr>
              <a:buSzPct val="120000"/>
              <a:buFont typeface="Times" pitchFamily="18"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folHlink"/>
              </a:buClr>
              <a:buFont typeface="Times" pitchFamily="18"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folHlink"/>
              </a:buClr>
              <a:buFont typeface="Times" pitchFamily="18" charset="0"/>
              <a:buChar char="•"/>
              <a:defRPr sz="1600">
                <a:solidFill>
                  <a:schemeClr val="tx1"/>
                </a:solidFill>
                <a:latin typeface="+mn-lt"/>
              </a:defRPr>
            </a:lvl5pPr>
            <a:lvl6pPr marL="25146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6pPr>
            <a:lvl7pPr marL="29718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7pPr>
            <a:lvl8pPr marL="34290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8pPr>
            <a:lvl9pPr marL="38862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9pPr>
          </a:lstStyle>
          <a:p>
            <a:pPr marL="85725" indent="0" algn="just">
              <a:lnSpc>
                <a:spcPct val="80000"/>
              </a:lnSpc>
              <a:buClrTx/>
              <a:buNone/>
              <a:defRPr/>
            </a:pPr>
            <a:r>
              <a:rPr lang="en-US" altLang="es-MX" sz="2000" b="1" u="sng" kern="0" dirty="0" err="1">
                <a:latin typeface="+mj-lt"/>
                <a:cs typeface="Times New Roman" pitchFamily="18" charset="0"/>
              </a:rPr>
              <a:t>Recepción</a:t>
            </a:r>
            <a:r>
              <a:rPr lang="en-US" altLang="es-MX" sz="2000" b="1" u="sng" kern="0" dirty="0">
                <a:latin typeface="+mj-lt"/>
                <a:cs typeface="Times New Roman" pitchFamily="18" charset="0"/>
              </a:rPr>
              <a:t> y </a:t>
            </a:r>
            <a:r>
              <a:rPr lang="en-US" altLang="es-MX" sz="2000" b="1" u="sng" kern="0" dirty="0" err="1">
                <a:latin typeface="+mj-lt"/>
                <a:cs typeface="Times New Roman" pitchFamily="18" charset="0"/>
              </a:rPr>
              <a:t>despacho</a:t>
            </a:r>
            <a:r>
              <a:rPr lang="en-US" altLang="es-MX" sz="2000" b="1" u="sng" kern="0" dirty="0">
                <a:latin typeface="+mj-lt"/>
                <a:cs typeface="Times New Roman" pitchFamily="18" charset="0"/>
              </a:rPr>
              <a:t> de </a:t>
            </a:r>
            <a:r>
              <a:rPr lang="en-US" altLang="es-MX" sz="2000" b="1" u="sng" kern="0" dirty="0" err="1">
                <a:latin typeface="+mj-lt"/>
                <a:cs typeface="Times New Roman" pitchFamily="18" charset="0"/>
              </a:rPr>
              <a:t>correspondencia</a:t>
            </a:r>
            <a:r>
              <a:rPr lang="en-US" altLang="es-MX" sz="2000" b="1" u="sng" kern="0" dirty="0">
                <a:latin typeface="+mj-lt"/>
                <a:cs typeface="Times New Roman" pitchFamily="18" charset="0"/>
              </a:rPr>
              <a:t> de entrada</a:t>
            </a:r>
            <a:r>
              <a:rPr lang="en-US" altLang="es-MX" sz="2000" b="1" kern="0" dirty="0">
                <a:solidFill>
                  <a:srgbClr val="7030A0"/>
                </a:solidFill>
                <a:latin typeface="+mj-lt"/>
                <a:cs typeface="Times New Roman" pitchFamily="18" charset="0"/>
              </a:rPr>
              <a:t>	</a:t>
            </a:r>
          </a:p>
        </p:txBody>
      </p:sp>
      <p:sp>
        <p:nvSpPr>
          <p:cNvPr id="13" name="Rectangle 3">
            <a:extLst>
              <a:ext uri="{FF2B5EF4-FFF2-40B4-BE49-F238E27FC236}">
                <a16:creationId xmlns:a16="http://schemas.microsoft.com/office/drawing/2014/main" id="{E0B163E9-2087-4ADC-B84B-9F372EB93379}"/>
              </a:ext>
            </a:extLst>
          </p:cNvPr>
          <p:cNvSpPr txBox="1">
            <a:spLocks noChangeArrowheads="1"/>
          </p:cNvSpPr>
          <p:nvPr/>
        </p:nvSpPr>
        <p:spPr bwMode="auto">
          <a:xfrm>
            <a:off x="395536" y="2341355"/>
            <a:ext cx="8352928" cy="935980"/>
          </a:xfrm>
          <a:prstGeom prst="rect">
            <a:avLst/>
          </a:prstGeom>
          <a:noFill/>
          <a:ln>
            <a:noFill/>
          </a:ln>
        </p:spPr>
        <p:txBody>
          <a:bodyPr/>
          <a:lstStyle>
            <a:lvl1pPr marL="342900" indent="-342900" algn="l" rtl="0" eaLnBrk="0" fontAlgn="base" hangingPunct="0">
              <a:spcBef>
                <a:spcPct val="20000"/>
              </a:spcBef>
              <a:spcAft>
                <a:spcPct val="0"/>
              </a:spcAft>
              <a:buClr>
                <a:schemeClr val="folHlink"/>
              </a:buClr>
              <a:buSzPct val="120000"/>
              <a:buFont typeface="Times" pitchFamily="18"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folHlink"/>
              </a:buClr>
              <a:buFont typeface="Times" pitchFamily="18"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folHlink"/>
              </a:buClr>
              <a:buFont typeface="Times" pitchFamily="18" charset="0"/>
              <a:buChar char="•"/>
              <a:defRPr sz="1600">
                <a:solidFill>
                  <a:schemeClr val="tx1"/>
                </a:solidFill>
                <a:latin typeface="+mn-lt"/>
              </a:defRPr>
            </a:lvl5pPr>
            <a:lvl6pPr marL="25146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6pPr>
            <a:lvl7pPr marL="29718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7pPr>
            <a:lvl8pPr marL="34290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8pPr>
            <a:lvl9pPr marL="38862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9pPr>
          </a:lstStyle>
          <a:p>
            <a:pPr marL="85725" indent="0" algn="just">
              <a:lnSpc>
                <a:spcPct val="150000"/>
              </a:lnSpc>
              <a:buClr>
                <a:srgbClr val="003399"/>
              </a:buClr>
              <a:buFont typeface="Times" pitchFamily="18" charset="0"/>
              <a:buNone/>
              <a:defRPr/>
            </a:pPr>
            <a:r>
              <a:rPr lang="es-MX" altLang="es-MX" sz="2000" b="1" kern="0" dirty="0">
                <a:latin typeface="Arial" panose="020B0604020202020204" pitchFamily="34" charset="0"/>
                <a:cs typeface="Arial" panose="020B0604020202020204" pitchFamily="34" charset="0"/>
              </a:rPr>
              <a:t>Constituye un acto jurídico y administrativo que compromete a la dependencia para realizar de manera expedita y eficiente un trámite institucional</a:t>
            </a:r>
            <a:endParaRPr lang="es-MX" altLang="es-MX" sz="2000" b="1" kern="0" dirty="0">
              <a:solidFill>
                <a:srgbClr val="7030A0"/>
              </a:solidFill>
              <a:latin typeface="Arial" panose="020B0604020202020204" pitchFamily="34" charset="0"/>
              <a:cs typeface="Arial" panose="020B0604020202020204" pitchFamily="34" charset="0"/>
            </a:endParaRPr>
          </a:p>
        </p:txBody>
      </p:sp>
      <p:sp>
        <p:nvSpPr>
          <p:cNvPr id="14" name="Rectángulo 2">
            <a:extLst>
              <a:ext uri="{FF2B5EF4-FFF2-40B4-BE49-F238E27FC236}">
                <a16:creationId xmlns:a16="http://schemas.microsoft.com/office/drawing/2014/main" id="{447E3A4C-5125-4E58-A105-0B0E7491F607}"/>
              </a:ext>
            </a:extLst>
          </p:cNvPr>
          <p:cNvSpPr/>
          <p:nvPr/>
        </p:nvSpPr>
        <p:spPr>
          <a:xfrm>
            <a:off x="971600" y="4842050"/>
            <a:ext cx="5328270" cy="506292"/>
          </a:xfrm>
          <a:prstGeom prst="rect">
            <a:avLst/>
          </a:prstGeom>
        </p:spPr>
        <p:txBody>
          <a:bodyPr wrap="square">
            <a:spAutoFit/>
          </a:bodyPr>
          <a:lstStyle/>
          <a:p>
            <a:pPr algn="just">
              <a:lnSpc>
                <a:spcPct val="150000"/>
              </a:lnSpc>
              <a:buClr>
                <a:srgbClr val="7030A0"/>
              </a:buClr>
              <a:defRPr/>
            </a:pPr>
            <a:endParaRPr lang="es-MX" sz="2000" dirty="0">
              <a:latin typeface="+mj-lt"/>
            </a:endParaRPr>
          </a:p>
        </p:txBody>
      </p:sp>
      <p:sp>
        <p:nvSpPr>
          <p:cNvPr id="15" name="Rectángulo 2">
            <a:extLst>
              <a:ext uri="{FF2B5EF4-FFF2-40B4-BE49-F238E27FC236}">
                <a16:creationId xmlns:a16="http://schemas.microsoft.com/office/drawing/2014/main" id="{A3EE5ED7-7592-4DE2-897D-5DC1CE420F32}"/>
              </a:ext>
            </a:extLst>
          </p:cNvPr>
          <p:cNvSpPr/>
          <p:nvPr/>
        </p:nvSpPr>
        <p:spPr>
          <a:xfrm>
            <a:off x="395536" y="4077072"/>
            <a:ext cx="7992888" cy="2343655"/>
          </a:xfrm>
          <a:prstGeom prst="rect">
            <a:avLst/>
          </a:prstGeom>
        </p:spPr>
        <p:txBody>
          <a:bodyPr wrap="square">
            <a:spAutoFit/>
          </a:bodyPr>
          <a:lstStyle/>
          <a:p>
            <a:pPr marL="342900" indent="-342900" algn="just">
              <a:lnSpc>
                <a:spcPct val="150000"/>
              </a:lnSpc>
              <a:buClr>
                <a:srgbClr val="15223C"/>
              </a:buClr>
              <a:buFont typeface="Wingdings" panose="05000000000000000000" pitchFamily="2" charset="2"/>
              <a:buChar char="v"/>
              <a:defRPr/>
            </a:pPr>
            <a:r>
              <a:rPr lang="es-MX" sz="2000" dirty="0">
                <a:latin typeface="Arial" panose="020B0604020202020204" pitchFamily="34" charset="0"/>
                <a:cs typeface="Arial" panose="020B0604020202020204" pitchFamily="34" charset="0"/>
              </a:rPr>
              <a:t>Control y seguimiento institucional de la documentación recibida;</a:t>
            </a:r>
          </a:p>
          <a:p>
            <a:pPr marL="342900" indent="-342900" algn="just">
              <a:lnSpc>
                <a:spcPct val="150000"/>
              </a:lnSpc>
              <a:buClr>
                <a:srgbClr val="15223C"/>
              </a:buClr>
              <a:buFont typeface="Wingdings" panose="05000000000000000000" pitchFamily="2" charset="2"/>
              <a:buChar char="v"/>
              <a:defRPr/>
            </a:pPr>
            <a:r>
              <a:rPr lang="es-MX" sz="2000" dirty="0">
                <a:latin typeface="Arial" panose="020B0604020202020204" pitchFamily="34" charset="0"/>
                <a:cs typeface="Arial" panose="020B0604020202020204" pitchFamily="34" charset="0"/>
              </a:rPr>
              <a:t>Entrega expedita y oportuna de la documentación al área correspondiente;</a:t>
            </a:r>
          </a:p>
          <a:p>
            <a:pPr marL="342900" indent="-342900" algn="just">
              <a:lnSpc>
                <a:spcPct val="150000"/>
              </a:lnSpc>
              <a:buClr>
                <a:srgbClr val="15223C"/>
              </a:buClr>
              <a:buFont typeface="Wingdings" panose="05000000000000000000" pitchFamily="2" charset="2"/>
              <a:buChar char="v"/>
              <a:defRPr/>
            </a:pPr>
            <a:r>
              <a:rPr lang="es-MX" sz="2000" dirty="0">
                <a:latin typeface="Arial" panose="020B0604020202020204" pitchFamily="34" charset="0"/>
                <a:cs typeface="Arial" panose="020B0604020202020204" pitchFamily="34" charset="0"/>
              </a:rPr>
              <a:t>La documentación recibida sea captada y organizada sistemáticamente</a:t>
            </a:r>
          </a:p>
        </p:txBody>
      </p:sp>
    </p:spTree>
    <p:extLst>
      <p:ext uri="{BB962C8B-B14F-4D97-AF65-F5344CB8AC3E}">
        <p14:creationId xmlns:p14="http://schemas.microsoft.com/office/powerpoint/2010/main" val="3502857199"/>
      </p:ext>
    </p:extLst>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7013B0C-C36B-4A30-B4D7-6B9CF7ED66CE}"/>
              </a:ext>
            </a:extLst>
          </p:cNvPr>
          <p:cNvSpPr txBox="1">
            <a:spLocks noChangeArrowheads="1"/>
          </p:cNvSpPr>
          <p:nvPr/>
        </p:nvSpPr>
        <p:spPr>
          <a:xfrm>
            <a:off x="3635896" y="579827"/>
            <a:ext cx="5256584" cy="79308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MX" altLang="es-MX" sz="2800" b="1" dirty="0">
                <a:solidFill>
                  <a:srgbClr val="15223C"/>
                </a:solidFill>
              </a:rPr>
              <a:t>Generación de Documentos</a:t>
            </a:r>
            <a:endParaRPr lang="es-MX" sz="2800" b="1" dirty="0">
              <a:solidFill>
                <a:srgbClr val="15223C"/>
              </a:solidFill>
              <a:effectLst>
                <a:outerShdw blurRad="38100" dist="38100" dir="2700000" algn="tl">
                  <a:srgbClr val="000000">
                    <a:alpha val="43137"/>
                  </a:srgbClr>
                </a:outerShdw>
              </a:effectLst>
              <a:latin typeface="Arial Narrow" pitchFamily="34" charset="0"/>
              <a:ea typeface="Calibri"/>
              <a:cs typeface="Times New Roman"/>
            </a:endParaRPr>
          </a:p>
        </p:txBody>
      </p:sp>
      <p:sp>
        <p:nvSpPr>
          <p:cNvPr id="11" name="Rectangle 3">
            <a:extLst>
              <a:ext uri="{FF2B5EF4-FFF2-40B4-BE49-F238E27FC236}">
                <a16:creationId xmlns:a16="http://schemas.microsoft.com/office/drawing/2014/main" id="{A5F6DA78-97F1-44B9-A435-E05F13F4BFEB}"/>
              </a:ext>
            </a:extLst>
          </p:cNvPr>
          <p:cNvSpPr txBox="1">
            <a:spLocks noChangeArrowheads="1"/>
          </p:cNvSpPr>
          <p:nvPr/>
        </p:nvSpPr>
        <p:spPr bwMode="auto">
          <a:xfrm>
            <a:off x="395536" y="1697005"/>
            <a:ext cx="6984776" cy="504825"/>
          </a:xfrm>
          <a:prstGeom prst="rect">
            <a:avLst/>
          </a:prstGeom>
          <a:noFill/>
          <a:ln>
            <a:noFill/>
          </a:ln>
        </p:spPr>
        <p:txBody>
          <a:bodyPr/>
          <a:lstStyle>
            <a:lvl1pPr marL="342900" indent="-342900" algn="l" rtl="0" eaLnBrk="0" fontAlgn="base" hangingPunct="0">
              <a:spcBef>
                <a:spcPct val="20000"/>
              </a:spcBef>
              <a:spcAft>
                <a:spcPct val="0"/>
              </a:spcAft>
              <a:buClr>
                <a:schemeClr val="folHlink"/>
              </a:buClr>
              <a:buSzPct val="120000"/>
              <a:buFont typeface="Times" pitchFamily="18"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folHlink"/>
              </a:buClr>
              <a:buFont typeface="Times" pitchFamily="18"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folHlink"/>
              </a:buClr>
              <a:buFont typeface="Times" pitchFamily="18" charset="0"/>
              <a:buChar char="•"/>
              <a:defRPr sz="1600">
                <a:solidFill>
                  <a:schemeClr val="tx1"/>
                </a:solidFill>
                <a:latin typeface="+mn-lt"/>
              </a:defRPr>
            </a:lvl5pPr>
            <a:lvl6pPr marL="25146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6pPr>
            <a:lvl7pPr marL="29718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7pPr>
            <a:lvl8pPr marL="34290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8pPr>
            <a:lvl9pPr marL="38862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9pPr>
          </a:lstStyle>
          <a:p>
            <a:pPr marL="85725" indent="0" algn="ctr">
              <a:lnSpc>
                <a:spcPct val="80000"/>
              </a:lnSpc>
              <a:buClrTx/>
              <a:buNone/>
              <a:defRPr/>
            </a:pPr>
            <a:r>
              <a:rPr lang="en-US" altLang="es-MX" sz="2000" b="1" kern="0" dirty="0" err="1">
                <a:latin typeface="+mj-lt"/>
                <a:cs typeface="Times New Roman" pitchFamily="18" charset="0"/>
              </a:rPr>
              <a:t>Recepción</a:t>
            </a:r>
            <a:r>
              <a:rPr lang="en-US" altLang="es-MX" sz="2000" b="1" kern="0" dirty="0">
                <a:latin typeface="+mj-lt"/>
                <a:cs typeface="Times New Roman" pitchFamily="18" charset="0"/>
              </a:rPr>
              <a:t> y </a:t>
            </a:r>
            <a:r>
              <a:rPr lang="en-US" altLang="es-MX" sz="2000" b="1" kern="0" dirty="0" err="1">
                <a:latin typeface="+mj-lt"/>
                <a:cs typeface="Times New Roman" pitchFamily="18" charset="0"/>
              </a:rPr>
              <a:t>despacho</a:t>
            </a:r>
            <a:r>
              <a:rPr lang="en-US" altLang="es-MX" sz="2000" b="1" kern="0" dirty="0">
                <a:latin typeface="+mj-lt"/>
                <a:cs typeface="Times New Roman" pitchFamily="18" charset="0"/>
              </a:rPr>
              <a:t> de </a:t>
            </a:r>
            <a:r>
              <a:rPr lang="en-US" altLang="es-MX" sz="2000" b="1" kern="0" dirty="0" err="1">
                <a:latin typeface="+mj-lt"/>
                <a:cs typeface="Times New Roman" pitchFamily="18" charset="0"/>
              </a:rPr>
              <a:t>correspondencia</a:t>
            </a:r>
            <a:r>
              <a:rPr lang="en-US" altLang="es-MX" sz="2000" b="1" kern="0" dirty="0">
                <a:latin typeface="+mj-lt"/>
                <a:cs typeface="Times New Roman" pitchFamily="18" charset="0"/>
              </a:rPr>
              <a:t> de </a:t>
            </a:r>
            <a:r>
              <a:rPr lang="en-US" altLang="es-MX" sz="2000" b="1" kern="0" dirty="0" err="1">
                <a:solidFill>
                  <a:srgbClr val="15223C"/>
                </a:solidFill>
                <a:latin typeface="+mj-lt"/>
                <a:cs typeface="Times New Roman" pitchFamily="18" charset="0"/>
              </a:rPr>
              <a:t>salida</a:t>
            </a:r>
            <a:r>
              <a:rPr lang="en-US" altLang="es-MX" sz="2000" b="1" kern="0" dirty="0">
                <a:latin typeface="+mj-lt"/>
                <a:cs typeface="Times New Roman" pitchFamily="18" charset="0"/>
              </a:rPr>
              <a:t>:</a:t>
            </a:r>
            <a:r>
              <a:rPr lang="en-US" altLang="es-MX" sz="2000" b="1" kern="0" dirty="0">
                <a:solidFill>
                  <a:srgbClr val="7030A0"/>
                </a:solidFill>
                <a:latin typeface="+mj-lt"/>
                <a:cs typeface="Times New Roman" pitchFamily="18" charset="0"/>
              </a:rPr>
              <a:t>	</a:t>
            </a:r>
          </a:p>
        </p:txBody>
      </p:sp>
      <p:sp>
        <p:nvSpPr>
          <p:cNvPr id="12" name="Rectangle 3">
            <a:extLst>
              <a:ext uri="{FF2B5EF4-FFF2-40B4-BE49-F238E27FC236}">
                <a16:creationId xmlns:a16="http://schemas.microsoft.com/office/drawing/2014/main" id="{0E0A6029-4B5F-42F5-8350-1AAD9EC94FE4}"/>
              </a:ext>
            </a:extLst>
          </p:cNvPr>
          <p:cNvSpPr txBox="1">
            <a:spLocks noChangeArrowheads="1"/>
          </p:cNvSpPr>
          <p:nvPr/>
        </p:nvSpPr>
        <p:spPr bwMode="auto">
          <a:xfrm>
            <a:off x="611560" y="2204864"/>
            <a:ext cx="8081002" cy="935980"/>
          </a:xfrm>
          <a:prstGeom prst="rect">
            <a:avLst/>
          </a:prstGeom>
          <a:noFill/>
          <a:ln>
            <a:noFill/>
          </a:ln>
        </p:spPr>
        <p:txBody>
          <a:bodyPr/>
          <a:lstStyle>
            <a:lvl1pPr marL="342900" indent="-342900" algn="l" rtl="0" eaLnBrk="0" fontAlgn="base" hangingPunct="0">
              <a:spcBef>
                <a:spcPct val="20000"/>
              </a:spcBef>
              <a:spcAft>
                <a:spcPct val="0"/>
              </a:spcAft>
              <a:buClr>
                <a:schemeClr val="folHlink"/>
              </a:buClr>
              <a:buSzPct val="120000"/>
              <a:buFont typeface="Times" pitchFamily="18"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folHlink"/>
              </a:buClr>
              <a:buFont typeface="Times" pitchFamily="18"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folHlink"/>
              </a:buClr>
              <a:buFont typeface="Times" pitchFamily="18" charset="0"/>
              <a:buChar char="•"/>
              <a:defRPr sz="1600">
                <a:solidFill>
                  <a:schemeClr val="tx1"/>
                </a:solidFill>
                <a:latin typeface="+mn-lt"/>
              </a:defRPr>
            </a:lvl5pPr>
            <a:lvl6pPr marL="25146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6pPr>
            <a:lvl7pPr marL="29718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7pPr>
            <a:lvl8pPr marL="34290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8pPr>
            <a:lvl9pPr marL="38862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9pPr>
          </a:lstStyle>
          <a:p>
            <a:pPr marL="85725" indent="0" algn="just">
              <a:lnSpc>
                <a:spcPct val="150000"/>
              </a:lnSpc>
              <a:buClr>
                <a:srgbClr val="003399"/>
              </a:buClr>
              <a:buFont typeface="Times" pitchFamily="18" charset="0"/>
              <a:buNone/>
              <a:defRPr/>
            </a:pPr>
            <a:r>
              <a:rPr lang="es-MX" altLang="es-MX" sz="2000" kern="0" dirty="0">
                <a:latin typeface="+mj-lt"/>
                <a:cs typeface="Times New Roman" pitchFamily="18" charset="0"/>
              </a:rPr>
              <a:t>Garantiza que los documentos generados por las entidades administrativas de la dependencia sean recibidos de forma puntual por sus destinatarios.</a:t>
            </a:r>
            <a:endParaRPr lang="es-MX" altLang="es-MX" sz="2000" kern="0" dirty="0">
              <a:solidFill>
                <a:srgbClr val="7030A0"/>
              </a:solidFill>
              <a:latin typeface="+mj-lt"/>
              <a:cs typeface="Times New Roman" pitchFamily="18" charset="0"/>
            </a:endParaRPr>
          </a:p>
        </p:txBody>
      </p:sp>
      <p:sp>
        <p:nvSpPr>
          <p:cNvPr id="13" name="Rectángulo 2">
            <a:extLst>
              <a:ext uri="{FF2B5EF4-FFF2-40B4-BE49-F238E27FC236}">
                <a16:creationId xmlns:a16="http://schemas.microsoft.com/office/drawing/2014/main" id="{499253D5-9391-4C87-8228-3ECEDEDB01DE}"/>
              </a:ext>
            </a:extLst>
          </p:cNvPr>
          <p:cNvSpPr/>
          <p:nvPr/>
        </p:nvSpPr>
        <p:spPr>
          <a:xfrm>
            <a:off x="451437" y="3789040"/>
            <a:ext cx="8241125" cy="2805320"/>
          </a:xfrm>
          <a:prstGeom prst="rect">
            <a:avLst/>
          </a:prstGeom>
        </p:spPr>
        <p:txBody>
          <a:bodyPr wrap="square">
            <a:spAutoFit/>
          </a:bodyPr>
          <a:lstStyle/>
          <a:p>
            <a:pPr marL="342900" indent="-342900" algn="just">
              <a:lnSpc>
                <a:spcPct val="150000"/>
              </a:lnSpc>
              <a:buClr>
                <a:srgbClr val="15223C"/>
              </a:buClr>
              <a:buFont typeface="Wingdings" panose="05000000000000000000" pitchFamily="2" charset="2"/>
              <a:buChar char="v"/>
              <a:defRPr/>
            </a:pPr>
            <a:r>
              <a:rPr lang="es-MX" sz="2000" b="1" dirty="0">
                <a:latin typeface="+mj-lt"/>
              </a:rPr>
              <a:t>Revisión </a:t>
            </a:r>
            <a:r>
              <a:rPr lang="es-MX" sz="2000" dirty="0">
                <a:latin typeface="+mj-lt"/>
              </a:rPr>
              <a:t>de la respuesta y –en su caso- corrección de términos de respuesta;</a:t>
            </a:r>
          </a:p>
          <a:p>
            <a:pPr marL="342900" indent="-342900" algn="just">
              <a:lnSpc>
                <a:spcPct val="150000"/>
              </a:lnSpc>
              <a:buClr>
                <a:srgbClr val="15223C"/>
              </a:buClr>
              <a:buFont typeface="Wingdings" panose="05000000000000000000" pitchFamily="2" charset="2"/>
              <a:buChar char="v"/>
              <a:defRPr/>
            </a:pPr>
            <a:r>
              <a:rPr lang="es-MX" sz="2000" b="1" dirty="0">
                <a:latin typeface="+mj-lt"/>
              </a:rPr>
              <a:t>Registro</a:t>
            </a:r>
            <a:r>
              <a:rPr lang="es-MX" sz="2000" dirty="0">
                <a:latin typeface="+mj-lt"/>
              </a:rPr>
              <a:t> de correspondencia de salida en un formato oficial o en el sistema automatizado disponible, asentando los datos verificadores;</a:t>
            </a:r>
          </a:p>
          <a:p>
            <a:pPr marL="342900" indent="-342900" algn="just">
              <a:lnSpc>
                <a:spcPct val="150000"/>
              </a:lnSpc>
              <a:buClr>
                <a:srgbClr val="15223C"/>
              </a:buClr>
              <a:buFont typeface="Wingdings" panose="05000000000000000000" pitchFamily="2" charset="2"/>
              <a:buChar char="v"/>
              <a:defRPr/>
            </a:pPr>
            <a:r>
              <a:rPr lang="es-MX" sz="2000" b="1" dirty="0">
                <a:latin typeface="+mj-lt"/>
              </a:rPr>
              <a:t>Control</a:t>
            </a:r>
            <a:r>
              <a:rPr lang="es-MX" sz="2000" dirty="0">
                <a:latin typeface="+mj-lt"/>
              </a:rPr>
              <a:t> del mecanismo de distribución de la correspondencia de salida</a:t>
            </a:r>
          </a:p>
        </p:txBody>
      </p:sp>
    </p:spTree>
    <p:extLst>
      <p:ext uri="{BB962C8B-B14F-4D97-AF65-F5344CB8AC3E}">
        <p14:creationId xmlns:p14="http://schemas.microsoft.com/office/powerpoint/2010/main" val="2667975746"/>
      </p:ext>
    </p:extLst>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D56AAD-118E-4ED6-998C-DC8049364723}"/>
              </a:ext>
            </a:extLst>
          </p:cNvPr>
          <p:cNvSpPr>
            <a:spLocks noGrp="1"/>
          </p:cNvSpPr>
          <p:nvPr>
            <p:ph type="ctrTitle"/>
          </p:nvPr>
        </p:nvSpPr>
        <p:spPr>
          <a:xfrm>
            <a:off x="755576" y="2996952"/>
            <a:ext cx="7772400" cy="1470025"/>
          </a:xfrm>
        </p:spPr>
        <p:txBody>
          <a:bodyPr>
            <a:noAutofit/>
          </a:bodyPr>
          <a:lstStyle/>
          <a:p>
            <a:r>
              <a:rPr lang="es-MX" sz="4800" b="1" dirty="0">
                <a:solidFill>
                  <a:srgbClr val="15223C"/>
                </a:solidFill>
              </a:rPr>
              <a:t>¡GRACIAS POR </a:t>
            </a:r>
            <a:br>
              <a:rPr lang="es-MX" sz="4800" b="1" dirty="0">
                <a:solidFill>
                  <a:srgbClr val="15223C"/>
                </a:solidFill>
              </a:rPr>
            </a:br>
            <a:r>
              <a:rPr lang="es-MX" sz="4800" b="1" dirty="0">
                <a:solidFill>
                  <a:srgbClr val="15223C"/>
                </a:solidFill>
              </a:rPr>
              <a:t>SU ATENCIÓN!</a:t>
            </a:r>
          </a:p>
        </p:txBody>
      </p:sp>
    </p:spTree>
    <p:extLst>
      <p:ext uri="{BB962C8B-B14F-4D97-AF65-F5344CB8AC3E}">
        <p14:creationId xmlns:p14="http://schemas.microsoft.com/office/powerpoint/2010/main" val="1469900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19672" y="980728"/>
            <a:ext cx="6192688" cy="523220"/>
          </a:xfrm>
          <a:prstGeom prst="rect">
            <a:avLst/>
          </a:prstGeom>
          <a:noFill/>
        </p:spPr>
        <p:txBody>
          <a:bodyPr wrap="square" rtlCol="0">
            <a:spAutoFit/>
          </a:bodyPr>
          <a:lstStyle/>
          <a:p>
            <a:pPr algn="ctr"/>
            <a:r>
              <a:rPr lang="es-MX" sz="2800" b="1" dirty="0">
                <a:solidFill>
                  <a:srgbClr val="15223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Marco Jurídico Histórico</a:t>
            </a:r>
          </a:p>
        </p:txBody>
      </p:sp>
      <p:graphicFrame>
        <p:nvGraphicFramePr>
          <p:cNvPr id="5" name="Diagrama 4"/>
          <p:cNvGraphicFramePr/>
          <p:nvPr>
            <p:extLst>
              <p:ext uri="{D42A27DB-BD31-4B8C-83A1-F6EECF244321}">
                <p14:modId xmlns:p14="http://schemas.microsoft.com/office/powerpoint/2010/main" val="1525760039"/>
              </p:ext>
            </p:extLst>
          </p:nvPr>
        </p:nvGraphicFramePr>
        <p:xfrm>
          <a:off x="575556" y="1700808"/>
          <a:ext cx="8280920" cy="4419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6303972"/>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7013B0C-C36B-4A30-B4D7-6B9CF7ED66CE}"/>
              </a:ext>
            </a:extLst>
          </p:cNvPr>
          <p:cNvSpPr txBox="1">
            <a:spLocks noChangeArrowheads="1"/>
          </p:cNvSpPr>
          <p:nvPr/>
        </p:nvSpPr>
        <p:spPr>
          <a:xfrm>
            <a:off x="467544" y="715077"/>
            <a:ext cx="8352928" cy="388937"/>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defRPr/>
            </a:pPr>
            <a:r>
              <a:rPr lang="es-MX" altLang="es-MX" sz="2800" b="1" dirty="0">
                <a:solidFill>
                  <a:srgbClr val="15223C"/>
                </a:solidFill>
                <a:latin typeface="Arial" panose="020B0604020202020204" pitchFamily="34" charset="0"/>
                <a:cs typeface="Arial" panose="020B0604020202020204" pitchFamily="34" charset="0"/>
              </a:rPr>
              <a:t>La producción de documentos</a:t>
            </a:r>
            <a:endParaRPr lang="es-MX" sz="2800" b="1" dirty="0">
              <a:solidFill>
                <a:srgbClr val="15223C"/>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p:txBody>
      </p:sp>
      <p:sp>
        <p:nvSpPr>
          <p:cNvPr id="7" name="Rectángulo 2">
            <a:extLst>
              <a:ext uri="{FF2B5EF4-FFF2-40B4-BE49-F238E27FC236}">
                <a16:creationId xmlns:a16="http://schemas.microsoft.com/office/drawing/2014/main" id="{A3583929-90C3-4E62-A459-03932B084149}"/>
              </a:ext>
            </a:extLst>
          </p:cNvPr>
          <p:cNvSpPr/>
          <p:nvPr/>
        </p:nvSpPr>
        <p:spPr>
          <a:xfrm>
            <a:off x="4211960" y="1340768"/>
            <a:ext cx="4464174" cy="2631490"/>
          </a:xfrm>
          <a:prstGeom prst="rect">
            <a:avLst/>
          </a:prstGeom>
        </p:spPr>
        <p:txBody>
          <a:bodyPr wrap="square">
            <a:spAutoFit/>
          </a:bodyPr>
          <a:lstStyle/>
          <a:p>
            <a:pPr algn="just">
              <a:lnSpc>
                <a:spcPct val="150000"/>
              </a:lnSpc>
              <a:buClr>
                <a:srgbClr val="7030A0"/>
              </a:buClr>
              <a:defRPr/>
            </a:pPr>
            <a:r>
              <a:rPr lang="es-MX"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El resultado de un trámite casi siempre se materializa en documentos que reflejan los procesos de gestión y la respuesta a dicho trámite.</a:t>
            </a:r>
          </a:p>
        </p:txBody>
      </p:sp>
      <p:sp>
        <p:nvSpPr>
          <p:cNvPr id="10" name="Rectángulo 2">
            <a:extLst>
              <a:ext uri="{FF2B5EF4-FFF2-40B4-BE49-F238E27FC236}">
                <a16:creationId xmlns:a16="http://schemas.microsoft.com/office/drawing/2014/main" id="{2FE90BE2-6A22-4614-83DB-E03A09988978}"/>
              </a:ext>
            </a:extLst>
          </p:cNvPr>
          <p:cNvSpPr/>
          <p:nvPr/>
        </p:nvSpPr>
        <p:spPr>
          <a:xfrm>
            <a:off x="395535" y="4077072"/>
            <a:ext cx="5893965" cy="2631490"/>
          </a:xfrm>
          <a:prstGeom prst="rect">
            <a:avLst/>
          </a:prstGeom>
        </p:spPr>
        <p:txBody>
          <a:bodyPr wrap="square">
            <a:spAutoFit/>
          </a:bodyPr>
          <a:lstStyle/>
          <a:p>
            <a:pPr algn="just">
              <a:lnSpc>
                <a:spcPct val="150000"/>
              </a:lnSpc>
              <a:buClr>
                <a:srgbClr val="7030A0"/>
              </a:buClr>
              <a:defRPr/>
            </a:pPr>
            <a:r>
              <a:rPr lang="es-MX"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Estos documentos de archivo, son testimonios</a:t>
            </a:r>
            <a:r>
              <a:rPr lang="es-MX" sz="2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MX"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atención entre gobierno y ciudadanos que tienen características concretas que permiten identificarlos así como diferenciarlos.</a:t>
            </a:r>
          </a:p>
        </p:txBody>
      </p:sp>
      <p:pic>
        <p:nvPicPr>
          <p:cNvPr id="11" name="Imagen 10" descr="Resultado de imagen para vectores gestión documental"/>
          <p:cNvPicPr/>
          <p:nvPr/>
        </p:nvPicPr>
        <p:blipFill>
          <a:blip r:embed="rId3">
            <a:extLst>
              <a:ext uri="{28A0092B-C50C-407E-A947-70E740481C1C}">
                <a14:useLocalDpi xmlns:a14="http://schemas.microsoft.com/office/drawing/2010/main" val="0"/>
              </a:ext>
            </a:extLst>
          </a:blip>
          <a:srcRect/>
          <a:stretch>
            <a:fillRect/>
          </a:stretch>
        </p:blipFill>
        <p:spPr bwMode="auto">
          <a:xfrm>
            <a:off x="381769" y="1475606"/>
            <a:ext cx="3686175" cy="2457450"/>
          </a:xfrm>
          <a:prstGeom prst="rect">
            <a:avLst/>
          </a:prstGeom>
          <a:noFill/>
          <a:ln>
            <a:noFill/>
          </a:ln>
        </p:spPr>
      </p:pic>
      <p:pic>
        <p:nvPicPr>
          <p:cNvPr id="12" name="Imagen 11" descr="Resultado de imagen para vectores archivo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3944069"/>
            <a:ext cx="2077219" cy="2581275"/>
          </a:xfrm>
          <a:prstGeom prst="rect">
            <a:avLst/>
          </a:prstGeom>
          <a:noFill/>
          <a:ln>
            <a:noFill/>
          </a:ln>
        </p:spPr>
      </p:pic>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BE17D292-0DFD-42DC-91CC-D07EC380226C}"/>
              </a:ext>
            </a:extLst>
          </p:cNvPr>
          <p:cNvSpPr txBox="1">
            <a:spLocks noChangeArrowheads="1"/>
          </p:cNvSpPr>
          <p:nvPr/>
        </p:nvSpPr>
        <p:spPr>
          <a:xfrm>
            <a:off x="3265302" y="561816"/>
            <a:ext cx="5761211" cy="388937"/>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MX" altLang="es-MX" sz="2800" b="1" dirty="0">
                <a:solidFill>
                  <a:srgbClr val="15223C"/>
                </a:solidFill>
              </a:rPr>
              <a:t>Atributos de los documentos</a:t>
            </a:r>
            <a:endParaRPr lang="es-MX" sz="2800" b="1" dirty="0">
              <a:solidFill>
                <a:srgbClr val="15223C"/>
              </a:solidFill>
              <a:effectLst>
                <a:outerShdw blurRad="38100" dist="38100" dir="2700000" algn="tl">
                  <a:srgbClr val="000000">
                    <a:alpha val="43137"/>
                  </a:srgbClr>
                </a:outerShdw>
              </a:effectLst>
              <a:latin typeface="Arial Narrow" pitchFamily="34" charset="0"/>
              <a:ea typeface="Calibri"/>
              <a:cs typeface="Times New Roman"/>
            </a:endParaRPr>
          </a:p>
        </p:txBody>
      </p:sp>
      <p:sp>
        <p:nvSpPr>
          <p:cNvPr id="13" name="Rectangle 3">
            <a:extLst>
              <a:ext uri="{FF2B5EF4-FFF2-40B4-BE49-F238E27FC236}">
                <a16:creationId xmlns:a16="http://schemas.microsoft.com/office/drawing/2014/main" id="{7D1C9D77-7205-493D-BAA0-03D25590CCC2}"/>
              </a:ext>
            </a:extLst>
          </p:cNvPr>
          <p:cNvSpPr txBox="1">
            <a:spLocks noChangeArrowheads="1"/>
          </p:cNvSpPr>
          <p:nvPr/>
        </p:nvSpPr>
        <p:spPr bwMode="auto">
          <a:xfrm>
            <a:off x="-36512" y="3645024"/>
            <a:ext cx="2088232" cy="792088"/>
          </a:xfrm>
          <a:prstGeom prst="rect">
            <a:avLst/>
          </a:prstGeom>
          <a:noFill/>
          <a:ln>
            <a:noFill/>
          </a:ln>
        </p:spPr>
        <p:txBody>
          <a:bodyPr/>
          <a:lstStyle>
            <a:lvl1pPr marL="342900" indent="-342900" algn="l" rtl="0" eaLnBrk="0" fontAlgn="base" hangingPunct="0">
              <a:spcBef>
                <a:spcPct val="20000"/>
              </a:spcBef>
              <a:spcAft>
                <a:spcPct val="0"/>
              </a:spcAft>
              <a:buClr>
                <a:schemeClr val="folHlink"/>
              </a:buClr>
              <a:buSzPct val="120000"/>
              <a:buFont typeface="Times" pitchFamily="18"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folHlink"/>
              </a:buClr>
              <a:buFont typeface="Times" pitchFamily="18"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folHlink"/>
              </a:buClr>
              <a:buFont typeface="Times" pitchFamily="18" charset="0"/>
              <a:buChar char="•"/>
              <a:defRPr sz="1600">
                <a:solidFill>
                  <a:schemeClr val="tx1"/>
                </a:solidFill>
                <a:latin typeface="+mn-lt"/>
              </a:defRPr>
            </a:lvl5pPr>
            <a:lvl6pPr marL="25146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6pPr>
            <a:lvl7pPr marL="29718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7pPr>
            <a:lvl8pPr marL="34290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8pPr>
            <a:lvl9pPr marL="38862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9pPr>
          </a:lstStyle>
          <a:p>
            <a:pPr marL="85725" indent="0" algn="ctr">
              <a:lnSpc>
                <a:spcPct val="80000"/>
              </a:lnSpc>
              <a:buClrTx/>
              <a:buNone/>
              <a:defRPr/>
            </a:pPr>
            <a:r>
              <a:rPr lang="en-US" altLang="es-MX" sz="2000" b="1" kern="0" dirty="0" err="1">
                <a:latin typeface="Arial" panose="020B0604020202020204" pitchFamily="34" charset="0"/>
                <a:cs typeface="Arial" panose="020B0604020202020204" pitchFamily="34" charset="0"/>
              </a:rPr>
              <a:t>Atributos</a:t>
            </a:r>
            <a:r>
              <a:rPr lang="en-US" altLang="es-MX" sz="2000" b="1" kern="0" dirty="0">
                <a:latin typeface="Arial" panose="020B0604020202020204" pitchFamily="34" charset="0"/>
                <a:cs typeface="Arial" panose="020B0604020202020204" pitchFamily="34" charset="0"/>
              </a:rPr>
              <a:t> del </a:t>
            </a:r>
            <a:r>
              <a:rPr lang="en-US" altLang="es-MX" sz="2000" b="1" kern="0" dirty="0" err="1">
                <a:latin typeface="Arial" panose="020B0604020202020204" pitchFamily="34" charset="0"/>
                <a:cs typeface="Arial" panose="020B0604020202020204" pitchFamily="34" charset="0"/>
              </a:rPr>
              <a:t>documento</a:t>
            </a:r>
            <a:endParaRPr lang="en-US" altLang="es-MX" sz="2000" b="1" kern="0" dirty="0">
              <a:latin typeface="Arial" panose="020B0604020202020204" pitchFamily="34" charset="0"/>
              <a:cs typeface="Arial" panose="020B0604020202020204" pitchFamily="34" charset="0"/>
            </a:endParaRPr>
          </a:p>
        </p:txBody>
      </p:sp>
      <p:sp>
        <p:nvSpPr>
          <p:cNvPr id="14" name="Rectangle 3">
            <a:extLst>
              <a:ext uri="{FF2B5EF4-FFF2-40B4-BE49-F238E27FC236}">
                <a16:creationId xmlns:a16="http://schemas.microsoft.com/office/drawing/2014/main" id="{189022D0-E64D-4801-9C02-9AC2CC0D814E}"/>
              </a:ext>
            </a:extLst>
          </p:cNvPr>
          <p:cNvSpPr txBox="1">
            <a:spLocks noChangeArrowheads="1"/>
          </p:cNvSpPr>
          <p:nvPr/>
        </p:nvSpPr>
        <p:spPr bwMode="auto">
          <a:xfrm>
            <a:off x="2267744" y="2348880"/>
            <a:ext cx="1512093" cy="504825"/>
          </a:xfrm>
          <a:prstGeom prst="rect">
            <a:avLst/>
          </a:prstGeom>
          <a:noFill/>
          <a:ln>
            <a:noFill/>
          </a:ln>
        </p:spPr>
        <p:txBody>
          <a:bodyPr/>
          <a:lstStyle>
            <a:lvl1pPr marL="342900" indent="-342900" algn="l" rtl="0" eaLnBrk="0" fontAlgn="base" hangingPunct="0">
              <a:spcBef>
                <a:spcPct val="20000"/>
              </a:spcBef>
              <a:spcAft>
                <a:spcPct val="0"/>
              </a:spcAft>
              <a:buClr>
                <a:schemeClr val="folHlink"/>
              </a:buClr>
              <a:buSzPct val="120000"/>
              <a:buFont typeface="Times" pitchFamily="18"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folHlink"/>
              </a:buClr>
              <a:buFont typeface="Times" pitchFamily="18"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folHlink"/>
              </a:buClr>
              <a:buFont typeface="Times" pitchFamily="18" charset="0"/>
              <a:buChar char="•"/>
              <a:defRPr sz="1600">
                <a:solidFill>
                  <a:schemeClr val="tx1"/>
                </a:solidFill>
                <a:latin typeface="+mn-lt"/>
              </a:defRPr>
            </a:lvl5pPr>
            <a:lvl6pPr marL="25146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6pPr>
            <a:lvl7pPr marL="29718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7pPr>
            <a:lvl8pPr marL="34290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8pPr>
            <a:lvl9pPr marL="38862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9pPr>
          </a:lstStyle>
          <a:p>
            <a:pPr marL="85725" indent="0" algn="ctr">
              <a:lnSpc>
                <a:spcPct val="80000"/>
              </a:lnSpc>
              <a:buClrTx/>
              <a:buFont typeface="Times" pitchFamily="18" charset="0"/>
              <a:buNone/>
              <a:defRPr/>
            </a:pPr>
            <a:r>
              <a:rPr lang="es-MX" altLang="es-MX" sz="2000" b="1" kern="0" dirty="0">
                <a:solidFill>
                  <a:srgbClr val="155B26"/>
                </a:solidFill>
                <a:latin typeface="Arial" panose="020B0604020202020204" pitchFamily="34" charset="0"/>
                <a:cs typeface="Arial" panose="020B0604020202020204" pitchFamily="34" charset="0"/>
              </a:rPr>
              <a:t>Internos</a:t>
            </a:r>
            <a:r>
              <a:rPr lang="en-US" altLang="es-MX" sz="2000" b="1" kern="0" dirty="0">
                <a:solidFill>
                  <a:srgbClr val="FF0000"/>
                </a:solidFill>
                <a:latin typeface="+mj-lt"/>
                <a:cs typeface="Times New Roman" pitchFamily="18" charset="0"/>
              </a:rPr>
              <a:t>	</a:t>
            </a:r>
          </a:p>
        </p:txBody>
      </p:sp>
      <p:sp>
        <p:nvSpPr>
          <p:cNvPr id="15" name="Rectangle 3">
            <a:extLst>
              <a:ext uri="{FF2B5EF4-FFF2-40B4-BE49-F238E27FC236}">
                <a16:creationId xmlns:a16="http://schemas.microsoft.com/office/drawing/2014/main" id="{E6081D59-14F3-4238-B6AD-2EA6804B1ECD}"/>
              </a:ext>
            </a:extLst>
          </p:cNvPr>
          <p:cNvSpPr txBox="1">
            <a:spLocks noChangeArrowheads="1"/>
          </p:cNvSpPr>
          <p:nvPr/>
        </p:nvSpPr>
        <p:spPr bwMode="auto">
          <a:xfrm>
            <a:off x="2339752" y="5084415"/>
            <a:ext cx="1491632" cy="504825"/>
          </a:xfrm>
          <a:prstGeom prst="rect">
            <a:avLst/>
          </a:prstGeom>
          <a:noFill/>
          <a:ln>
            <a:noFill/>
          </a:ln>
        </p:spPr>
        <p:txBody>
          <a:bodyPr/>
          <a:lstStyle>
            <a:lvl1pPr marL="342900" indent="-342900" algn="l" rtl="0" eaLnBrk="0" fontAlgn="base" hangingPunct="0">
              <a:spcBef>
                <a:spcPct val="20000"/>
              </a:spcBef>
              <a:spcAft>
                <a:spcPct val="0"/>
              </a:spcAft>
              <a:buClr>
                <a:schemeClr val="folHlink"/>
              </a:buClr>
              <a:buSzPct val="120000"/>
              <a:buFont typeface="Times" pitchFamily="18"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folHlink"/>
              </a:buClr>
              <a:buFont typeface="Times" pitchFamily="18"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folHlink"/>
              </a:buClr>
              <a:buFont typeface="Times" pitchFamily="18" charset="0"/>
              <a:buChar char="•"/>
              <a:defRPr sz="1600">
                <a:solidFill>
                  <a:schemeClr val="tx1"/>
                </a:solidFill>
                <a:latin typeface="+mn-lt"/>
              </a:defRPr>
            </a:lvl5pPr>
            <a:lvl6pPr marL="25146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6pPr>
            <a:lvl7pPr marL="29718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7pPr>
            <a:lvl8pPr marL="34290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8pPr>
            <a:lvl9pPr marL="38862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9pPr>
          </a:lstStyle>
          <a:p>
            <a:pPr marL="85725" indent="0" algn="ctr">
              <a:lnSpc>
                <a:spcPct val="80000"/>
              </a:lnSpc>
              <a:buClrTx/>
              <a:buFont typeface="Times" pitchFamily="18" charset="0"/>
              <a:buNone/>
              <a:defRPr/>
            </a:pPr>
            <a:r>
              <a:rPr lang="es-MX" altLang="es-MX" sz="2000" b="1" kern="0" dirty="0">
                <a:solidFill>
                  <a:srgbClr val="00B050"/>
                </a:solidFill>
                <a:latin typeface="Arial" panose="020B0604020202020204" pitchFamily="34" charset="0"/>
                <a:cs typeface="Arial" panose="020B0604020202020204" pitchFamily="34" charset="0"/>
              </a:rPr>
              <a:t>Externos</a:t>
            </a:r>
            <a:r>
              <a:rPr lang="en-US" altLang="es-MX" sz="2000" b="1" kern="0" dirty="0">
                <a:solidFill>
                  <a:srgbClr val="7030A0"/>
                </a:solidFill>
                <a:latin typeface="+mj-lt"/>
                <a:cs typeface="Times New Roman" pitchFamily="18" charset="0"/>
              </a:rPr>
              <a:t>	</a:t>
            </a:r>
          </a:p>
        </p:txBody>
      </p:sp>
      <p:sp>
        <p:nvSpPr>
          <p:cNvPr id="16" name="Rectangle 3">
            <a:extLst>
              <a:ext uri="{FF2B5EF4-FFF2-40B4-BE49-F238E27FC236}">
                <a16:creationId xmlns:a16="http://schemas.microsoft.com/office/drawing/2014/main" id="{DC5CE951-F036-4C81-99A4-F807A290B6F3}"/>
              </a:ext>
            </a:extLst>
          </p:cNvPr>
          <p:cNvSpPr txBox="1">
            <a:spLocks noChangeArrowheads="1"/>
          </p:cNvSpPr>
          <p:nvPr/>
        </p:nvSpPr>
        <p:spPr bwMode="auto">
          <a:xfrm>
            <a:off x="3779838" y="1670833"/>
            <a:ext cx="4614782" cy="2190215"/>
          </a:xfrm>
          <a:prstGeom prst="rect">
            <a:avLst/>
          </a:prstGeom>
          <a:noFill/>
          <a:ln>
            <a:noFill/>
          </a:ln>
        </p:spPr>
        <p:txBody>
          <a:bodyPr/>
          <a:lstStyle>
            <a:lvl1pPr marL="342900" indent="-342900" algn="l" rtl="0" eaLnBrk="0" fontAlgn="base" hangingPunct="0">
              <a:spcBef>
                <a:spcPct val="20000"/>
              </a:spcBef>
              <a:spcAft>
                <a:spcPct val="0"/>
              </a:spcAft>
              <a:buClr>
                <a:schemeClr val="folHlink"/>
              </a:buClr>
              <a:buSzPct val="120000"/>
              <a:buFont typeface="Times" pitchFamily="18"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folHlink"/>
              </a:buClr>
              <a:buFont typeface="Times" pitchFamily="18"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folHlink"/>
              </a:buClr>
              <a:buFont typeface="Times" pitchFamily="18" charset="0"/>
              <a:buChar char="•"/>
              <a:defRPr sz="1600">
                <a:solidFill>
                  <a:schemeClr val="tx1"/>
                </a:solidFill>
                <a:latin typeface="+mn-lt"/>
              </a:defRPr>
            </a:lvl5pPr>
            <a:lvl6pPr marL="25146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6pPr>
            <a:lvl7pPr marL="29718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7pPr>
            <a:lvl8pPr marL="34290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8pPr>
            <a:lvl9pPr marL="38862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9pPr>
          </a:lstStyle>
          <a:p>
            <a:pPr marL="428625" algn="just">
              <a:lnSpc>
                <a:spcPct val="80000"/>
              </a:lnSpc>
              <a:buClr>
                <a:srgbClr val="155B26"/>
              </a:buClr>
              <a:buFont typeface="Wingdings" panose="05000000000000000000" pitchFamily="2" charset="2"/>
              <a:buChar char="§"/>
              <a:defRPr/>
            </a:pPr>
            <a:r>
              <a:rPr lang="en-US" altLang="es-MX" sz="1600" b="1" kern="0" dirty="0" err="1">
                <a:solidFill>
                  <a:srgbClr val="155B26"/>
                </a:solidFill>
                <a:latin typeface="Arial" panose="020B0604020202020204" pitchFamily="34" charset="0"/>
                <a:cs typeface="Arial" panose="020B0604020202020204" pitchFamily="34" charset="0"/>
              </a:rPr>
              <a:t>Formas</a:t>
            </a:r>
            <a:r>
              <a:rPr lang="en-US" altLang="es-MX" sz="1600" b="1" kern="0" dirty="0">
                <a:solidFill>
                  <a:srgbClr val="155B26"/>
                </a:solidFill>
                <a:latin typeface="Arial" panose="020B0604020202020204" pitchFamily="34" charset="0"/>
                <a:cs typeface="Arial" panose="020B0604020202020204" pitchFamily="34" charset="0"/>
              </a:rPr>
              <a:t> </a:t>
            </a:r>
            <a:r>
              <a:rPr lang="en-US" altLang="es-MX" sz="1600" b="1" kern="0" dirty="0" err="1">
                <a:solidFill>
                  <a:srgbClr val="155B26"/>
                </a:solidFill>
                <a:latin typeface="Arial" panose="020B0604020202020204" pitchFamily="34" charset="0"/>
                <a:cs typeface="Arial" panose="020B0604020202020204" pitchFamily="34" charset="0"/>
              </a:rPr>
              <a:t>esenciales</a:t>
            </a:r>
            <a:r>
              <a:rPr lang="en-US" altLang="es-MX" sz="1600" b="1" kern="0" dirty="0">
                <a:solidFill>
                  <a:srgbClr val="155B26"/>
                </a:solidFill>
                <a:latin typeface="Arial" panose="020B0604020202020204" pitchFamily="34" charset="0"/>
                <a:cs typeface="Arial" panose="020B0604020202020204" pitchFamily="34" charset="0"/>
              </a:rPr>
              <a:t>: </a:t>
            </a:r>
            <a:r>
              <a:rPr lang="en-US" altLang="es-MX" sz="1600" b="1" kern="0" dirty="0" err="1">
                <a:solidFill>
                  <a:srgbClr val="155B26"/>
                </a:solidFill>
                <a:latin typeface="Arial" panose="020B0604020202020204" pitchFamily="34" charset="0"/>
                <a:cs typeface="Arial" panose="020B0604020202020204" pitchFamily="34" charset="0"/>
              </a:rPr>
              <a:t>autor</a:t>
            </a:r>
            <a:r>
              <a:rPr lang="en-US" altLang="es-MX" sz="1600" b="1" kern="0" dirty="0">
                <a:solidFill>
                  <a:srgbClr val="155B26"/>
                </a:solidFill>
                <a:latin typeface="Arial" panose="020B0604020202020204" pitchFamily="34" charset="0"/>
                <a:cs typeface="Arial" panose="020B0604020202020204" pitchFamily="34" charset="0"/>
              </a:rPr>
              <a:t>, </a:t>
            </a:r>
            <a:r>
              <a:rPr lang="en-US" altLang="es-MX" sz="1600" b="1" kern="0" dirty="0" err="1">
                <a:solidFill>
                  <a:srgbClr val="155B26"/>
                </a:solidFill>
                <a:latin typeface="Arial" panose="020B0604020202020204" pitchFamily="34" charset="0"/>
                <a:cs typeface="Arial" panose="020B0604020202020204" pitchFamily="34" charset="0"/>
              </a:rPr>
              <a:t>destinatario</a:t>
            </a:r>
            <a:r>
              <a:rPr lang="en-US" altLang="es-MX" sz="1600" b="1" kern="0" dirty="0">
                <a:solidFill>
                  <a:srgbClr val="155B26"/>
                </a:solidFill>
                <a:latin typeface="Arial" panose="020B0604020202020204" pitchFamily="34" charset="0"/>
                <a:cs typeface="Arial" panose="020B0604020202020204" pitchFamily="34" charset="0"/>
              </a:rPr>
              <a:t>, </a:t>
            </a:r>
            <a:r>
              <a:rPr lang="en-US" altLang="es-MX" sz="1600" b="1" kern="0" dirty="0" err="1">
                <a:solidFill>
                  <a:srgbClr val="155B26"/>
                </a:solidFill>
                <a:latin typeface="Arial" panose="020B0604020202020204" pitchFamily="34" charset="0"/>
                <a:cs typeface="Arial" panose="020B0604020202020204" pitchFamily="34" charset="0"/>
              </a:rPr>
              <a:t>texto</a:t>
            </a:r>
            <a:r>
              <a:rPr lang="en-US" altLang="es-MX" sz="1600" b="1" kern="0" dirty="0">
                <a:solidFill>
                  <a:srgbClr val="155B26"/>
                </a:solidFill>
                <a:latin typeface="Arial" panose="020B0604020202020204" pitchFamily="34" charset="0"/>
                <a:cs typeface="Arial" panose="020B0604020202020204" pitchFamily="34" charset="0"/>
              </a:rPr>
              <a:t>, data, </a:t>
            </a:r>
            <a:r>
              <a:rPr lang="en-US" altLang="es-MX" sz="1600" b="1" kern="0" dirty="0" err="1">
                <a:solidFill>
                  <a:srgbClr val="155B26"/>
                </a:solidFill>
                <a:latin typeface="Arial" panose="020B0604020202020204" pitchFamily="34" charset="0"/>
                <a:cs typeface="Arial" panose="020B0604020202020204" pitchFamily="34" charset="0"/>
              </a:rPr>
              <a:t>lugar</a:t>
            </a:r>
            <a:r>
              <a:rPr lang="en-US" altLang="es-MX" sz="1600" b="1" kern="0" dirty="0">
                <a:solidFill>
                  <a:srgbClr val="155B26"/>
                </a:solidFill>
                <a:latin typeface="Arial" panose="020B0604020202020204" pitchFamily="34" charset="0"/>
                <a:cs typeface="Arial" panose="020B0604020202020204" pitchFamily="34" charset="0"/>
              </a:rPr>
              <a:t>, </a:t>
            </a:r>
            <a:r>
              <a:rPr lang="en-US" altLang="es-MX" sz="1600" b="1" kern="0" dirty="0" err="1">
                <a:solidFill>
                  <a:srgbClr val="155B26"/>
                </a:solidFill>
                <a:latin typeface="Arial" panose="020B0604020202020204" pitchFamily="34" charset="0"/>
                <a:cs typeface="Arial" panose="020B0604020202020204" pitchFamily="34" charset="0"/>
              </a:rPr>
              <a:t>acontecimiento</a:t>
            </a:r>
            <a:endParaRPr lang="en-US" altLang="es-MX" sz="1600" b="1" kern="0" dirty="0">
              <a:solidFill>
                <a:srgbClr val="155B26"/>
              </a:solidFill>
              <a:latin typeface="Arial" panose="020B0604020202020204" pitchFamily="34" charset="0"/>
              <a:cs typeface="Arial" panose="020B0604020202020204" pitchFamily="34" charset="0"/>
            </a:endParaRPr>
          </a:p>
          <a:p>
            <a:pPr marL="257175" indent="-171450" algn="just">
              <a:lnSpc>
                <a:spcPct val="80000"/>
              </a:lnSpc>
              <a:buClr>
                <a:srgbClr val="155B26"/>
              </a:buClr>
              <a:buFont typeface="Wingdings" panose="05000000000000000000" pitchFamily="2" charset="2"/>
              <a:buChar char="§"/>
              <a:defRPr/>
            </a:pPr>
            <a:endParaRPr lang="en-US" altLang="es-MX" sz="1600" b="1" kern="0" dirty="0">
              <a:solidFill>
                <a:srgbClr val="155B26"/>
              </a:solidFill>
              <a:latin typeface="Arial" panose="020B0604020202020204" pitchFamily="34" charset="0"/>
              <a:cs typeface="Arial" panose="020B0604020202020204" pitchFamily="34" charset="0"/>
            </a:endParaRPr>
          </a:p>
          <a:p>
            <a:pPr marL="428625" algn="just">
              <a:lnSpc>
                <a:spcPct val="80000"/>
              </a:lnSpc>
              <a:buClr>
                <a:srgbClr val="155B26"/>
              </a:buClr>
              <a:buFont typeface="Wingdings" panose="05000000000000000000" pitchFamily="2" charset="2"/>
              <a:buChar char="§"/>
              <a:defRPr/>
            </a:pPr>
            <a:r>
              <a:rPr lang="en-US" altLang="es-MX" sz="1600" b="1" kern="0" dirty="0" err="1">
                <a:solidFill>
                  <a:srgbClr val="155B26"/>
                </a:solidFill>
                <a:latin typeface="Arial" panose="020B0604020202020204" pitchFamily="34" charset="0"/>
                <a:cs typeface="Arial" panose="020B0604020202020204" pitchFamily="34" charset="0"/>
              </a:rPr>
              <a:t>Formas</a:t>
            </a:r>
            <a:r>
              <a:rPr lang="en-US" altLang="es-MX" sz="1600" b="1" kern="0" dirty="0">
                <a:solidFill>
                  <a:srgbClr val="155B26"/>
                </a:solidFill>
                <a:latin typeface="Arial" panose="020B0604020202020204" pitchFamily="34" charset="0"/>
                <a:cs typeface="Arial" panose="020B0604020202020204" pitchFamily="34" charset="0"/>
              </a:rPr>
              <a:t> de </a:t>
            </a:r>
            <a:r>
              <a:rPr lang="en-US" altLang="es-MX" sz="1600" b="1" kern="0" dirty="0" err="1">
                <a:solidFill>
                  <a:srgbClr val="155B26"/>
                </a:solidFill>
                <a:latin typeface="Arial" panose="020B0604020202020204" pitchFamily="34" charset="0"/>
                <a:cs typeface="Arial" panose="020B0604020202020204" pitchFamily="34" charset="0"/>
              </a:rPr>
              <a:t>constancia</a:t>
            </a:r>
            <a:r>
              <a:rPr lang="en-US" altLang="es-MX" sz="1600" b="1" kern="0" dirty="0">
                <a:solidFill>
                  <a:srgbClr val="155B26"/>
                </a:solidFill>
                <a:latin typeface="Arial" panose="020B0604020202020204" pitchFamily="34" charset="0"/>
                <a:cs typeface="Arial" panose="020B0604020202020204" pitchFamily="34" charset="0"/>
              </a:rPr>
              <a:t>: </a:t>
            </a:r>
            <a:r>
              <a:rPr lang="en-US" altLang="es-MX" sz="1600" b="1" kern="0" dirty="0" err="1">
                <a:solidFill>
                  <a:srgbClr val="155B26"/>
                </a:solidFill>
                <a:latin typeface="Arial" panose="020B0604020202020204" pitchFamily="34" charset="0"/>
                <a:cs typeface="Arial" panose="020B0604020202020204" pitchFamily="34" charset="0"/>
              </a:rPr>
              <a:t>notas</a:t>
            </a:r>
            <a:r>
              <a:rPr lang="en-US" altLang="es-MX" sz="1600" b="1" kern="0" dirty="0">
                <a:solidFill>
                  <a:srgbClr val="155B26"/>
                </a:solidFill>
                <a:latin typeface="Arial" panose="020B0604020202020204" pitchFamily="34" charset="0"/>
                <a:cs typeface="Arial" panose="020B0604020202020204" pitchFamily="34" charset="0"/>
              </a:rPr>
              <a:t> de </a:t>
            </a:r>
            <a:r>
              <a:rPr lang="en-US" altLang="es-MX" sz="1600" b="1" kern="0" dirty="0" err="1">
                <a:solidFill>
                  <a:srgbClr val="155B26"/>
                </a:solidFill>
                <a:latin typeface="Arial" panose="020B0604020202020204" pitchFamily="34" charset="0"/>
                <a:cs typeface="Arial" panose="020B0604020202020204" pitchFamily="34" charset="0"/>
              </a:rPr>
              <a:t>registro</a:t>
            </a:r>
            <a:r>
              <a:rPr lang="en-US" altLang="es-MX" sz="1600" b="1" kern="0" dirty="0">
                <a:solidFill>
                  <a:srgbClr val="155B26"/>
                </a:solidFill>
                <a:latin typeface="Arial" panose="020B0604020202020204" pitchFamily="34" charset="0"/>
                <a:cs typeface="Arial" panose="020B0604020202020204" pitchFamily="34" charset="0"/>
              </a:rPr>
              <a:t> de entrada y </a:t>
            </a:r>
            <a:r>
              <a:rPr lang="en-US" altLang="es-MX" sz="1600" b="1" kern="0" dirty="0" err="1">
                <a:solidFill>
                  <a:srgbClr val="155B26"/>
                </a:solidFill>
                <a:latin typeface="Arial" panose="020B0604020202020204" pitchFamily="34" charset="0"/>
                <a:cs typeface="Arial" panose="020B0604020202020204" pitchFamily="34" charset="0"/>
              </a:rPr>
              <a:t>salida</a:t>
            </a:r>
            <a:r>
              <a:rPr lang="en-US" altLang="es-MX" sz="1600" b="1" kern="0" dirty="0">
                <a:solidFill>
                  <a:srgbClr val="155B26"/>
                </a:solidFill>
                <a:latin typeface="Arial" panose="020B0604020202020204" pitchFamily="34" charset="0"/>
                <a:cs typeface="Arial" panose="020B0604020202020204" pitchFamily="34" charset="0"/>
              </a:rPr>
              <a:t>, </a:t>
            </a:r>
            <a:r>
              <a:rPr lang="en-US" altLang="es-MX" sz="1600" b="1" kern="0" dirty="0" err="1">
                <a:solidFill>
                  <a:srgbClr val="155B26"/>
                </a:solidFill>
                <a:latin typeface="Arial" panose="020B0604020202020204" pitchFamily="34" charset="0"/>
                <a:cs typeface="Arial" panose="020B0604020202020204" pitchFamily="34" charset="0"/>
              </a:rPr>
              <a:t>diligencias</a:t>
            </a:r>
            <a:r>
              <a:rPr lang="en-US" altLang="es-MX" sz="1600" b="1" kern="0" dirty="0">
                <a:solidFill>
                  <a:srgbClr val="155B26"/>
                </a:solidFill>
                <a:latin typeface="Arial" panose="020B0604020202020204" pitchFamily="34" charset="0"/>
                <a:cs typeface="Arial" panose="020B0604020202020204" pitchFamily="34" charset="0"/>
              </a:rPr>
              <a:t> de </a:t>
            </a:r>
            <a:r>
              <a:rPr lang="en-US" altLang="es-MX" sz="1600" b="1" kern="0" dirty="0" err="1">
                <a:solidFill>
                  <a:srgbClr val="155B26"/>
                </a:solidFill>
                <a:latin typeface="Arial" panose="020B0604020202020204" pitchFamily="34" charset="0"/>
                <a:cs typeface="Arial" panose="020B0604020202020204" pitchFamily="34" charset="0"/>
              </a:rPr>
              <a:t>género</a:t>
            </a:r>
            <a:r>
              <a:rPr lang="en-US" altLang="es-MX" sz="1600" b="1" kern="0" dirty="0">
                <a:solidFill>
                  <a:srgbClr val="155B26"/>
                </a:solidFill>
                <a:latin typeface="Arial" panose="020B0604020202020204" pitchFamily="34" charset="0"/>
                <a:cs typeface="Arial" panose="020B0604020202020204" pitchFamily="34" charset="0"/>
              </a:rPr>
              <a:t>(</a:t>
            </a:r>
            <a:r>
              <a:rPr lang="en-US" altLang="es-MX" sz="1600" b="1" kern="0" dirty="0" err="1">
                <a:solidFill>
                  <a:srgbClr val="155B26"/>
                </a:solidFill>
                <a:latin typeface="Arial" panose="020B0604020202020204" pitchFamily="34" charset="0"/>
                <a:cs typeface="Arial" panose="020B0604020202020204" pitchFamily="34" charset="0"/>
              </a:rPr>
              <a:t>autentificaciones</a:t>
            </a:r>
            <a:r>
              <a:rPr lang="en-US" altLang="es-MX" sz="1600" b="1" kern="0" dirty="0">
                <a:solidFill>
                  <a:srgbClr val="155B26"/>
                </a:solidFill>
                <a:latin typeface="Arial" panose="020B0604020202020204" pitchFamily="34" charset="0"/>
                <a:cs typeface="Arial" panose="020B0604020202020204" pitchFamily="34" charset="0"/>
              </a:rPr>
              <a:t> de </a:t>
            </a:r>
            <a:r>
              <a:rPr lang="en-US" altLang="es-MX" sz="1600" b="1" kern="0" dirty="0" err="1">
                <a:solidFill>
                  <a:srgbClr val="155B26"/>
                </a:solidFill>
                <a:latin typeface="Arial" panose="020B0604020202020204" pitchFamily="34" charset="0"/>
                <a:cs typeface="Arial" panose="020B0604020202020204" pitchFamily="34" charset="0"/>
              </a:rPr>
              <a:t>firmas</a:t>
            </a:r>
            <a:r>
              <a:rPr lang="en-US" altLang="es-MX" sz="1600" b="1" kern="0" dirty="0">
                <a:solidFill>
                  <a:srgbClr val="155B26"/>
                </a:solidFill>
                <a:latin typeface="Arial" panose="020B0604020202020204" pitchFamily="34" charset="0"/>
                <a:cs typeface="Arial" panose="020B0604020202020204" pitchFamily="34" charset="0"/>
              </a:rPr>
              <a:t>, </a:t>
            </a:r>
            <a:r>
              <a:rPr lang="en-US" altLang="es-MX" sz="1600" b="1" kern="0" dirty="0" err="1">
                <a:solidFill>
                  <a:srgbClr val="155B26"/>
                </a:solidFill>
                <a:latin typeface="Arial" panose="020B0604020202020204" pitchFamily="34" charset="0"/>
                <a:cs typeface="Arial" panose="020B0604020202020204" pitchFamily="34" charset="0"/>
              </a:rPr>
              <a:t>intervenciones</a:t>
            </a:r>
            <a:r>
              <a:rPr lang="en-US" altLang="es-MX" sz="1600" b="1" kern="0" dirty="0">
                <a:solidFill>
                  <a:srgbClr val="155B26"/>
                </a:solidFill>
                <a:latin typeface="Arial" panose="020B0604020202020204" pitchFamily="34" charset="0"/>
                <a:cs typeface="Arial" panose="020B0604020202020204" pitchFamily="34" charset="0"/>
              </a:rPr>
              <a:t> y </a:t>
            </a:r>
            <a:r>
              <a:rPr lang="en-US" altLang="es-MX" sz="1600" b="1" kern="0" dirty="0" err="1">
                <a:solidFill>
                  <a:srgbClr val="155B26"/>
                </a:solidFill>
                <a:latin typeface="Arial" panose="020B0604020202020204" pitchFamily="34" charset="0"/>
                <a:cs typeface="Arial" panose="020B0604020202020204" pitchFamily="34" charset="0"/>
              </a:rPr>
              <a:t>visto</a:t>
            </a:r>
            <a:r>
              <a:rPr lang="en-US" altLang="es-MX" sz="1600" b="1" kern="0" dirty="0">
                <a:solidFill>
                  <a:srgbClr val="155B26"/>
                </a:solidFill>
                <a:latin typeface="Arial" panose="020B0604020202020204" pitchFamily="34" charset="0"/>
                <a:cs typeface="Arial" panose="020B0604020202020204" pitchFamily="34" charset="0"/>
              </a:rPr>
              <a:t> </a:t>
            </a:r>
            <a:r>
              <a:rPr lang="en-US" altLang="es-MX" sz="1600" b="1" kern="0" dirty="0" err="1">
                <a:solidFill>
                  <a:srgbClr val="155B26"/>
                </a:solidFill>
                <a:latin typeface="Arial" panose="020B0604020202020204" pitchFamily="34" charset="0"/>
                <a:cs typeface="Arial" panose="020B0604020202020204" pitchFamily="34" charset="0"/>
              </a:rPr>
              <a:t>bueno</a:t>
            </a:r>
            <a:r>
              <a:rPr lang="en-US" altLang="es-MX" sz="1600" b="1" kern="0" dirty="0">
                <a:solidFill>
                  <a:srgbClr val="155B26"/>
                </a:solidFill>
                <a:latin typeface="Arial" panose="020B0604020202020204" pitchFamily="34" charset="0"/>
                <a:cs typeface="Arial" panose="020B0604020202020204" pitchFamily="34" charset="0"/>
              </a:rPr>
              <a:t>)</a:t>
            </a:r>
          </a:p>
          <a:p>
            <a:pPr marL="257175" indent="-171450" algn="just">
              <a:lnSpc>
                <a:spcPct val="80000"/>
              </a:lnSpc>
              <a:buClr>
                <a:srgbClr val="155B26"/>
              </a:buClr>
              <a:buFont typeface="Wingdings" panose="05000000000000000000" pitchFamily="2" charset="2"/>
              <a:buChar char="§"/>
              <a:defRPr/>
            </a:pPr>
            <a:endParaRPr lang="en-US" altLang="es-MX" sz="1600" b="1" kern="0" dirty="0">
              <a:solidFill>
                <a:srgbClr val="155B26"/>
              </a:solidFill>
              <a:latin typeface="Arial" panose="020B0604020202020204" pitchFamily="34" charset="0"/>
              <a:cs typeface="Arial" panose="020B0604020202020204" pitchFamily="34" charset="0"/>
            </a:endParaRPr>
          </a:p>
          <a:p>
            <a:pPr marL="428625" algn="just">
              <a:lnSpc>
                <a:spcPct val="80000"/>
              </a:lnSpc>
              <a:buClr>
                <a:srgbClr val="155B26"/>
              </a:buClr>
              <a:buFont typeface="Wingdings" panose="05000000000000000000" pitchFamily="2" charset="2"/>
              <a:buChar char="§"/>
              <a:defRPr/>
            </a:pPr>
            <a:r>
              <a:rPr lang="en-US" altLang="es-MX" sz="1600" b="1" kern="0" dirty="0" err="1">
                <a:solidFill>
                  <a:srgbClr val="155B26"/>
                </a:solidFill>
                <a:latin typeface="Arial" panose="020B0604020202020204" pitchFamily="34" charset="0"/>
                <a:cs typeface="Arial" panose="020B0604020202020204" pitchFamily="34" charset="0"/>
              </a:rPr>
              <a:t>Formas</a:t>
            </a:r>
            <a:r>
              <a:rPr lang="en-US" altLang="es-MX" sz="1600" b="1" kern="0" dirty="0">
                <a:solidFill>
                  <a:srgbClr val="155B26"/>
                </a:solidFill>
                <a:latin typeface="Arial" panose="020B0604020202020204" pitchFamily="34" charset="0"/>
                <a:cs typeface="Arial" panose="020B0604020202020204" pitchFamily="34" charset="0"/>
              </a:rPr>
              <a:t> </a:t>
            </a:r>
            <a:r>
              <a:rPr lang="en-US" altLang="es-MX" sz="1600" b="1" kern="0" dirty="0" err="1">
                <a:solidFill>
                  <a:srgbClr val="155B26"/>
                </a:solidFill>
                <a:latin typeface="Arial" panose="020B0604020202020204" pitchFamily="34" charset="0"/>
                <a:cs typeface="Arial" panose="020B0604020202020204" pitchFamily="34" charset="0"/>
              </a:rPr>
              <a:t>archivísticas</a:t>
            </a:r>
            <a:r>
              <a:rPr lang="en-US" altLang="es-MX" sz="1600" b="1" kern="0" dirty="0">
                <a:solidFill>
                  <a:srgbClr val="155B26"/>
                </a:solidFill>
                <a:latin typeface="Arial" panose="020B0604020202020204" pitchFamily="34" charset="0"/>
                <a:cs typeface="Arial" panose="020B0604020202020204" pitchFamily="34" charset="0"/>
              </a:rPr>
              <a:t>: </a:t>
            </a:r>
            <a:r>
              <a:rPr lang="en-US" altLang="es-MX" sz="1600" b="1" kern="0" dirty="0" err="1">
                <a:solidFill>
                  <a:srgbClr val="155B26"/>
                </a:solidFill>
                <a:latin typeface="Arial" panose="020B0604020202020204" pitchFamily="34" charset="0"/>
                <a:cs typeface="Arial" panose="020B0604020202020204" pitchFamily="34" charset="0"/>
              </a:rPr>
              <a:t>notas</a:t>
            </a:r>
            <a:r>
              <a:rPr lang="en-US" altLang="es-MX" sz="1600" b="1" kern="0" dirty="0">
                <a:solidFill>
                  <a:srgbClr val="155B26"/>
                </a:solidFill>
                <a:latin typeface="Arial" panose="020B0604020202020204" pitchFamily="34" charset="0"/>
                <a:cs typeface="Arial" panose="020B0604020202020204" pitchFamily="34" charset="0"/>
              </a:rPr>
              <a:t> de </a:t>
            </a:r>
            <a:r>
              <a:rPr lang="en-US" altLang="es-MX" sz="1600" b="1" kern="0" dirty="0" err="1">
                <a:solidFill>
                  <a:srgbClr val="155B26"/>
                </a:solidFill>
                <a:latin typeface="Arial" panose="020B0604020202020204" pitchFamily="34" charset="0"/>
                <a:cs typeface="Arial" panose="020B0604020202020204" pitchFamily="34" charset="0"/>
              </a:rPr>
              <a:t>clasificación</a:t>
            </a:r>
            <a:r>
              <a:rPr lang="en-US" altLang="es-MX" sz="1600" b="1" kern="0" dirty="0">
                <a:solidFill>
                  <a:srgbClr val="155B26"/>
                </a:solidFill>
                <a:latin typeface="Arial" panose="020B0604020202020204" pitchFamily="34" charset="0"/>
                <a:cs typeface="Arial" panose="020B0604020202020204" pitchFamily="34" charset="0"/>
              </a:rPr>
              <a:t> y </a:t>
            </a:r>
            <a:r>
              <a:rPr lang="en-US" altLang="es-MX" sz="1600" b="1" kern="0" dirty="0" err="1">
                <a:solidFill>
                  <a:srgbClr val="155B26"/>
                </a:solidFill>
                <a:latin typeface="Arial" panose="020B0604020202020204" pitchFamily="34" charset="0"/>
                <a:cs typeface="Arial" panose="020B0604020202020204" pitchFamily="34" charset="0"/>
              </a:rPr>
              <a:t>referencia</a:t>
            </a:r>
            <a:r>
              <a:rPr lang="en-US" altLang="es-MX" sz="1600" b="1" kern="0" dirty="0">
                <a:solidFill>
                  <a:srgbClr val="155B26"/>
                </a:solidFill>
                <a:latin typeface="Arial" panose="020B0604020202020204" pitchFamily="34" charset="0"/>
                <a:cs typeface="Arial" panose="020B0604020202020204" pitchFamily="34" charset="0"/>
              </a:rPr>
              <a:t>, las de </a:t>
            </a:r>
            <a:r>
              <a:rPr lang="en-US" altLang="es-MX" sz="1600" b="1" kern="0" dirty="0" err="1">
                <a:solidFill>
                  <a:srgbClr val="155B26"/>
                </a:solidFill>
                <a:latin typeface="Arial" panose="020B0604020202020204" pitchFamily="34" charset="0"/>
                <a:cs typeface="Arial" panose="020B0604020202020204" pitchFamily="34" charset="0"/>
              </a:rPr>
              <a:t>resumen</a:t>
            </a:r>
            <a:r>
              <a:rPr lang="en-US" altLang="es-MX" sz="1600" b="1" kern="0" dirty="0">
                <a:solidFill>
                  <a:srgbClr val="155B26"/>
                </a:solidFill>
                <a:latin typeface="Arial" panose="020B0604020202020204" pitchFamily="34" charset="0"/>
                <a:cs typeface="Arial" panose="020B0604020202020204" pitchFamily="34" charset="0"/>
              </a:rPr>
              <a:t> o </a:t>
            </a:r>
            <a:r>
              <a:rPr lang="en-US" altLang="es-MX" sz="1600" b="1" kern="0" dirty="0" err="1">
                <a:solidFill>
                  <a:srgbClr val="155B26"/>
                </a:solidFill>
                <a:latin typeface="Arial" panose="020B0604020202020204" pitchFamily="34" charset="0"/>
                <a:cs typeface="Arial" panose="020B0604020202020204" pitchFamily="34" charset="0"/>
              </a:rPr>
              <a:t>extracto</a:t>
            </a:r>
            <a:r>
              <a:rPr lang="en-US" altLang="es-MX" sz="1600" b="1" kern="0" dirty="0">
                <a:solidFill>
                  <a:srgbClr val="155B26"/>
                </a:solidFill>
                <a:latin typeface="Arial" panose="020B0604020202020204" pitchFamily="34" charset="0"/>
                <a:cs typeface="Arial" panose="020B0604020202020204" pitchFamily="34" charset="0"/>
              </a:rPr>
              <a:t> y </a:t>
            </a:r>
            <a:r>
              <a:rPr lang="en-US" altLang="es-MX" sz="1600" b="1" kern="0" dirty="0" err="1">
                <a:solidFill>
                  <a:srgbClr val="155B26"/>
                </a:solidFill>
                <a:latin typeface="Arial" panose="020B0604020202020204" pitchFamily="34" charset="0"/>
                <a:cs typeface="Arial" panose="020B0604020202020204" pitchFamily="34" charset="0"/>
              </a:rPr>
              <a:t>referencias</a:t>
            </a:r>
            <a:r>
              <a:rPr lang="en-US" altLang="es-MX" sz="1600" b="1" kern="0" dirty="0">
                <a:solidFill>
                  <a:srgbClr val="155B26"/>
                </a:solidFill>
                <a:latin typeface="Arial" panose="020B0604020202020204" pitchFamily="34" charset="0"/>
                <a:cs typeface="Arial" panose="020B0604020202020204" pitchFamily="34" charset="0"/>
              </a:rPr>
              <a:t> </a:t>
            </a:r>
            <a:r>
              <a:rPr lang="en-US" altLang="es-MX" sz="1600" b="1" kern="0" dirty="0" err="1">
                <a:solidFill>
                  <a:srgbClr val="155B26"/>
                </a:solidFill>
                <a:latin typeface="Arial" panose="020B0604020202020204" pitchFamily="34" charset="0"/>
                <a:cs typeface="Arial" panose="020B0604020202020204" pitchFamily="34" charset="0"/>
              </a:rPr>
              <a:t>cruzadas</a:t>
            </a:r>
            <a:r>
              <a:rPr lang="en-US" altLang="es-MX" sz="1600" b="1" kern="0" dirty="0">
                <a:solidFill>
                  <a:srgbClr val="155B26"/>
                </a:solidFill>
                <a:latin typeface="Arial" panose="020B0604020202020204" pitchFamily="34" charset="0"/>
                <a:cs typeface="Arial" panose="020B0604020202020204" pitchFamily="34" charset="0"/>
              </a:rPr>
              <a:t>	</a:t>
            </a:r>
          </a:p>
        </p:txBody>
      </p:sp>
      <p:sp>
        <p:nvSpPr>
          <p:cNvPr id="17" name="8 Abrir llave">
            <a:extLst>
              <a:ext uri="{FF2B5EF4-FFF2-40B4-BE49-F238E27FC236}">
                <a16:creationId xmlns:a16="http://schemas.microsoft.com/office/drawing/2014/main" id="{070B2698-BBCF-431E-AFCC-A6F85EA6218C}"/>
              </a:ext>
            </a:extLst>
          </p:cNvPr>
          <p:cNvSpPr/>
          <p:nvPr/>
        </p:nvSpPr>
        <p:spPr>
          <a:xfrm>
            <a:off x="2051720" y="1556792"/>
            <a:ext cx="360363" cy="4752528"/>
          </a:xfrm>
          <a:prstGeom prst="leftBrace">
            <a:avLst/>
          </a:prstGeom>
          <a:ln w="38100">
            <a:solidFill>
              <a:srgbClr val="155B26"/>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s-MX"/>
          </a:p>
        </p:txBody>
      </p:sp>
      <p:sp>
        <p:nvSpPr>
          <p:cNvPr id="18" name="Rectangle 3">
            <a:extLst>
              <a:ext uri="{FF2B5EF4-FFF2-40B4-BE49-F238E27FC236}">
                <a16:creationId xmlns:a16="http://schemas.microsoft.com/office/drawing/2014/main" id="{FECE357C-E3A0-4313-87C9-5E87BD3D2237}"/>
              </a:ext>
            </a:extLst>
          </p:cNvPr>
          <p:cNvSpPr txBox="1">
            <a:spLocks noChangeArrowheads="1"/>
          </p:cNvSpPr>
          <p:nvPr/>
        </p:nvSpPr>
        <p:spPr bwMode="auto">
          <a:xfrm>
            <a:off x="3831384" y="4431705"/>
            <a:ext cx="4629048" cy="2093639"/>
          </a:xfrm>
          <a:prstGeom prst="rect">
            <a:avLst/>
          </a:prstGeom>
          <a:noFill/>
          <a:ln>
            <a:noFill/>
          </a:ln>
        </p:spPr>
        <p:txBody>
          <a:bodyPr/>
          <a:lstStyle>
            <a:lvl1pPr marL="342900" indent="-342900" algn="l" rtl="0" eaLnBrk="0" fontAlgn="base" hangingPunct="0">
              <a:spcBef>
                <a:spcPct val="20000"/>
              </a:spcBef>
              <a:spcAft>
                <a:spcPct val="0"/>
              </a:spcAft>
              <a:buClr>
                <a:schemeClr val="folHlink"/>
              </a:buClr>
              <a:buSzPct val="120000"/>
              <a:buFont typeface="Times" pitchFamily="18"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folHlink"/>
              </a:buClr>
              <a:buFont typeface="Times" pitchFamily="18"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folHlink"/>
              </a:buClr>
              <a:buFont typeface="Times" pitchFamily="18" charset="0"/>
              <a:buChar char="•"/>
              <a:defRPr sz="1600">
                <a:solidFill>
                  <a:schemeClr val="tx1"/>
                </a:solidFill>
                <a:latin typeface="+mn-lt"/>
              </a:defRPr>
            </a:lvl5pPr>
            <a:lvl6pPr marL="25146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6pPr>
            <a:lvl7pPr marL="29718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7pPr>
            <a:lvl8pPr marL="34290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8pPr>
            <a:lvl9pPr marL="38862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9pPr>
          </a:lstStyle>
          <a:p>
            <a:pPr marL="428625" algn="just">
              <a:lnSpc>
                <a:spcPct val="80000"/>
              </a:lnSpc>
              <a:buClr>
                <a:srgbClr val="00CC66"/>
              </a:buClr>
              <a:buFont typeface="Wingdings" panose="05000000000000000000" pitchFamily="2" charset="2"/>
              <a:buChar char="§"/>
              <a:defRPr/>
            </a:pPr>
            <a:r>
              <a:rPr lang="en-US" altLang="es-MX" sz="1600" b="1" kern="0" dirty="0" err="1">
                <a:solidFill>
                  <a:srgbClr val="00B050"/>
                </a:solidFill>
                <a:latin typeface="Arial" panose="020B0604020202020204" pitchFamily="34" charset="0"/>
                <a:cs typeface="Arial" panose="020B0604020202020204" pitchFamily="34" charset="0"/>
              </a:rPr>
              <a:t>Formato</a:t>
            </a:r>
            <a:r>
              <a:rPr lang="en-US" altLang="es-MX" sz="1600" b="1" kern="0" dirty="0">
                <a:solidFill>
                  <a:srgbClr val="00B050"/>
                </a:solidFill>
                <a:latin typeface="Arial" panose="020B0604020202020204" pitchFamily="34" charset="0"/>
                <a:cs typeface="Arial" panose="020B0604020202020204" pitchFamily="34" charset="0"/>
              </a:rPr>
              <a:t>: </a:t>
            </a:r>
            <a:r>
              <a:rPr lang="en-US" altLang="es-MX" sz="1600" b="1" kern="0" dirty="0" err="1">
                <a:solidFill>
                  <a:srgbClr val="00B050"/>
                </a:solidFill>
                <a:latin typeface="Arial" panose="020B0604020202020204" pitchFamily="34" charset="0"/>
                <a:cs typeface="Arial" panose="020B0604020202020204" pitchFamily="34" charset="0"/>
              </a:rPr>
              <a:t>volúmenes</a:t>
            </a:r>
            <a:r>
              <a:rPr lang="en-US" altLang="es-MX" sz="1600" b="1" kern="0" dirty="0">
                <a:solidFill>
                  <a:srgbClr val="00B050"/>
                </a:solidFill>
                <a:latin typeface="Arial" panose="020B0604020202020204" pitchFamily="34" charset="0"/>
                <a:cs typeface="Arial" panose="020B0604020202020204" pitchFamily="34" charset="0"/>
              </a:rPr>
              <a:t>, </a:t>
            </a:r>
            <a:r>
              <a:rPr lang="en-US" altLang="es-MX" sz="1600" b="1" kern="0" dirty="0" err="1">
                <a:solidFill>
                  <a:srgbClr val="00B050"/>
                </a:solidFill>
                <a:latin typeface="Arial" panose="020B0604020202020204" pitchFamily="34" charset="0"/>
                <a:cs typeface="Arial" panose="020B0604020202020204" pitchFamily="34" charset="0"/>
              </a:rPr>
              <a:t>unidades</a:t>
            </a:r>
            <a:r>
              <a:rPr lang="en-US" altLang="es-MX" sz="1600" b="1" kern="0" dirty="0">
                <a:solidFill>
                  <a:srgbClr val="00B050"/>
                </a:solidFill>
                <a:latin typeface="Arial" panose="020B0604020202020204" pitchFamily="34" charset="0"/>
                <a:cs typeface="Arial" panose="020B0604020202020204" pitchFamily="34" charset="0"/>
              </a:rPr>
              <a:t> </a:t>
            </a:r>
            <a:r>
              <a:rPr lang="en-US" altLang="es-MX" sz="1600" b="1" kern="0" dirty="0" err="1">
                <a:solidFill>
                  <a:srgbClr val="00B050"/>
                </a:solidFill>
                <a:latin typeface="Arial" panose="020B0604020202020204" pitchFamily="34" charset="0"/>
                <a:cs typeface="Arial" panose="020B0604020202020204" pitchFamily="34" charset="0"/>
              </a:rPr>
              <a:t>archivables</a:t>
            </a:r>
            <a:endParaRPr lang="en-US" altLang="es-MX" sz="1600" b="1" kern="0" dirty="0">
              <a:solidFill>
                <a:srgbClr val="00B050"/>
              </a:solidFill>
              <a:latin typeface="Arial" panose="020B0604020202020204" pitchFamily="34" charset="0"/>
              <a:cs typeface="Arial" panose="020B0604020202020204" pitchFamily="34" charset="0"/>
            </a:endParaRPr>
          </a:p>
          <a:p>
            <a:pPr marL="257175" indent="-171450" algn="just">
              <a:lnSpc>
                <a:spcPct val="80000"/>
              </a:lnSpc>
              <a:buClr>
                <a:srgbClr val="00CC66"/>
              </a:buClr>
              <a:buFont typeface="Wingdings" panose="05000000000000000000" pitchFamily="2" charset="2"/>
              <a:buChar char="§"/>
              <a:defRPr/>
            </a:pPr>
            <a:endParaRPr lang="en-US" altLang="es-MX" sz="1600" b="1" kern="0" dirty="0">
              <a:solidFill>
                <a:srgbClr val="00B050"/>
              </a:solidFill>
              <a:latin typeface="Arial" panose="020B0604020202020204" pitchFamily="34" charset="0"/>
              <a:cs typeface="Arial" panose="020B0604020202020204" pitchFamily="34" charset="0"/>
            </a:endParaRPr>
          </a:p>
          <a:p>
            <a:pPr marL="428625" algn="just">
              <a:lnSpc>
                <a:spcPct val="80000"/>
              </a:lnSpc>
              <a:buClr>
                <a:srgbClr val="00CC66"/>
              </a:buClr>
              <a:buFont typeface="Wingdings" panose="05000000000000000000" pitchFamily="2" charset="2"/>
              <a:buChar char="§"/>
              <a:defRPr/>
            </a:pPr>
            <a:r>
              <a:rPr lang="en-US" altLang="es-MX" sz="1600" b="1" kern="0" dirty="0">
                <a:solidFill>
                  <a:srgbClr val="00B050"/>
                </a:solidFill>
                <a:latin typeface="Arial" panose="020B0604020202020204" pitchFamily="34" charset="0"/>
                <a:cs typeface="Arial" panose="020B0604020202020204" pitchFamily="34" charset="0"/>
              </a:rPr>
              <a:t>Tipo de </a:t>
            </a:r>
            <a:r>
              <a:rPr lang="en-US" altLang="es-MX" sz="1600" b="1" kern="0" dirty="0" err="1">
                <a:solidFill>
                  <a:srgbClr val="00B050"/>
                </a:solidFill>
                <a:latin typeface="Arial" panose="020B0604020202020204" pitchFamily="34" charset="0"/>
                <a:cs typeface="Arial" panose="020B0604020202020204" pitchFamily="34" charset="0"/>
              </a:rPr>
              <a:t>escritura</a:t>
            </a:r>
            <a:r>
              <a:rPr lang="en-US" altLang="es-MX" sz="1600" b="1" kern="0" dirty="0">
                <a:solidFill>
                  <a:srgbClr val="00B050"/>
                </a:solidFill>
                <a:latin typeface="Arial" panose="020B0604020202020204" pitchFamily="34" charset="0"/>
                <a:cs typeface="Arial" panose="020B0604020202020204" pitchFamily="34" charset="0"/>
              </a:rPr>
              <a:t> y </a:t>
            </a:r>
            <a:r>
              <a:rPr lang="en-US" altLang="es-MX" sz="1600" b="1" kern="0" dirty="0" err="1">
                <a:solidFill>
                  <a:srgbClr val="00B050"/>
                </a:solidFill>
                <a:latin typeface="Arial" panose="020B0604020202020204" pitchFamily="34" charset="0"/>
                <a:cs typeface="Arial" panose="020B0604020202020204" pitchFamily="34" charset="0"/>
              </a:rPr>
              <a:t>su</a:t>
            </a:r>
            <a:r>
              <a:rPr lang="en-US" altLang="es-MX" sz="1600" b="1" kern="0" dirty="0">
                <a:solidFill>
                  <a:srgbClr val="00B050"/>
                </a:solidFill>
                <a:latin typeface="Arial" panose="020B0604020202020204" pitchFamily="34" charset="0"/>
                <a:cs typeface="Arial" panose="020B0604020202020204" pitchFamily="34" charset="0"/>
              </a:rPr>
              <a:t> </a:t>
            </a:r>
            <a:r>
              <a:rPr lang="en-US" altLang="es-MX" sz="1600" b="1" kern="0" dirty="0" err="1">
                <a:solidFill>
                  <a:srgbClr val="00B050"/>
                </a:solidFill>
                <a:latin typeface="Arial" panose="020B0604020202020204" pitchFamily="34" charset="0"/>
                <a:cs typeface="Arial" panose="020B0604020202020204" pitchFamily="34" charset="0"/>
              </a:rPr>
              <a:t>materialidad</a:t>
            </a:r>
            <a:endParaRPr lang="en-US" altLang="es-MX" sz="1600" b="1" kern="0" dirty="0">
              <a:solidFill>
                <a:srgbClr val="00B050"/>
              </a:solidFill>
              <a:latin typeface="Arial" panose="020B0604020202020204" pitchFamily="34" charset="0"/>
              <a:cs typeface="Arial" panose="020B0604020202020204" pitchFamily="34" charset="0"/>
            </a:endParaRPr>
          </a:p>
          <a:p>
            <a:pPr marL="257175" indent="-171450" algn="just">
              <a:lnSpc>
                <a:spcPct val="80000"/>
              </a:lnSpc>
              <a:buClr>
                <a:srgbClr val="00CC66"/>
              </a:buClr>
              <a:buFont typeface="Wingdings" panose="05000000000000000000" pitchFamily="2" charset="2"/>
              <a:buChar char="§"/>
              <a:defRPr/>
            </a:pPr>
            <a:endParaRPr lang="en-US" altLang="es-MX" sz="1600" b="1" kern="0" dirty="0">
              <a:solidFill>
                <a:srgbClr val="00B050"/>
              </a:solidFill>
              <a:latin typeface="Arial" panose="020B0604020202020204" pitchFamily="34" charset="0"/>
              <a:cs typeface="Arial" panose="020B0604020202020204" pitchFamily="34" charset="0"/>
            </a:endParaRPr>
          </a:p>
          <a:p>
            <a:pPr marL="428625" algn="just">
              <a:lnSpc>
                <a:spcPct val="80000"/>
              </a:lnSpc>
              <a:buClr>
                <a:srgbClr val="00CC66"/>
              </a:buClr>
              <a:buFont typeface="Wingdings" panose="05000000000000000000" pitchFamily="2" charset="2"/>
              <a:buChar char="§"/>
              <a:defRPr/>
            </a:pPr>
            <a:r>
              <a:rPr lang="en-US" altLang="es-MX" sz="1600" b="1" kern="0" dirty="0">
                <a:solidFill>
                  <a:srgbClr val="00B050"/>
                </a:solidFill>
                <a:latin typeface="Arial" panose="020B0604020202020204" pitchFamily="34" charset="0"/>
                <a:cs typeface="Arial" panose="020B0604020202020204" pitchFamily="34" charset="0"/>
              </a:rPr>
              <a:t>Forma: original o </a:t>
            </a:r>
            <a:r>
              <a:rPr lang="en-US" altLang="es-MX" sz="1600" b="1" kern="0" dirty="0" err="1">
                <a:solidFill>
                  <a:srgbClr val="00B050"/>
                </a:solidFill>
                <a:latin typeface="Arial" panose="020B0604020202020204" pitchFamily="34" charset="0"/>
                <a:cs typeface="Arial" panose="020B0604020202020204" pitchFamily="34" charset="0"/>
              </a:rPr>
              <a:t>copia</a:t>
            </a:r>
            <a:endParaRPr lang="en-US" altLang="es-MX" sz="1600" b="1" kern="0" dirty="0">
              <a:solidFill>
                <a:srgbClr val="00B050"/>
              </a:solidFill>
              <a:latin typeface="Arial" panose="020B0604020202020204" pitchFamily="34" charset="0"/>
              <a:cs typeface="Arial" panose="020B0604020202020204" pitchFamily="34" charset="0"/>
            </a:endParaRPr>
          </a:p>
          <a:p>
            <a:pPr marL="371475" indent="-285750" algn="just">
              <a:lnSpc>
                <a:spcPct val="80000"/>
              </a:lnSpc>
              <a:buClr>
                <a:srgbClr val="00CC66"/>
              </a:buClr>
              <a:buFont typeface="Wingdings" panose="05000000000000000000" pitchFamily="2" charset="2"/>
              <a:buChar char="§"/>
              <a:defRPr/>
            </a:pPr>
            <a:endParaRPr lang="en-US" altLang="es-MX" sz="1600" b="1" kern="0" dirty="0">
              <a:solidFill>
                <a:srgbClr val="00B050"/>
              </a:solidFill>
              <a:latin typeface="Arial" panose="020B0604020202020204" pitchFamily="34" charset="0"/>
              <a:cs typeface="Arial" panose="020B0604020202020204" pitchFamily="34" charset="0"/>
            </a:endParaRPr>
          </a:p>
          <a:p>
            <a:pPr marL="428625" algn="just">
              <a:lnSpc>
                <a:spcPct val="80000"/>
              </a:lnSpc>
              <a:buClr>
                <a:srgbClr val="00CC66"/>
              </a:buClr>
              <a:buFont typeface="Wingdings" panose="05000000000000000000" pitchFamily="2" charset="2"/>
              <a:buChar char="§"/>
              <a:defRPr/>
            </a:pPr>
            <a:r>
              <a:rPr lang="en-US" altLang="es-MX" sz="1600" b="1" kern="0" dirty="0" err="1">
                <a:solidFill>
                  <a:srgbClr val="00B050"/>
                </a:solidFill>
                <a:latin typeface="Arial" panose="020B0604020202020204" pitchFamily="34" charset="0"/>
                <a:cs typeface="Arial" panose="020B0604020202020204" pitchFamily="34" charset="0"/>
              </a:rPr>
              <a:t>Sellos</a:t>
            </a:r>
            <a:r>
              <a:rPr lang="en-US" altLang="es-MX" sz="1600" b="1" kern="0" dirty="0">
                <a:solidFill>
                  <a:srgbClr val="00B05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74589159"/>
      </p:ext>
    </p:extLst>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7013B0C-C36B-4A30-B4D7-6B9CF7ED66CE}"/>
              </a:ext>
            </a:extLst>
          </p:cNvPr>
          <p:cNvSpPr txBox="1">
            <a:spLocks noChangeArrowheads="1"/>
          </p:cNvSpPr>
          <p:nvPr/>
        </p:nvSpPr>
        <p:spPr>
          <a:xfrm>
            <a:off x="4716016" y="763588"/>
            <a:ext cx="4064957" cy="388937"/>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defRPr/>
            </a:pPr>
            <a:r>
              <a:rPr lang="es-MX" altLang="es-MX" sz="2800" b="1" dirty="0">
                <a:solidFill>
                  <a:srgbClr val="15223C"/>
                </a:solidFill>
              </a:rPr>
              <a:t>Documento de archivo</a:t>
            </a:r>
            <a:endParaRPr lang="es-MX" sz="2800" b="1" dirty="0">
              <a:solidFill>
                <a:srgbClr val="15223C"/>
              </a:solidFill>
              <a:effectLst>
                <a:outerShdw blurRad="38100" dist="38100" dir="2700000" algn="tl">
                  <a:srgbClr val="000000">
                    <a:alpha val="43137"/>
                  </a:srgbClr>
                </a:outerShdw>
              </a:effectLst>
              <a:latin typeface="Arial Narrow" pitchFamily="34" charset="0"/>
              <a:ea typeface="Calibri"/>
              <a:cs typeface="Times New Roman"/>
            </a:endParaRPr>
          </a:p>
        </p:txBody>
      </p:sp>
      <p:sp>
        <p:nvSpPr>
          <p:cNvPr id="7" name="Rectángulo 2">
            <a:extLst>
              <a:ext uri="{FF2B5EF4-FFF2-40B4-BE49-F238E27FC236}">
                <a16:creationId xmlns:a16="http://schemas.microsoft.com/office/drawing/2014/main" id="{A3583929-90C3-4E62-A459-03932B084149}"/>
              </a:ext>
            </a:extLst>
          </p:cNvPr>
          <p:cNvSpPr/>
          <p:nvPr/>
        </p:nvSpPr>
        <p:spPr>
          <a:xfrm>
            <a:off x="3779912" y="2449919"/>
            <a:ext cx="5001061" cy="3139321"/>
          </a:xfrm>
          <a:prstGeom prst="rect">
            <a:avLst/>
          </a:prstGeom>
        </p:spPr>
        <p:txBody>
          <a:bodyPr wrap="square">
            <a:spAutoFit/>
          </a:bodyPr>
          <a:lstStyle/>
          <a:p>
            <a:pPr marL="342900" indent="-342900" algn="just">
              <a:buClr>
                <a:srgbClr val="0C7A29"/>
              </a:buClr>
              <a:buFont typeface="Wingdings" panose="05000000000000000000" pitchFamily="2" charset="2"/>
              <a:buChar char="q"/>
              <a:defRPr/>
            </a:pPr>
            <a:r>
              <a:rPr lang="es-MX" sz="2200" dirty="0">
                <a:latin typeface="Arial" panose="020B0604020202020204" pitchFamily="34" charset="0"/>
                <a:cs typeface="Arial" panose="020B0604020202020204" pitchFamily="34" charset="0"/>
              </a:rPr>
              <a:t>Es aquel que registra un hecho, acto </a:t>
            </a:r>
            <a:r>
              <a:rPr lang="es-MX" sz="2200" u="sng" dirty="0">
                <a:latin typeface="Arial" panose="020B0604020202020204" pitchFamily="34" charset="0"/>
                <a:cs typeface="Arial" panose="020B0604020202020204" pitchFamily="34" charset="0"/>
              </a:rPr>
              <a:t>administrativo</a:t>
            </a:r>
            <a:r>
              <a:rPr lang="es-MX" sz="2200" dirty="0">
                <a:latin typeface="Arial" panose="020B0604020202020204" pitchFamily="34" charset="0"/>
                <a:cs typeface="Arial" panose="020B0604020202020204" pitchFamily="34" charset="0"/>
              </a:rPr>
              <a:t>, </a:t>
            </a:r>
            <a:r>
              <a:rPr lang="es-MX" sz="2200" u="sng" dirty="0">
                <a:latin typeface="Arial" panose="020B0604020202020204" pitchFamily="34" charset="0"/>
                <a:cs typeface="Arial" panose="020B0604020202020204" pitchFamily="34" charset="0"/>
              </a:rPr>
              <a:t>jurídico</a:t>
            </a:r>
            <a:r>
              <a:rPr lang="es-MX" sz="2200" dirty="0">
                <a:latin typeface="Arial" panose="020B0604020202020204" pitchFamily="34" charset="0"/>
                <a:cs typeface="Arial" panose="020B0604020202020204" pitchFamily="34" charset="0"/>
              </a:rPr>
              <a:t>, </a:t>
            </a:r>
            <a:r>
              <a:rPr lang="es-MX" sz="2200" u="sng" dirty="0">
                <a:latin typeface="Arial" panose="020B0604020202020204" pitchFamily="34" charset="0"/>
                <a:cs typeface="Arial" panose="020B0604020202020204" pitchFamily="34" charset="0"/>
              </a:rPr>
              <a:t>fiscal</a:t>
            </a:r>
            <a:r>
              <a:rPr lang="es-MX" sz="2200" dirty="0">
                <a:latin typeface="Arial" panose="020B0604020202020204" pitchFamily="34" charset="0"/>
                <a:cs typeface="Arial" panose="020B0604020202020204" pitchFamily="34" charset="0"/>
              </a:rPr>
              <a:t> o </a:t>
            </a:r>
            <a:r>
              <a:rPr lang="es-MX" sz="2200" u="sng" dirty="0">
                <a:latin typeface="Arial" panose="020B0604020202020204" pitchFamily="34" charset="0"/>
                <a:cs typeface="Arial" panose="020B0604020202020204" pitchFamily="34" charset="0"/>
              </a:rPr>
              <a:t>contable</a:t>
            </a:r>
            <a:r>
              <a:rPr lang="es-MX" sz="2200" dirty="0">
                <a:latin typeface="Arial" panose="020B0604020202020204" pitchFamily="34" charset="0"/>
                <a:cs typeface="Arial" panose="020B0604020202020204" pitchFamily="34" charset="0"/>
              </a:rPr>
              <a:t> producido, recibido y utilizado en el ejercicio de las facultades, competencias o funciones de los sujetos obligados, con independencia de su soporte documental. (Art. 4, fracción XXIV de la Ley General de Archivos)</a:t>
            </a:r>
          </a:p>
        </p:txBody>
      </p:sp>
      <p:sp>
        <p:nvSpPr>
          <p:cNvPr id="12" name="Rectangle 3">
            <a:extLst>
              <a:ext uri="{FF2B5EF4-FFF2-40B4-BE49-F238E27FC236}">
                <a16:creationId xmlns:a16="http://schemas.microsoft.com/office/drawing/2014/main" id="{BF205F21-036A-4BAB-930F-43BE88545FAB}"/>
              </a:ext>
            </a:extLst>
          </p:cNvPr>
          <p:cNvSpPr txBox="1">
            <a:spLocks noChangeArrowheads="1"/>
          </p:cNvSpPr>
          <p:nvPr/>
        </p:nvSpPr>
        <p:spPr bwMode="auto">
          <a:xfrm>
            <a:off x="395536" y="1697005"/>
            <a:ext cx="3888432" cy="504825"/>
          </a:xfrm>
          <a:prstGeom prst="rect">
            <a:avLst/>
          </a:prstGeom>
          <a:noFill/>
          <a:ln>
            <a:noFill/>
          </a:ln>
        </p:spPr>
        <p:txBody>
          <a:bodyPr/>
          <a:lstStyle>
            <a:lvl1pPr marL="342900" indent="-342900" algn="l" rtl="0" eaLnBrk="0" fontAlgn="base" hangingPunct="0">
              <a:spcBef>
                <a:spcPct val="20000"/>
              </a:spcBef>
              <a:spcAft>
                <a:spcPct val="0"/>
              </a:spcAft>
              <a:buClr>
                <a:schemeClr val="folHlink"/>
              </a:buClr>
              <a:buSzPct val="120000"/>
              <a:buFont typeface="Times" pitchFamily="18"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folHlink"/>
              </a:buClr>
              <a:buFont typeface="Times" pitchFamily="18"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folHlink"/>
              </a:buClr>
              <a:buFont typeface="Times" pitchFamily="18" charset="0"/>
              <a:buChar char="•"/>
              <a:defRPr sz="1600">
                <a:solidFill>
                  <a:schemeClr val="tx1"/>
                </a:solidFill>
                <a:latin typeface="+mn-lt"/>
              </a:defRPr>
            </a:lvl5pPr>
            <a:lvl6pPr marL="25146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6pPr>
            <a:lvl7pPr marL="29718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7pPr>
            <a:lvl8pPr marL="34290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8pPr>
            <a:lvl9pPr marL="38862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9pPr>
          </a:lstStyle>
          <a:p>
            <a:pPr marL="85725" indent="0" algn="ctr">
              <a:lnSpc>
                <a:spcPct val="80000"/>
              </a:lnSpc>
              <a:buClrTx/>
              <a:buNone/>
              <a:defRPr/>
            </a:pPr>
            <a:r>
              <a:rPr lang="en-US" altLang="es-MX" sz="2200" b="1" kern="0" dirty="0">
                <a:latin typeface="Arial" panose="020B0604020202020204" pitchFamily="34" charset="0"/>
                <a:cs typeface="Arial" panose="020B0604020202020204" pitchFamily="34" charset="0"/>
              </a:rPr>
              <a:t>¿</a:t>
            </a:r>
            <a:r>
              <a:rPr lang="en-US" altLang="es-MX" sz="2200" b="1" kern="0" dirty="0" err="1">
                <a:latin typeface="Arial" panose="020B0604020202020204" pitchFamily="34" charset="0"/>
                <a:cs typeface="Arial" panose="020B0604020202020204" pitchFamily="34" charset="0"/>
              </a:rPr>
              <a:t>Qué</a:t>
            </a:r>
            <a:r>
              <a:rPr lang="en-US" altLang="es-MX" sz="2200" b="1" kern="0" dirty="0">
                <a:latin typeface="Arial" panose="020B0604020202020204" pitchFamily="34" charset="0"/>
                <a:cs typeface="Arial" panose="020B0604020202020204" pitchFamily="34" charset="0"/>
              </a:rPr>
              <a:t> </a:t>
            </a:r>
            <a:r>
              <a:rPr lang="en-US" altLang="es-MX" sz="2200" b="1" kern="0" dirty="0" err="1">
                <a:latin typeface="Arial" panose="020B0604020202020204" pitchFamily="34" charset="0"/>
                <a:cs typeface="Arial" panose="020B0604020202020204" pitchFamily="34" charset="0"/>
              </a:rPr>
              <a:t>es</a:t>
            </a:r>
            <a:r>
              <a:rPr lang="en-US" altLang="es-MX" sz="2200" b="1" kern="0" dirty="0">
                <a:latin typeface="Arial" panose="020B0604020202020204" pitchFamily="34" charset="0"/>
                <a:cs typeface="Arial" panose="020B0604020202020204" pitchFamily="34" charset="0"/>
              </a:rPr>
              <a:t> un </a:t>
            </a:r>
            <a:r>
              <a:rPr lang="en-US" altLang="es-MX" sz="2200" b="1" kern="0" dirty="0" err="1">
                <a:latin typeface="Arial" panose="020B0604020202020204" pitchFamily="34" charset="0"/>
                <a:cs typeface="Arial" panose="020B0604020202020204" pitchFamily="34" charset="0"/>
              </a:rPr>
              <a:t>documento</a:t>
            </a:r>
            <a:r>
              <a:rPr lang="en-US" altLang="es-MX" sz="2200" b="1" kern="0" dirty="0">
                <a:latin typeface="Arial" panose="020B0604020202020204" pitchFamily="34" charset="0"/>
                <a:cs typeface="Arial" panose="020B0604020202020204" pitchFamily="34" charset="0"/>
              </a:rPr>
              <a:t> de </a:t>
            </a:r>
            <a:r>
              <a:rPr lang="en-US" altLang="es-MX" sz="2200" b="1" kern="0" dirty="0" err="1">
                <a:latin typeface="Arial" panose="020B0604020202020204" pitchFamily="34" charset="0"/>
                <a:cs typeface="Arial" panose="020B0604020202020204" pitchFamily="34" charset="0"/>
              </a:rPr>
              <a:t>archivo</a:t>
            </a:r>
            <a:r>
              <a:rPr lang="en-US" altLang="es-MX" sz="2200" b="1" kern="0" dirty="0">
                <a:latin typeface="Arial" panose="020B0604020202020204" pitchFamily="34" charset="0"/>
                <a:cs typeface="Arial" panose="020B0604020202020204" pitchFamily="34" charset="0"/>
              </a:rPr>
              <a:t>?</a:t>
            </a:r>
            <a:r>
              <a:rPr lang="en-US" altLang="es-MX" sz="2000" b="1" kern="0" dirty="0">
                <a:solidFill>
                  <a:srgbClr val="7030A0"/>
                </a:solidFill>
                <a:latin typeface="+mj-lt"/>
                <a:cs typeface="Times New Roman" pitchFamily="18" charset="0"/>
              </a:rPr>
              <a:t>	</a:t>
            </a:r>
          </a:p>
        </p:txBody>
      </p:sp>
      <p:pic>
        <p:nvPicPr>
          <p:cNvPr id="10" name="Picture 11" descr="C:\Users\usuario\AppData\Local\Microsoft\Windows\INetCache\IE\G2F2KY8P\sentencia_anulado_contrato_mantenimiento_arona1[1].png">
            <a:extLst>
              <a:ext uri="{FF2B5EF4-FFF2-40B4-BE49-F238E27FC236}">
                <a16:creationId xmlns:a16="http://schemas.microsoft.com/office/drawing/2014/main" id="{68E538EA-B811-4E96-BC29-EE6020725D35}"/>
              </a:ext>
            </a:extLst>
          </p:cNvPr>
          <p:cNvPicPr>
            <a:picLocks noChangeAspect="1" noChangeArrowheads="1"/>
          </p:cNvPicPr>
          <p:nvPr/>
        </p:nvPicPr>
        <p:blipFill>
          <a:blip r:embed="rId3" cstate="print"/>
          <a:srcRect/>
          <a:stretch>
            <a:fillRect/>
          </a:stretch>
        </p:blipFill>
        <p:spPr bwMode="auto">
          <a:xfrm>
            <a:off x="971599" y="2492896"/>
            <a:ext cx="2520281" cy="3366120"/>
          </a:xfrm>
          <a:prstGeom prst="rect">
            <a:avLst/>
          </a:prstGeom>
          <a:noFill/>
        </p:spPr>
      </p:pic>
    </p:spTree>
    <p:extLst>
      <p:ext uri="{BB962C8B-B14F-4D97-AF65-F5344CB8AC3E}">
        <p14:creationId xmlns:p14="http://schemas.microsoft.com/office/powerpoint/2010/main" val="2365629110"/>
      </p:ext>
    </p:extLst>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7013B0C-C36B-4A30-B4D7-6B9CF7ED66CE}"/>
              </a:ext>
            </a:extLst>
          </p:cNvPr>
          <p:cNvSpPr txBox="1">
            <a:spLocks noChangeArrowheads="1"/>
          </p:cNvSpPr>
          <p:nvPr/>
        </p:nvSpPr>
        <p:spPr>
          <a:xfrm>
            <a:off x="4499992" y="703956"/>
            <a:ext cx="4392489" cy="388937"/>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MX" altLang="es-MX" sz="2800" b="1" dirty="0">
                <a:solidFill>
                  <a:srgbClr val="15223C"/>
                </a:solidFill>
              </a:rPr>
              <a:t>Documentos de archivo</a:t>
            </a:r>
            <a:endParaRPr lang="es-MX" sz="2800" b="1" dirty="0">
              <a:solidFill>
                <a:srgbClr val="15223C"/>
              </a:solidFill>
              <a:effectLst>
                <a:outerShdw blurRad="38100" dist="38100" dir="2700000" algn="tl">
                  <a:srgbClr val="000000">
                    <a:alpha val="43137"/>
                  </a:srgbClr>
                </a:outerShdw>
              </a:effectLst>
              <a:latin typeface="Arial Narrow" pitchFamily="34" charset="0"/>
              <a:ea typeface="Calibri"/>
              <a:cs typeface="Times New Roman"/>
            </a:endParaRPr>
          </a:p>
        </p:txBody>
      </p:sp>
      <p:graphicFrame>
        <p:nvGraphicFramePr>
          <p:cNvPr id="3" name="Diagrama 2">
            <a:extLst>
              <a:ext uri="{FF2B5EF4-FFF2-40B4-BE49-F238E27FC236}">
                <a16:creationId xmlns:a16="http://schemas.microsoft.com/office/drawing/2014/main" id="{5E2CB9BE-BD35-4C04-A7FE-ECDE9CE7F672}"/>
              </a:ext>
            </a:extLst>
          </p:cNvPr>
          <p:cNvGraphicFramePr/>
          <p:nvPr>
            <p:extLst>
              <p:ext uri="{D42A27DB-BD31-4B8C-83A1-F6EECF244321}">
                <p14:modId xmlns:p14="http://schemas.microsoft.com/office/powerpoint/2010/main" val="3513823460"/>
              </p:ext>
            </p:extLst>
          </p:nvPr>
        </p:nvGraphicFramePr>
        <p:xfrm>
          <a:off x="659905" y="1556792"/>
          <a:ext cx="8232576" cy="4043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2880508"/>
      </p:ext>
    </p:extLst>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7013B0C-C36B-4A30-B4D7-6B9CF7ED66CE}"/>
              </a:ext>
            </a:extLst>
          </p:cNvPr>
          <p:cNvSpPr txBox="1">
            <a:spLocks noChangeArrowheads="1"/>
          </p:cNvSpPr>
          <p:nvPr/>
        </p:nvSpPr>
        <p:spPr>
          <a:xfrm>
            <a:off x="4788024" y="620688"/>
            <a:ext cx="4104456" cy="388937"/>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MX" altLang="es-MX" sz="2800" b="1" dirty="0"/>
              <a:t>Común vs Sustantiva</a:t>
            </a:r>
            <a:endParaRPr lang="es-MX" sz="2800" b="1" dirty="0">
              <a:effectLst>
                <a:outerShdw blurRad="38100" dist="38100" dir="2700000" algn="tl">
                  <a:srgbClr val="000000">
                    <a:alpha val="43137"/>
                  </a:srgbClr>
                </a:outerShdw>
              </a:effectLst>
              <a:latin typeface="Arial Narrow" pitchFamily="34" charset="0"/>
              <a:ea typeface="Calibri"/>
              <a:cs typeface="Times New Roman"/>
            </a:endParaRPr>
          </a:p>
        </p:txBody>
      </p:sp>
      <p:graphicFrame>
        <p:nvGraphicFramePr>
          <p:cNvPr id="2" name="Tabla 1">
            <a:extLst>
              <a:ext uri="{FF2B5EF4-FFF2-40B4-BE49-F238E27FC236}">
                <a16:creationId xmlns:a16="http://schemas.microsoft.com/office/drawing/2014/main" id="{A3754066-B847-45DE-B2E1-C5BD70AE1812}"/>
              </a:ext>
            </a:extLst>
          </p:cNvPr>
          <p:cNvGraphicFramePr>
            <a:graphicFrameLocks noGrp="1"/>
          </p:cNvGraphicFramePr>
          <p:nvPr>
            <p:extLst>
              <p:ext uri="{D42A27DB-BD31-4B8C-83A1-F6EECF244321}">
                <p14:modId xmlns:p14="http://schemas.microsoft.com/office/powerpoint/2010/main" val="1642839319"/>
              </p:ext>
            </p:extLst>
          </p:nvPr>
        </p:nvGraphicFramePr>
        <p:xfrm>
          <a:off x="1219200" y="1397000"/>
          <a:ext cx="6705600" cy="100584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3640271849"/>
                    </a:ext>
                  </a:extLst>
                </a:gridCol>
                <a:gridCol w="3352800">
                  <a:extLst>
                    <a:ext uri="{9D8B030D-6E8A-4147-A177-3AD203B41FA5}">
                      <a16:colId xmlns:a16="http://schemas.microsoft.com/office/drawing/2014/main" val="3478606175"/>
                    </a:ext>
                  </a:extLst>
                </a:gridCol>
              </a:tblGrid>
              <a:tr h="370840">
                <a:tc>
                  <a:txBody>
                    <a:bodyPr/>
                    <a:lstStyle/>
                    <a:p>
                      <a:pPr algn="just"/>
                      <a:r>
                        <a:rPr lang="es-MX" sz="1500" b="0" dirty="0">
                          <a:solidFill>
                            <a:schemeClr val="tx1">
                              <a:lumMod val="95000"/>
                              <a:lumOff val="5000"/>
                            </a:schemeClr>
                          </a:solidFill>
                        </a:rPr>
                        <a:t>La documentación </a:t>
                      </a:r>
                      <a:r>
                        <a:rPr lang="es-MX" sz="1500" b="1" dirty="0">
                          <a:solidFill>
                            <a:srgbClr val="FF0000"/>
                          </a:solidFill>
                        </a:rPr>
                        <a:t>común</a:t>
                      </a:r>
                      <a:r>
                        <a:rPr lang="es-MX" sz="1500" b="1" dirty="0">
                          <a:solidFill>
                            <a:schemeClr val="tx1">
                              <a:lumMod val="95000"/>
                              <a:lumOff val="5000"/>
                            </a:schemeClr>
                          </a:solidFill>
                        </a:rPr>
                        <a:t> </a:t>
                      </a:r>
                      <a:r>
                        <a:rPr lang="es-MX" sz="1500" b="0" dirty="0">
                          <a:solidFill>
                            <a:schemeClr val="tx1">
                              <a:lumMod val="95000"/>
                              <a:lumOff val="5000"/>
                            </a:schemeClr>
                          </a:solidFill>
                        </a:rPr>
                        <a:t>es aquella que es habitual para toda la Administración Pública</a:t>
                      </a:r>
                    </a:p>
                  </a:txBody>
                  <a:tcPr marL="100584" marR="100584">
                    <a:solidFill>
                      <a:srgbClr val="00B050"/>
                    </a:solidFill>
                  </a:tcPr>
                </a:tc>
                <a:tc>
                  <a:txBody>
                    <a:bodyPr/>
                    <a:lstStyle/>
                    <a:p>
                      <a:pPr algn="just"/>
                      <a:r>
                        <a:rPr lang="es-MX" sz="1500" b="0" dirty="0">
                          <a:solidFill>
                            <a:schemeClr val="tx1">
                              <a:lumMod val="95000"/>
                              <a:lumOff val="5000"/>
                            </a:schemeClr>
                          </a:solidFill>
                        </a:rPr>
                        <a:t>La documentación </a:t>
                      </a:r>
                      <a:r>
                        <a:rPr lang="es-MX" sz="1500" b="1" dirty="0">
                          <a:solidFill>
                            <a:srgbClr val="FF0000"/>
                          </a:solidFill>
                        </a:rPr>
                        <a:t>sustantiva</a:t>
                      </a:r>
                      <a:r>
                        <a:rPr lang="es-MX" sz="1500" b="1" dirty="0">
                          <a:solidFill>
                            <a:schemeClr val="tx1">
                              <a:lumMod val="95000"/>
                              <a:lumOff val="5000"/>
                            </a:schemeClr>
                          </a:solidFill>
                        </a:rPr>
                        <a:t> </a:t>
                      </a:r>
                      <a:r>
                        <a:rPr lang="es-MX" sz="1500" b="0" dirty="0">
                          <a:solidFill>
                            <a:schemeClr val="tx1">
                              <a:lumMod val="95000"/>
                              <a:lumOff val="5000"/>
                            </a:schemeClr>
                          </a:solidFill>
                        </a:rPr>
                        <a:t>es la que se produce de manera exclusiva en cada institución a partir de las atribuciones especificas de ésta</a:t>
                      </a:r>
                    </a:p>
                  </a:txBody>
                  <a:tcPr marL="100584" marR="100584">
                    <a:solidFill>
                      <a:srgbClr val="00B050"/>
                    </a:solidFill>
                  </a:tcPr>
                </a:tc>
                <a:extLst>
                  <a:ext uri="{0D108BD9-81ED-4DB2-BD59-A6C34878D82A}">
                    <a16:rowId xmlns:a16="http://schemas.microsoft.com/office/drawing/2014/main" val="3106425258"/>
                  </a:ext>
                </a:extLst>
              </a:tr>
            </a:tbl>
          </a:graphicData>
        </a:graphic>
      </p:graphicFrame>
      <p:graphicFrame>
        <p:nvGraphicFramePr>
          <p:cNvPr id="3" name="Tabla 2">
            <a:extLst>
              <a:ext uri="{FF2B5EF4-FFF2-40B4-BE49-F238E27FC236}">
                <a16:creationId xmlns:a16="http://schemas.microsoft.com/office/drawing/2014/main" id="{E706A079-5F3E-48AE-B0DB-DD29A88AED1D}"/>
              </a:ext>
            </a:extLst>
          </p:cNvPr>
          <p:cNvGraphicFramePr>
            <a:graphicFrameLocks noGrp="1"/>
          </p:cNvGraphicFramePr>
          <p:nvPr>
            <p:extLst>
              <p:ext uri="{D42A27DB-BD31-4B8C-83A1-F6EECF244321}">
                <p14:modId xmlns:p14="http://schemas.microsoft.com/office/powerpoint/2010/main" val="477541142"/>
              </p:ext>
            </p:extLst>
          </p:nvPr>
        </p:nvGraphicFramePr>
        <p:xfrm>
          <a:off x="1219200" y="2402841"/>
          <a:ext cx="6705600" cy="4102384"/>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842883840"/>
                    </a:ext>
                  </a:extLst>
                </a:gridCol>
                <a:gridCol w="3352800">
                  <a:extLst>
                    <a:ext uri="{9D8B030D-6E8A-4147-A177-3AD203B41FA5}">
                      <a16:colId xmlns:a16="http://schemas.microsoft.com/office/drawing/2014/main" val="2666225798"/>
                    </a:ext>
                  </a:extLst>
                </a:gridCol>
              </a:tblGrid>
              <a:tr h="343014">
                <a:tc gridSpan="2">
                  <a:txBody>
                    <a:bodyPr/>
                    <a:lstStyle/>
                    <a:p>
                      <a:pPr algn="ctr"/>
                      <a:r>
                        <a:rPr lang="es-MX" dirty="0">
                          <a:solidFill>
                            <a:schemeClr val="tx1"/>
                          </a:solidFill>
                        </a:rPr>
                        <a:t>EJEMPLOS</a:t>
                      </a:r>
                    </a:p>
                  </a:txBody>
                  <a:tcPr>
                    <a:solidFill>
                      <a:srgbClr val="92D050"/>
                    </a:solidFill>
                  </a:tcPr>
                </a:tc>
                <a:tc hMerge="1">
                  <a:txBody>
                    <a:bodyPr/>
                    <a:lstStyle/>
                    <a:p>
                      <a:endParaRPr lang="es-MX"/>
                    </a:p>
                  </a:txBody>
                  <a:tcPr/>
                </a:tc>
                <a:extLst>
                  <a:ext uri="{0D108BD9-81ED-4DB2-BD59-A6C34878D82A}">
                    <a16:rowId xmlns:a16="http://schemas.microsoft.com/office/drawing/2014/main" val="3840059820"/>
                  </a:ext>
                </a:extLst>
              </a:tr>
              <a:tr h="335993">
                <a:tc>
                  <a:txBody>
                    <a:bodyPr/>
                    <a:lstStyle/>
                    <a:p>
                      <a:pPr algn="ctr"/>
                      <a:r>
                        <a:rPr lang="es-MX" sz="1600" dirty="0"/>
                        <a:t>Común</a:t>
                      </a:r>
                    </a:p>
                  </a:txBody>
                  <a:tcPr>
                    <a:solidFill>
                      <a:srgbClr val="00CC66"/>
                    </a:solidFill>
                  </a:tcPr>
                </a:tc>
                <a:tc>
                  <a:txBody>
                    <a:bodyPr/>
                    <a:lstStyle/>
                    <a:p>
                      <a:pPr algn="ctr"/>
                      <a:r>
                        <a:rPr lang="es-MX" sz="1600" dirty="0"/>
                        <a:t>Sustantiva</a:t>
                      </a:r>
                    </a:p>
                  </a:txBody>
                  <a:tcPr>
                    <a:solidFill>
                      <a:srgbClr val="00CC66"/>
                    </a:solidFill>
                  </a:tcPr>
                </a:tc>
                <a:extLst>
                  <a:ext uri="{0D108BD9-81ED-4DB2-BD59-A6C34878D82A}">
                    <a16:rowId xmlns:a16="http://schemas.microsoft.com/office/drawing/2014/main" val="4131252736"/>
                  </a:ext>
                </a:extLst>
              </a:tr>
              <a:tr h="579931">
                <a:tc>
                  <a:txBody>
                    <a:bodyPr/>
                    <a:lstStyle/>
                    <a:p>
                      <a:pPr algn="ctr"/>
                      <a:r>
                        <a:rPr lang="es-MX" sz="1600" dirty="0"/>
                        <a:t>Expedientes de Personal</a:t>
                      </a:r>
                    </a:p>
                  </a:txBody>
                  <a:tcPr>
                    <a:solidFill>
                      <a:srgbClr val="00CC66"/>
                    </a:solidFill>
                  </a:tcPr>
                </a:tc>
                <a:tc>
                  <a:txBody>
                    <a:bodyPr/>
                    <a:lstStyle/>
                    <a:p>
                      <a:pPr algn="ctr"/>
                      <a:r>
                        <a:rPr lang="es-MX" sz="1600" dirty="0"/>
                        <a:t>Sesiones de Pleno de la Comisión</a:t>
                      </a:r>
                    </a:p>
                  </a:txBody>
                  <a:tcPr>
                    <a:solidFill>
                      <a:srgbClr val="00CC66"/>
                    </a:solidFill>
                  </a:tcPr>
                </a:tc>
                <a:extLst>
                  <a:ext uri="{0D108BD9-81ED-4DB2-BD59-A6C34878D82A}">
                    <a16:rowId xmlns:a16="http://schemas.microsoft.com/office/drawing/2014/main" val="2788309943"/>
                  </a:ext>
                </a:extLst>
              </a:tr>
              <a:tr h="579931">
                <a:tc>
                  <a:txBody>
                    <a:bodyPr/>
                    <a:lstStyle/>
                    <a:p>
                      <a:pPr algn="ctr"/>
                      <a:r>
                        <a:rPr lang="es-MX" sz="1600" dirty="0"/>
                        <a:t>Adquisiciones de bienes o servicios</a:t>
                      </a:r>
                    </a:p>
                  </a:txBody>
                  <a:tcPr>
                    <a:solidFill>
                      <a:srgbClr val="00CC66"/>
                    </a:solidFill>
                  </a:tcPr>
                </a:tc>
                <a:tc>
                  <a:txBody>
                    <a:bodyPr/>
                    <a:lstStyle/>
                    <a:p>
                      <a:pPr algn="ctr"/>
                      <a:r>
                        <a:rPr lang="es-MX" sz="1600" dirty="0"/>
                        <a:t>Sesiones del Órgano Consultivo</a:t>
                      </a:r>
                    </a:p>
                  </a:txBody>
                  <a:tcPr>
                    <a:solidFill>
                      <a:srgbClr val="00CC66"/>
                    </a:solidFill>
                  </a:tcPr>
                </a:tc>
                <a:extLst>
                  <a:ext uri="{0D108BD9-81ED-4DB2-BD59-A6C34878D82A}">
                    <a16:rowId xmlns:a16="http://schemas.microsoft.com/office/drawing/2014/main" val="1901873416"/>
                  </a:ext>
                </a:extLst>
              </a:tr>
              <a:tr h="331389">
                <a:tc>
                  <a:txBody>
                    <a:bodyPr/>
                    <a:lstStyle/>
                    <a:p>
                      <a:pPr algn="ctr"/>
                      <a:r>
                        <a:rPr lang="es-MX" sz="1600" dirty="0"/>
                        <a:t>Reportes financieros</a:t>
                      </a:r>
                    </a:p>
                  </a:txBody>
                  <a:tcPr>
                    <a:solidFill>
                      <a:srgbClr val="00CC66"/>
                    </a:solidFill>
                  </a:tcPr>
                </a:tc>
                <a:tc>
                  <a:txBody>
                    <a:bodyPr/>
                    <a:lstStyle/>
                    <a:p>
                      <a:pPr algn="ctr"/>
                      <a:r>
                        <a:rPr lang="es-MX" sz="1600" dirty="0"/>
                        <a:t>Recursos de Revisión</a:t>
                      </a:r>
                    </a:p>
                  </a:txBody>
                  <a:tcPr>
                    <a:solidFill>
                      <a:srgbClr val="00CC66"/>
                    </a:solidFill>
                  </a:tcPr>
                </a:tc>
                <a:extLst>
                  <a:ext uri="{0D108BD9-81ED-4DB2-BD59-A6C34878D82A}">
                    <a16:rowId xmlns:a16="http://schemas.microsoft.com/office/drawing/2014/main" val="2985073910"/>
                  </a:ext>
                </a:extLst>
              </a:tr>
              <a:tr h="1077016">
                <a:tc>
                  <a:txBody>
                    <a:bodyPr/>
                    <a:lstStyle/>
                    <a:p>
                      <a:pPr algn="ctr"/>
                      <a:r>
                        <a:rPr lang="es-MX" sz="1600" dirty="0"/>
                        <a:t>Servicios de seguridad y vigilancia</a:t>
                      </a:r>
                    </a:p>
                  </a:txBody>
                  <a:tcPr>
                    <a:solidFill>
                      <a:srgbClr val="00CC66"/>
                    </a:solidFill>
                  </a:tcPr>
                </a:tc>
                <a:tc>
                  <a:txBody>
                    <a:bodyPr/>
                    <a:lstStyle/>
                    <a:p>
                      <a:pPr algn="ctr"/>
                      <a:r>
                        <a:rPr lang="es-MX" sz="1600" dirty="0"/>
                        <a:t>Denuncias al incumplimiento a las obligaciones de Transparencia y Acceso a la Información </a:t>
                      </a:r>
                    </a:p>
                  </a:txBody>
                  <a:tcPr>
                    <a:solidFill>
                      <a:srgbClr val="00CC66"/>
                    </a:solidFill>
                  </a:tcPr>
                </a:tc>
                <a:extLst>
                  <a:ext uri="{0D108BD9-81ED-4DB2-BD59-A6C34878D82A}">
                    <a16:rowId xmlns:a16="http://schemas.microsoft.com/office/drawing/2014/main" val="278316819"/>
                  </a:ext>
                </a:extLst>
              </a:tr>
              <a:tr h="828473">
                <a:tc>
                  <a:txBody>
                    <a:bodyPr/>
                    <a:lstStyle/>
                    <a:p>
                      <a:pPr algn="ctr"/>
                      <a:r>
                        <a:rPr lang="es-MX" sz="1600" dirty="0"/>
                        <a:t>Listas de asistencia</a:t>
                      </a:r>
                    </a:p>
                  </a:txBody>
                  <a:tcPr>
                    <a:solidFill>
                      <a:srgbClr val="00CC66"/>
                    </a:solidFill>
                  </a:tcPr>
                </a:tc>
                <a:tc>
                  <a:txBody>
                    <a:bodyPr/>
                    <a:lstStyle/>
                    <a:p>
                      <a:pPr algn="ctr"/>
                      <a:r>
                        <a:rPr lang="es-MX" sz="1600" dirty="0"/>
                        <a:t>Denuncias al incumplimiento a las obligaciones de Protección de Datos Personales </a:t>
                      </a:r>
                    </a:p>
                  </a:txBody>
                  <a:tcPr>
                    <a:solidFill>
                      <a:srgbClr val="00CC66"/>
                    </a:solidFill>
                  </a:tcPr>
                </a:tc>
                <a:extLst>
                  <a:ext uri="{0D108BD9-81ED-4DB2-BD59-A6C34878D82A}">
                    <a16:rowId xmlns:a16="http://schemas.microsoft.com/office/drawing/2014/main" val="405222291"/>
                  </a:ext>
                </a:extLst>
              </a:tr>
            </a:tbl>
          </a:graphicData>
        </a:graphic>
      </p:graphicFrame>
    </p:spTree>
    <p:extLst>
      <p:ext uri="{BB962C8B-B14F-4D97-AF65-F5344CB8AC3E}">
        <p14:creationId xmlns:p14="http://schemas.microsoft.com/office/powerpoint/2010/main" val="600481687"/>
      </p:ext>
    </p:extLst>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7013B0C-C36B-4A30-B4D7-6B9CF7ED66CE}"/>
              </a:ext>
            </a:extLst>
          </p:cNvPr>
          <p:cNvSpPr txBox="1">
            <a:spLocks noChangeArrowheads="1"/>
          </p:cNvSpPr>
          <p:nvPr/>
        </p:nvSpPr>
        <p:spPr>
          <a:xfrm>
            <a:off x="3923928" y="590538"/>
            <a:ext cx="4968353" cy="388937"/>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MX" altLang="es-MX" sz="2800" b="1" dirty="0">
                <a:solidFill>
                  <a:srgbClr val="15223C"/>
                </a:solidFill>
              </a:rPr>
              <a:t>Producción de documentos</a:t>
            </a:r>
            <a:endParaRPr lang="es-MX" sz="2800" b="1" dirty="0">
              <a:solidFill>
                <a:srgbClr val="15223C"/>
              </a:solidFill>
              <a:effectLst>
                <a:outerShdw blurRad="38100" dist="38100" dir="2700000" algn="tl">
                  <a:srgbClr val="000000">
                    <a:alpha val="43137"/>
                  </a:srgbClr>
                </a:outerShdw>
              </a:effectLst>
              <a:latin typeface="Arial Narrow" pitchFamily="34" charset="0"/>
              <a:ea typeface="Calibri"/>
              <a:cs typeface="Times New Roman"/>
            </a:endParaRPr>
          </a:p>
        </p:txBody>
      </p:sp>
      <p:sp>
        <p:nvSpPr>
          <p:cNvPr id="11" name="Rectangle 3">
            <a:extLst>
              <a:ext uri="{FF2B5EF4-FFF2-40B4-BE49-F238E27FC236}">
                <a16:creationId xmlns:a16="http://schemas.microsoft.com/office/drawing/2014/main" id="{816485B0-459E-4CCA-BEC8-7D6B96612C0D}"/>
              </a:ext>
            </a:extLst>
          </p:cNvPr>
          <p:cNvSpPr txBox="1">
            <a:spLocks noChangeArrowheads="1"/>
          </p:cNvSpPr>
          <p:nvPr/>
        </p:nvSpPr>
        <p:spPr bwMode="auto">
          <a:xfrm>
            <a:off x="3707904" y="1985963"/>
            <a:ext cx="3888432" cy="504825"/>
          </a:xfrm>
          <a:prstGeom prst="rect">
            <a:avLst/>
          </a:prstGeom>
          <a:noFill/>
          <a:ln>
            <a:noFill/>
          </a:ln>
        </p:spPr>
        <p:txBody>
          <a:bodyPr/>
          <a:lstStyle>
            <a:lvl1pPr marL="342900" indent="-342900" algn="l" rtl="0" eaLnBrk="0" fontAlgn="base" hangingPunct="0">
              <a:spcBef>
                <a:spcPct val="20000"/>
              </a:spcBef>
              <a:spcAft>
                <a:spcPct val="0"/>
              </a:spcAft>
              <a:buClr>
                <a:schemeClr val="folHlink"/>
              </a:buClr>
              <a:buSzPct val="120000"/>
              <a:buFont typeface="Times" pitchFamily="18"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folHlink"/>
              </a:buClr>
              <a:buFont typeface="Times" pitchFamily="18"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folHlink"/>
              </a:buClr>
              <a:buFont typeface="Times" pitchFamily="18" charset="0"/>
              <a:buChar char="•"/>
              <a:defRPr sz="1600">
                <a:solidFill>
                  <a:schemeClr val="tx1"/>
                </a:solidFill>
                <a:latin typeface="+mn-lt"/>
              </a:defRPr>
            </a:lvl5pPr>
            <a:lvl6pPr marL="25146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6pPr>
            <a:lvl7pPr marL="29718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7pPr>
            <a:lvl8pPr marL="34290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8pPr>
            <a:lvl9pPr marL="38862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9pPr>
          </a:lstStyle>
          <a:p>
            <a:pPr marL="85725" indent="0" algn="ctr">
              <a:lnSpc>
                <a:spcPct val="80000"/>
              </a:lnSpc>
              <a:buClrTx/>
              <a:buNone/>
              <a:defRPr/>
            </a:pPr>
            <a:endParaRPr lang="en-US" altLang="es-MX" sz="2000" b="1" kern="0" dirty="0">
              <a:solidFill>
                <a:srgbClr val="7030A0"/>
              </a:solidFill>
              <a:latin typeface="+mj-lt"/>
              <a:cs typeface="Times New Roman" pitchFamily="18" charset="0"/>
            </a:endParaRPr>
          </a:p>
        </p:txBody>
      </p:sp>
      <p:sp>
        <p:nvSpPr>
          <p:cNvPr id="12" name="8 Abrir llave">
            <a:extLst>
              <a:ext uri="{FF2B5EF4-FFF2-40B4-BE49-F238E27FC236}">
                <a16:creationId xmlns:a16="http://schemas.microsoft.com/office/drawing/2014/main" id="{8139309D-1833-41F9-924F-58ADC8DE5EDE}"/>
              </a:ext>
            </a:extLst>
          </p:cNvPr>
          <p:cNvSpPr/>
          <p:nvPr/>
        </p:nvSpPr>
        <p:spPr>
          <a:xfrm>
            <a:off x="2072565" y="1340768"/>
            <a:ext cx="411203" cy="5256584"/>
          </a:xfrm>
          <a:prstGeom prst="leftBrace">
            <a:avLst>
              <a:gd name="adj1" fmla="val 0"/>
              <a:gd name="adj2" fmla="val 50000"/>
            </a:avLst>
          </a:prstGeom>
          <a:ln w="38100">
            <a:solidFill>
              <a:srgbClr val="155B26"/>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s-MX" dirty="0">
              <a:solidFill>
                <a:srgbClr val="174921"/>
              </a:solidFill>
            </a:endParaRPr>
          </a:p>
        </p:txBody>
      </p:sp>
      <p:sp>
        <p:nvSpPr>
          <p:cNvPr id="13" name="Rectangle 3">
            <a:extLst>
              <a:ext uri="{FF2B5EF4-FFF2-40B4-BE49-F238E27FC236}">
                <a16:creationId xmlns:a16="http://schemas.microsoft.com/office/drawing/2014/main" id="{CA362CB3-98CD-46D7-B0A2-FE877F510052}"/>
              </a:ext>
            </a:extLst>
          </p:cNvPr>
          <p:cNvSpPr txBox="1">
            <a:spLocks noChangeArrowheads="1"/>
          </p:cNvSpPr>
          <p:nvPr/>
        </p:nvSpPr>
        <p:spPr bwMode="auto">
          <a:xfrm>
            <a:off x="251520" y="2997249"/>
            <a:ext cx="1974358" cy="1439863"/>
          </a:xfrm>
          <a:prstGeom prst="rect">
            <a:avLst/>
          </a:prstGeom>
          <a:noFill/>
          <a:ln>
            <a:noFill/>
          </a:ln>
        </p:spPr>
        <p:txBody>
          <a:bodyPr/>
          <a:lstStyle>
            <a:lvl1pPr marL="342900" indent="-342900" algn="l" rtl="0" eaLnBrk="0" fontAlgn="base" hangingPunct="0">
              <a:spcBef>
                <a:spcPct val="20000"/>
              </a:spcBef>
              <a:spcAft>
                <a:spcPct val="0"/>
              </a:spcAft>
              <a:buClr>
                <a:schemeClr val="folHlink"/>
              </a:buClr>
              <a:buSzPct val="120000"/>
              <a:buFont typeface="Times" pitchFamily="18"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folHlink"/>
              </a:buClr>
              <a:buFont typeface="Times" pitchFamily="18"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folHlink"/>
              </a:buClr>
              <a:buFont typeface="Times" pitchFamily="18" charset="0"/>
              <a:buChar char="•"/>
              <a:defRPr sz="1600">
                <a:solidFill>
                  <a:schemeClr val="tx1"/>
                </a:solidFill>
                <a:latin typeface="+mn-lt"/>
              </a:defRPr>
            </a:lvl5pPr>
            <a:lvl6pPr marL="25146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6pPr>
            <a:lvl7pPr marL="29718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7pPr>
            <a:lvl8pPr marL="34290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8pPr>
            <a:lvl9pPr marL="38862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9pPr>
          </a:lstStyle>
          <a:p>
            <a:pPr marL="85725" indent="0" algn="ctr">
              <a:lnSpc>
                <a:spcPct val="150000"/>
              </a:lnSpc>
              <a:buClr>
                <a:srgbClr val="003399"/>
              </a:buClr>
              <a:buFont typeface="Times" pitchFamily="18" charset="0"/>
              <a:buNone/>
              <a:defRPr/>
            </a:pPr>
            <a:r>
              <a:rPr lang="es-MX" altLang="es-MX" sz="2000" b="1" kern="0" dirty="0">
                <a:latin typeface="Arial" panose="020B0604020202020204" pitchFamily="34" charset="0"/>
                <a:cs typeface="Arial" panose="020B0604020202020204" pitchFamily="34" charset="0"/>
              </a:rPr>
              <a:t>Documentos generados por un </a:t>
            </a:r>
            <a:r>
              <a:rPr lang="es-MX" altLang="es-MX" sz="2000" b="1" u="sng" kern="0" dirty="0">
                <a:latin typeface="Arial" panose="020B0604020202020204" pitchFamily="34" charset="0"/>
                <a:cs typeface="Arial" panose="020B0604020202020204" pitchFamily="34" charset="0"/>
              </a:rPr>
              <a:t>trámite</a:t>
            </a:r>
            <a:endParaRPr lang="es-MX" altLang="es-MX" sz="2000" b="1" u="sng" kern="0" dirty="0">
              <a:solidFill>
                <a:srgbClr val="7030A0"/>
              </a:solidFill>
              <a:latin typeface="Arial" panose="020B0604020202020204" pitchFamily="34" charset="0"/>
              <a:cs typeface="Arial" panose="020B0604020202020204" pitchFamily="34" charset="0"/>
            </a:endParaRPr>
          </a:p>
        </p:txBody>
      </p:sp>
      <p:sp>
        <p:nvSpPr>
          <p:cNvPr id="14" name="Rectangle 3">
            <a:extLst>
              <a:ext uri="{FF2B5EF4-FFF2-40B4-BE49-F238E27FC236}">
                <a16:creationId xmlns:a16="http://schemas.microsoft.com/office/drawing/2014/main" id="{537DDA56-5BC0-4454-9161-BA140621A0EF}"/>
              </a:ext>
            </a:extLst>
          </p:cNvPr>
          <p:cNvSpPr txBox="1">
            <a:spLocks noChangeArrowheads="1"/>
          </p:cNvSpPr>
          <p:nvPr/>
        </p:nvSpPr>
        <p:spPr bwMode="auto">
          <a:xfrm>
            <a:off x="4991624" y="2770998"/>
            <a:ext cx="3024187" cy="504825"/>
          </a:xfrm>
          <a:prstGeom prst="rect">
            <a:avLst/>
          </a:prstGeom>
          <a:noFill/>
          <a:ln>
            <a:noFill/>
          </a:ln>
        </p:spPr>
        <p:txBody>
          <a:bodyPr/>
          <a:lstStyle>
            <a:lvl1pPr marL="342900" indent="-342900" algn="l" rtl="0" eaLnBrk="0" fontAlgn="base" hangingPunct="0">
              <a:spcBef>
                <a:spcPct val="20000"/>
              </a:spcBef>
              <a:spcAft>
                <a:spcPct val="0"/>
              </a:spcAft>
              <a:buClr>
                <a:schemeClr val="folHlink"/>
              </a:buClr>
              <a:buSzPct val="120000"/>
              <a:buFont typeface="Times" pitchFamily="18"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folHlink"/>
              </a:buClr>
              <a:buFont typeface="Times" pitchFamily="18"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folHlink"/>
              </a:buClr>
              <a:buFont typeface="Times" pitchFamily="18" charset="0"/>
              <a:buChar char="•"/>
              <a:defRPr sz="1600">
                <a:solidFill>
                  <a:schemeClr val="tx1"/>
                </a:solidFill>
                <a:latin typeface="+mn-lt"/>
              </a:defRPr>
            </a:lvl5pPr>
            <a:lvl6pPr marL="25146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6pPr>
            <a:lvl7pPr marL="29718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7pPr>
            <a:lvl8pPr marL="34290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8pPr>
            <a:lvl9pPr marL="38862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9pPr>
          </a:lstStyle>
          <a:p>
            <a:pPr marL="85725" indent="0">
              <a:lnSpc>
                <a:spcPct val="80000"/>
              </a:lnSpc>
              <a:buClrTx/>
              <a:buFont typeface="Times" pitchFamily="18" charset="0"/>
              <a:buNone/>
              <a:defRPr/>
            </a:pPr>
            <a:endParaRPr lang="en-US" altLang="es-MX" sz="2000" b="1" kern="0" dirty="0">
              <a:solidFill>
                <a:srgbClr val="7030A0"/>
              </a:solidFill>
              <a:latin typeface="+mj-lt"/>
              <a:cs typeface="Times New Roman" pitchFamily="18" charset="0"/>
            </a:endParaRPr>
          </a:p>
        </p:txBody>
      </p:sp>
      <p:sp>
        <p:nvSpPr>
          <p:cNvPr id="15" name="Rectangle 3">
            <a:extLst>
              <a:ext uri="{FF2B5EF4-FFF2-40B4-BE49-F238E27FC236}">
                <a16:creationId xmlns:a16="http://schemas.microsoft.com/office/drawing/2014/main" id="{F7D5BA27-FE6C-4CB4-B8BE-262ED81445BA}"/>
              </a:ext>
            </a:extLst>
          </p:cNvPr>
          <p:cNvSpPr txBox="1">
            <a:spLocks noChangeArrowheads="1"/>
          </p:cNvSpPr>
          <p:nvPr/>
        </p:nvSpPr>
        <p:spPr bwMode="auto">
          <a:xfrm>
            <a:off x="2339752" y="1470518"/>
            <a:ext cx="6408712" cy="5558882"/>
          </a:xfrm>
          <a:prstGeom prst="rect">
            <a:avLst/>
          </a:prstGeom>
          <a:noFill/>
          <a:ln>
            <a:noFill/>
          </a:ln>
        </p:spPr>
        <p:txBody>
          <a:bodyPr/>
          <a:lstStyle>
            <a:lvl1pPr marL="342900" indent="-342900" algn="l" rtl="0" eaLnBrk="0" fontAlgn="base" hangingPunct="0">
              <a:spcBef>
                <a:spcPct val="20000"/>
              </a:spcBef>
              <a:spcAft>
                <a:spcPct val="0"/>
              </a:spcAft>
              <a:buClr>
                <a:schemeClr val="folHlink"/>
              </a:buClr>
              <a:buSzPct val="120000"/>
              <a:buFont typeface="Times" pitchFamily="18"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folHlink"/>
              </a:buClr>
              <a:buFont typeface="Times" pitchFamily="18"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folHlink"/>
              </a:buClr>
              <a:buFont typeface="Times" pitchFamily="18" charset="0"/>
              <a:buChar char="•"/>
              <a:defRPr sz="1600">
                <a:solidFill>
                  <a:schemeClr val="tx1"/>
                </a:solidFill>
                <a:latin typeface="+mn-lt"/>
              </a:defRPr>
            </a:lvl5pPr>
            <a:lvl6pPr marL="25146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6pPr>
            <a:lvl7pPr marL="29718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7pPr>
            <a:lvl8pPr marL="34290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8pPr>
            <a:lvl9pPr marL="38862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9pPr>
          </a:lstStyle>
          <a:p>
            <a:pPr marL="85725" indent="0" algn="just">
              <a:lnSpc>
                <a:spcPct val="80000"/>
              </a:lnSpc>
              <a:buClrTx/>
              <a:buFont typeface="Times" pitchFamily="18" charset="0"/>
              <a:buNone/>
              <a:defRPr/>
            </a:pPr>
            <a:r>
              <a:rPr lang="en-US" altLang="es-MX" sz="2000" kern="0" dirty="0" err="1">
                <a:latin typeface="Arial" panose="020B0604020202020204" pitchFamily="34" charset="0"/>
                <a:cs typeface="Arial" panose="020B0604020202020204" pitchFamily="34" charset="0"/>
              </a:rPr>
              <a:t>Tienen</a:t>
            </a:r>
            <a:r>
              <a:rPr lang="en-US" altLang="es-MX" sz="2000" kern="0" dirty="0">
                <a:latin typeface="Arial" panose="020B0604020202020204" pitchFamily="34" charset="0"/>
                <a:cs typeface="Arial" panose="020B0604020202020204" pitchFamily="34" charset="0"/>
              </a:rPr>
              <a:t> </a:t>
            </a:r>
            <a:r>
              <a:rPr lang="en-US" altLang="es-MX" sz="2000" kern="0" dirty="0" err="1">
                <a:latin typeface="Arial" panose="020B0604020202020204" pitchFamily="34" charset="0"/>
                <a:cs typeface="Arial" panose="020B0604020202020204" pitchFamily="34" charset="0"/>
              </a:rPr>
              <a:t>una</a:t>
            </a:r>
            <a:r>
              <a:rPr lang="en-US" altLang="es-MX" sz="2000" kern="0" dirty="0">
                <a:latin typeface="Arial" panose="020B0604020202020204" pitchFamily="34" charset="0"/>
                <a:cs typeface="Arial" panose="020B0604020202020204" pitchFamily="34" charset="0"/>
              </a:rPr>
              <a:t> </a:t>
            </a:r>
            <a:r>
              <a:rPr lang="en-US" altLang="es-MX" sz="2000" u="sng" kern="0" dirty="0" err="1">
                <a:latin typeface="Arial" panose="020B0604020202020204" pitchFamily="34" charset="0"/>
                <a:cs typeface="Arial" panose="020B0604020202020204" pitchFamily="34" charset="0"/>
              </a:rPr>
              <a:t>fecha</a:t>
            </a:r>
            <a:r>
              <a:rPr lang="en-US" altLang="es-MX" sz="2000" u="sng" kern="0" dirty="0">
                <a:latin typeface="Arial" panose="020B0604020202020204" pitchFamily="34" charset="0"/>
                <a:cs typeface="Arial" panose="020B0604020202020204" pitchFamily="34" charset="0"/>
              </a:rPr>
              <a:t> de </a:t>
            </a:r>
            <a:r>
              <a:rPr lang="en-US" altLang="es-MX" sz="2000" u="sng" kern="0" dirty="0" err="1">
                <a:latin typeface="Arial" panose="020B0604020202020204" pitchFamily="34" charset="0"/>
                <a:cs typeface="Arial" panose="020B0604020202020204" pitchFamily="34" charset="0"/>
              </a:rPr>
              <a:t>inicio</a:t>
            </a:r>
            <a:r>
              <a:rPr lang="en-US" altLang="es-MX" sz="2000" kern="0" dirty="0">
                <a:latin typeface="Arial" panose="020B0604020202020204" pitchFamily="34" charset="0"/>
                <a:cs typeface="Arial" panose="020B0604020202020204" pitchFamily="34" charset="0"/>
              </a:rPr>
              <a:t> y </a:t>
            </a:r>
            <a:r>
              <a:rPr lang="en-US" altLang="es-MX" sz="2000" u="sng" kern="0" dirty="0" err="1">
                <a:latin typeface="Arial" panose="020B0604020202020204" pitchFamily="34" charset="0"/>
                <a:cs typeface="Arial" panose="020B0604020202020204" pitchFamily="34" charset="0"/>
              </a:rPr>
              <a:t>finalización</a:t>
            </a:r>
            <a:r>
              <a:rPr lang="en-US" altLang="es-MX" sz="2000" kern="0" dirty="0">
                <a:latin typeface="Arial" panose="020B0604020202020204" pitchFamily="34" charset="0"/>
                <a:cs typeface="Arial" panose="020B0604020202020204" pitchFamily="34" charset="0"/>
              </a:rPr>
              <a:t> </a:t>
            </a:r>
            <a:r>
              <a:rPr lang="en-US" altLang="es-MX" sz="2000" kern="0" dirty="0" err="1">
                <a:latin typeface="Arial" panose="020B0604020202020204" pitchFamily="34" charset="0"/>
                <a:cs typeface="Arial" panose="020B0604020202020204" pitchFamily="34" charset="0"/>
              </a:rPr>
              <a:t>fácilmente</a:t>
            </a:r>
            <a:r>
              <a:rPr lang="en-US" altLang="es-MX" sz="2000" kern="0" dirty="0">
                <a:latin typeface="Arial" panose="020B0604020202020204" pitchFamily="34" charset="0"/>
                <a:cs typeface="Arial" panose="020B0604020202020204" pitchFamily="34" charset="0"/>
              </a:rPr>
              <a:t> </a:t>
            </a:r>
            <a:r>
              <a:rPr lang="en-US" altLang="es-MX" sz="2000" kern="0" dirty="0" err="1">
                <a:latin typeface="Arial" panose="020B0604020202020204" pitchFamily="34" charset="0"/>
                <a:cs typeface="Arial" panose="020B0604020202020204" pitchFamily="34" charset="0"/>
              </a:rPr>
              <a:t>identificable</a:t>
            </a:r>
            <a:endParaRPr lang="en-US" altLang="es-MX" sz="2000" kern="0" dirty="0">
              <a:latin typeface="Arial" panose="020B0604020202020204" pitchFamily="34" charset="0"/>
              <a:cs typeface="Arial" panose="020B0604020202020204" pitchFamily="34" charset="0"/>
            </a:endParaRPr>
          </a:p>
          <a:p>
            <a:pPr marL="85725" indent="0" algn="just">
              <a:lnSpc>
                <a:spcPct val="80000"/>
              </a:lnSpc>
              <a:buClrTx/>
              <a:buFont typeface="Times" pitchFamily="18" charset="0"/>
              <a:buNone/>
              <a:defRPr/>
            </a:pPr>
            <a:endParaRPr lang="en-US" altLang="es-MX" sz="2000" kern="0" dirty="0">
              <a:latin typeface="Arial" panose="020B0604020202020204" pitchFamily="34" charset="0"/>
              <a:cs typeface="Arial" panose="020B0604020202020204" pitchFamily="34" charset="0"/>
            </a:endParaRPr>
          </a:p>
          <a:p>
            <a:pPr marL="85725" indent="0" algn="just">
              <a:lnSpc>
                <a:spcPct val="80000"/>
              </a:lnSpc>
              <a:buClrTx/>
              <a:buFont typeface="Times" pitchFamily="18" charset="0"/>
              <a:buNone/>
              <a:defRPr/>
            </a:pPr>
            <a:r>
              <a:rPr lang="en-US" altLang="es-MX" sz="2000" kern="0" dirty="0">
                <a:latin typeface="Arial" panose="020B0604020202020204" pitchFamily="34" charset="0"/>
                <a:cs typeface="Arial" panose="020B0604020202020204" pitchFamily="34" charset="0"/>
              </a:rPr>
              <a:t>Se </a:t>
            </a:r>
            <a:r>
              <a:rPr lang="en-US" altLang="es-MX" sz="2000" u="sng" kern="0" dirty="0" err="1">
                <a:latin typeface="Arial" panose="020B0604020202020204" pitchFamily="34" charset="0"/>
                <a:cs typeface="Arial" panose="020B0604020202020204" pitchFamily="34" charset="0"/>
              </a:rPr>
              <a:t>reciben</a:t>
            </a:r>
            <a:r>
              <a:rPr lang="en-US" altLang="es-MX" sz="2000" kern="0" dirty="0">
                <a:latin typeface="Arial" panose="020B0604020202020204" pitchFamily="34" charset="0"/>
                <a:cs typeface="Arial" panose="020B0604020202020204" pitchFamily="34" charset="0"/>
              </a:rPr>
              <a:t> y </a:t>
            </a:r>
            <a:r>
              <a:rPr lang="en-US" altLang="es-MX" sz="2000" kern="0" dirty="0" err="1">
                <a:latin typeface="Arial" panose="020B0604020202020204" pitchFamily="34" charset="0"/>
                <a:cs typeface="Arial" panose="020B0604020202020204" pitchFamily="34" charset="0"/>
              </a:rPr>
              <a:t>eventualmente</a:t>
            </a:r>
            <a:r>
              <a:rPr lang="en-US" altLang="es-MX" sz="2000" kern="0" dirty="0">
                <a:latin typeface="Arial" panose="020B0604020202020204" pitchFamily="34" charset="0"/>
                <a:cs typeface="Arial" panose="020B0604020202020204" pitchFamily="34" charset="0"/>
              </a:rPr>
              <a:t> se </a:t>
            </a:r>
            <a:r>
              <a:rPr lang="en-US" altLang="es-MX" sz="2000" u="sng" kern="0" dirty="0" err="1">
                <a:latin typeface="Arial" panose="020B0604020202020204" pitchFamily="34" charset="0"/>
                <a:cs typeface="Arial" panose="020B0604020202020204" pitchFamily="34" charset="0"/>
              </a:rPr>
              <a:t>despachan</a:t>
            </a:r>
            <a:r>
              <a:rPr lang="en-US" altLang="es-MX" sz="2000" kern="0" dirty="0">
                <a:latin typeface="Arial" panose="020B0604020202020204" pitchFamily="34" charset="0"/>
                <a:cs typeface="Arial" panose="020B0604020202020204" pitchFamily="34" charset="0"/>
              </a:rPr>
              <a:t> a </a:t>
            </a:r>
            <a:r>
              <a:rPr lang="en-US" altLang="es-MX" sz="2000" kern="0" dirty="0" err="1">
                <a:latin typeface="Arial" panose="020B0604020202020204" pitchFamily="34" charset="0"/>
                <a:cs typeface="Arial" panose="020B0604020202020204" pitchFamily="34" charset="0"/>
              </a:rPr>
              <a:t>tráves</a:t>
            </a:r>
            <a:r>
              <a:rPr lang="en-US" altLang="es-MX" sz="2000" kern="0" dirty="0">
                <a:latin typeface="Arial" panose="020B0604020202020204" pitchFamily="34" charset="0"/>
                <a:cs typeface="Arial" panose="020B0604020202020204" pitchFamily="34" charset="0"/>
              </a:rPr>
              <a:t> de un solo </a:t>
            </a:r>
            <a:r>
              <a:rPr lang="en-US" altLang="es-MX" sz="2000" kern="0" dirty="0" err="1">
                <a:latin typeface="Arial" panose="020B0604020202020204" pitchFamily="34" charset="0"/>
                <a:cs typeface="Arial" panose="020B0604020202020204" pitchFamily="34" charset="0"/>
              </a:rPr>
              <a:t>conducto</a:t>
            </a:r>
            <a:r>
              <a:rPr lang="en-US" altLang="es-MX" sz="2000" kern="0" dirty="0">
                <a:latin typeface="Arial" panose="020B0604020202020204" pitchFamily="34" charset="0"/>
                <a:cs typeface="Arial" panose="020B0604020202020204" pitchFamily="34" charset="0"/>
              </a:rPr>
              <a:t> (</a:t>
            </a:r>
            <a:r>
              <a:rPr lang="en-US" altLang="es-MX" sz="2000" u="sng" kern="0" dirty="0" err="1">
                <a:latin typeface="Arial" panose="020B0604020202020204" pitchFamily="34" charset="0"/>
                <a:cs typeface="Arial" panose="020B0604020202020204" pitchFamily="34" charset="0"/>
              </a:rPr>
              <a:t>Unidad</a:t>
            </a:r>
            <a:r>
              <a:rPr lang="en-US" altLang="es-MX" sz="2000" u="sng" kern="0" dirty="0">
                <a:latin typeface="Arial" panose="020B0604020202020204" pitchFamily="34" charset="0"/>
                <a:cs typeface="Arial" panose="020B0604020202020204" pitchFamily="34" charset="0"/>
              </a:rPr>
              <a:t> de </a:t>
            </a:r>
            <a:r>
              <a:rPr lang="en-US" altLang="es-MX" sz="2000" u="sng" kern="0" dirty="0" err="1">
                <a:latin typeface="Arial" panose="020B0604020202020204" pitchFamily="34" charset="0"/>
                <a:cs typeface="Arial" panose="020B0604020202020204" pitchFamily="34" charset="0"/>
              </a:rPr>
              <a:t>Correspondencia</a:t>
            </a:r>
            <a:r>
              <a:rPr lang="en-US" altLang="es-MX" sz="2000" kern="0" dirty="0">
                <a:latin typeface="Arial" panose="020B0604020202020204" pitchFamily="34" charset="0"/>
                <a:cs typeface="Arial" panose="020B0604020202020204" pitchFamily="34" charset="0"/>
              </a:rPr>
              <a:t>)</a:t>
            </a:r>
          </a:p>
          <a:p>
            <a:pPr marL="85725" indent="0" algn="just">
              <a:lnSpc>
                <a:spcPct val="80000"/>
              </a:lnSpc>
              <a:buClrTx/>
              <a:buFont typeface="Times" pitchFamily="18" charset="0"/>
              <a:buNone/>
              <a:defRPr/>
            </a:pPr>
            <a:endParaRPr lang="en-US" altLang="es-MX" sz="2000" kern="0" dirty="0">
              <a:latin typeface="Arial" panose="020B0604020202020204" pitchFamily="34" charset="0"/>
              <a:cs typeface="Arial" panose="020B0604020202020204" pitchFamily="34" charset="0"/>
            </a:endParaRPr>
          </a:p>
          <a:p>
            <a:pPr marL="85725" indent="0" algn="just">
              <a:lnSpc>
                <a:spcPct val="80000"/>
              </a:lnSpc>
              <a:buClrTx/>
              <a:buFont typeface="Times" pitchFamily="18" charset="0"/>
              <a:buNone/>
              <a:defRPr/>
            </a:pPr>
            <a:r>
              <a:rPr lang="en-US" altLang="es-MX" sz="2000" kern="0" dirty="0">
                <a:latin typeface="Arial" panose="020B0604020202020204" pitchFamily="34" charset="0"/>
                <a:cs typeface="Arial" panose="020B0604020202020204" pitchFamily="34" charset="0"/>
              </a:rPr>
              <a:t>Se </a:t>
            </a:r>
            <a:r>
              <a:rPr lang="en-US" altLang="es-MX" sz="2000" kern="0" dirty="0" err="1">
                <a:latin typeface="Arial" panose="020B0604020202020204" pitchFamily="34" charset="0"/>
                <a:cs typeface="Arial" panose="020B0604020202020204" pitchFamily="34" charset="0"/>
              </a:rPr>
              <a:t>encuentran</a:t>
            </a:r>
            <a:r>
              <a:rPr lang="en-US" altLang="es-MX" sz="2000" kern="0" dirty="0">
                <a:latin typeface="Arial" panose="020B0604020202020204" pitchFamily="34" charset="0"/>
                <a:cs typeface="Arial" panose="020B0604020202020204" pitchFamily="34" charset="0"/>
              </a:rPr>
              <a:t> </a:t>
            </a:r>
            <a:r>
              <a:rPr lang="en-US" altLang="es-MX" sz="2000" kern="0" dirty="0" err="1">
                <a:latin typeface="Arial" panose="020B0604020202020204" pitchFamily="34" charset="0"/>
                <a:cs typeface="Arial" panose="020B0604020202020204" pitchFamily="34" charset="0"/>
              </a:rPr>
              <a:t>generalmente</a:t>
            </a:r>
            <a:r>
              <a:rPr lang="en-US" altLang="es-MX" sz="2000" kern="0" dirty="0">
                <a:latin typeface="Arial" panose="020B0604020202020204" pitchFamily="34" charset="0"/>
                <a:cs typeface="Arial" panose="020B0604020202020204" pitchFamily="34" charset="0"/>
              </a:rPr>
              <a:t> </a:t>
            </a:r>
            <a:r>
              <a:rPr lang="en-US" altLang="es-MX" sz="2000" u="sng" kern="0" dirty="0" err="1">
                <a:latin typeface="Arial" panose="020B0604020202020204" pitchFamily="34" charset="0"/>
                <a:cs typeface="Arial" panose="020B0604020202020204" pitchFamily="34" charset="0"/>
              </a:rPr>
              <a:t>regulados</a:t>
            </a:r>
            <a:r>
              <a:rPr lang="en-US" altLang="es-MX" sz="2000" kern="0" dirty="0">
                <a:latin typeface="Arial" panose="020B0604020202020204" pitchFamily="34" charset="0"/>
                <a:cs typeface="Arial" panose="020B0604020202020204" pitchFamily="34" charset="0"/>
              </a:rPr>
              <a:t> </a:t>
            </a:r>
            <a:r>
              <a:rPr lang="en-US" altLang="es-MX" sz="2000" kern="0" dirty="0" err="1">
                <a:latin typeface="Arial" panose="020B0604020202020204" pitchFamily="34" charset="0"/>
                <a:cs typeface="Arial" panose="020B0604020202020204" pitchFamily="34" charset="0"/>
              </a:rPr>
              <a:t>por</a:t>
            </a:r>
            <a:r>
              <a:rPr lang="en-US" altLang="es-MX" sz="2000" kern="0" dirty="0">
                <a:latin typeface="Arial" panose="020B0604020202020204" pitchFamily="34" charset="0"/>
                <a:cs typeface="Arial" panose="020B0604020202020204" pitchFamily="34" charset="0"/>
              </a:rPr>
              <a:t> </a:t>
            </a:r>
            <a:r>
              <a:rPr lang="en-US" altLang="es-MX" sz="2000" kern="0" dirty="0" err="1">
                <a:latin typeface="Arial" panose="020B0604020202020204" pitchFamily="34" charset="0"/>
                <a:cs typeface="Arial" panose="020B0604020202020204" pitchFamily="34" charset="0"/>
              </a:rPr>
              <a:t>alguna</a:t>
            </a:r>
            <a:r>
              <a:rPr lang="en-US" altLang="es-MX" sz="2000" kern="0" dirty="0">
                <a:latin typeface="Arial" panose="020B0604020202020204" pitchFamily="34" charset="0"/>
                <a:cs typeface="Arial" panose="020B0604020202020204" pitchFamily="34" charset="0"/>
              </a:rPr>
              <a:t> </a:t>
            </a:r>
            <a:r>
              <a:rPr lang="en-US" altLang="es-MX" sz="2000" kern="0" dirty="0" err="1">
                <a:latin typeface="Arial" panose="020B0604020202020204" pitchFamily="34" charset="0"/>
                <a:cs typeface="Arial" panose="020B0604020202020204" pitchFamily="34" charset="0"/>
              </a:rPr>
              <a:t>disposición</a:t>
            </a:r>
            <a:r>
              <a:rPr lang="en-US" altLang="es-MX" sz="2000" kern="0" dirty="0">
                <a:latin typeface="Arial" panose="020B0604020202020204" pitchFamily="34" charset="0"/>
                <a:cs typeface="Arial" panose="020B0604020202020204" pitchFamily="34" charset="0"/>
              </a:rPr>
              <a:t> </a:t>
            </a:r>
            <a:r>
              <a:rPr lang="en-US" altLang="es-MX" sz="2000" kern="0" dirty="0" err="1">
                <a:latin typeface="Arial" panose="020B0604020202020204" pitchFamily="34" charset="0"/>
                <a:cs typeface="Arial" panose="020B0604020202020204" pitchFamily="34" charset="0"/>
              </a:rPr>
              <a:t>jurídica</a:t>
            </a:r>
            <a:r>
              <a:rPr lang="en-US" altLang="es-MX" sz="2000" kern="0" dirty="0">
                <a:latin typeface="Arial" panose="020B0604020202020204" pitchFamily="34" charset="0"/>
                <a:cs typeface="Arial" panose="020B0604020202020204" pitchFamily="34" charset="0"/>
              </a:rPr>
              <a:t> de </a:t>
            </a:r>
            <a:r>
              <a:rPr lang="en-US" altLang="es-MX" sz="2000" kern="0" dirty="0" err="1">
                <a:latin typeface="Arial" panose="020B0604020202020204" pitchFamily="34" charset="0"/>
                <a:cs typeface="Arial" panose="020B0604020202020204" pitchFamily="34" charset="0"/>
              </a:rPr>
              <a:t>órden</a:t>
            </a:r>
            <a:r>
              <a:rPr lang="en-US" altLang="es-MX" sz="2000" kern="0" dirty="0">
                <a:latin typeface="Arial" panose="020B0604020202020204" pitchFamily="34" charset="0"/>
                <a:cs typeface="Arial" panose="020B0604020202020204" pitchFamily="34" charset="0"/>
              </a:rPr>
              <a:t> </a:t>
            </a:r>
            <a:r>
              <a:rPr lang="en-US" altLang="es-MX" sz="2000" kern="0" dirty="0" err="1">
                <a:latin typeface="Arial" panose="020B0604020202020204" pitchFamily="34" charset="0"/>
                <a:cs typeface="Arial" panose="020B0604020202020204" pitchFamily="34" charset="0"/>
              </a:rPr>
              <a:t>administrativo</a:t>
            </a:r>
            <a:endParaRPr lang="en-US" altLang="es-MX" sz="2000" kern="0" dirty="0">
              <a:latin typeface="Arial" panose="020B0604020202020204" pitchFamily="34" charset="0"/>
              <a:cs typeface="Arial" panose="020B0604020202020204" pitchFamily="34" charset="0"/>
            </a:endParaRPr>
          </a:p>
          <a:p>
            <a:pPr marL="85725" indent="0" algn="just">
              <a:lnSpc>
                <a:spcPct val="80000"/>
              </a:lnSpc>
              <a:buClrTx/>
              <a:buFont typeface="Times" pitchFamily="18" charset="0"/>
              <a:buNone/>
              <a:defRPr/>
            </a:pPr>
            <a:endParaRPr lang="en-US" altLang="es-MX" sz="2000" kern="0" dirty="0">
              <a:latin typeface="Arial" panose="020B0604020202020204" pitchFamily="34" charset="0"/>
              <a:cs typeface="Arial" panose="020B0604020202020204" pitchFamily="34" charset="0"/>
            </a:endParaRPr>
          </a:p>
          <a:p>
            <a:pPr marL="85725" indent="0" algn="just">
              <a:lnSpc>
                <a:spcPct val="80000"/>
              </a:lnSpc>
              <a:buClrTx/>
              <a:buNone/>
              <a:defRPr/>
            </a:pPr>
            <a:r>
              <a:rPr lang="en-US" altLang="es-MX" sz="2000" kern="0" dirty="0" err="1">
                <a:latin typeface="Arial" panose="020B0604020202020204" pitchFamily="34" charset="0"/>
                <a:cs typeface="Arial" panose="020B0604020202020204" pitchFamily="34" charset="0"/>
              </a:rPr>
              <a:t>Frecuentemente</a:t>
            </a:r>
            <a:r>
              <a:rPr lang="en-US" altLang="es-MX" sz="2000" kern="0" dirty="0">
                <a:latin typeface="Arial" panose="020B0604020202020204" pitchFamily="34" charset="0"/>
                <a:cs typeface="Arial" panose="020B0604020202020204" pitchFamily="34" charset="0"/>
              </a:rPr>
              <a:t> se </a:t>
            </a:r>
            <a:r>
              <a:rPr lang="en-US" altLang="es-MX" sz="2000" kern="0" dirty="0" err="1">
                <a:latin typeface="Arial" panose="020B0604020202020204" pitchFamily="34" charset="0"/>
                <a:cs typeface="Arial" panose="020B0604020202020204" pitchFamily="34" charset="0"/>
              </a:rPr>
              <a:t>complementan</a:t>
            </a:r>
            <a:r>
              <a:rPr lang="en-US" altLang="es-MX" sz="2000" kern="0" dirty="0">
                <a:latin typeface="Arial" panose="020B0604020202020204" pitchFamily="34" charset="0"/>
                <a:cs typeface="Arial" panose="020B0604020202020204" pitchFamily="34" charset="0"/>
              </a:rPr>
              <a:t> con el </a:t>
            </a:r>
            <a:r>
              <a:rPr lang="en-US" altLang="es-MX" sz="2000" kern="0" dirty="0" err="1">
                <a:latin typeface="Arial" panose="020B0604020202020204" pitchFamily="34" charset="0"/>
                <a:cs typeface="Arial" panose="020B0604020202020204" pitchFamily="34" charset="0"/>
              </a:rPr>
              <a:t>llenado</a:t>
            </a:r>
            <a:r>
              <a:rPr lang="en-US" altLang="es-MX" sz="2000" kern="0" dirty="0">
                <a:latin typeface="Arial" panose="020B0604020202020204" pitchFamily="34" charset="0"/>
                <a:cs typeface="Arial" panose="020B0604020202020204" pitchFamily="34" charset="0"/>
              </a:rPr>
              <a:t> de </a:t>
            </a:r>
            <a:r>
              <a:rPr lang="en-US" altLang="es-MX" sz="2000" u="sng" kern="0" dirty="0" err="1">
                <a:latin typeface="Arial" panose="020B0604020202020204" pitchFamily="34" charset="0"/>
                <a:cs typeface="Arial" panose="020B0604020202020204" pitchFamily="34" charset="0"/>
              </a:rPr>
              <a:t>formatos</a:t>
            </a:r>
            <a:r>
              <a:rPr lang="en-US" altLang="es-MX" sz="2000" kern="0" dirty="0">
                <a:latin typeface="Arial" panose="020B0604020202020204" pitchFamily="34" charset="0"/>
                <a:cs typeface="Arial" panose="020B0604020202020204" pitchFamily="34" charset="0"/>
              </a:rPr>
              <a:t> </a:t>
            </a:r>
            <a:r>
              <a:rPr lang="en-US" altLang="es-MX" sz="2000" kern="0" dirty="0" err="1">
                <a:latin typeface="Arial" panose="020B0604020202020204" pitchFamily="34" charset="0"/>
                <a:cs typeface="Arial" panose="020B0604020202020204" pitchFamily="34" charset="0"/>
              </a:rPr>
              <a:t>especiales</a:t>
            </a:r>
            <a:endParaRPr lang="en-US" altLang="es-MX" sz="2000" kern="0" dirty="0">
              <a:latin typeface="Arial" panose="020B0604020202020204" pitchFamily="34" charset="0"/>
              <a:cs typeface="Arial" panose="020B0604020202020204" pitchFamily="34" charset="0"/>
            </a:endParaRPr>
          </a:p>
          <a:p>
            <a:pPr marL="85725" indent="0" algn="just">
              <a:lnSpc>
                <a:spcPct val="80000"/>
              </a:lnSpc>
              <a:buClrTx/>
              <a:buNone/>
              <a:defRPr/>
            </a:pPr>
            <a:endParaRPr lang="en-US" altLang="es-MX" sz="2000" kern="0" dirty="0">
              <a:latin typeface="Arial" panose="020B0604020202020204" pitchFamily="34" charset="0"/>
              <a:cs typeface="Arial" panose="020B0604020202020204" pitchFamily="34" charset="0"/>
            </a:endParaRPr>
          </a:p>
          <a:p>
            <a:pPr marL="85725" indent="0" algn="just">
              <a:lnSpc>
                <a:spcPct val="80000"/>
              </a:lnSpc>
              <a:buClrTx/>
              <a:buNone/>
              <a:defRPr/>
            </a:pPr>
            <a:r>
              <a:rPr lang="en-US" altLang="es-MX" sz="2000" kern="0" dirty="0">
                <a:latin typeface="Arial" panose="020B0604020202020204" pitchFamily="34" charset="0"/>
                <a:cs typeface="Arial" panose="020B0604020202020204" pitchFamily="34" charset="0"/>
              </a:rPr>
              <a:t>La </a:t>
            </a:r>
            <a:r>
              <a:rPr lang="en-US" altLang="es-MX" sz="2000" kern="0" dirty="0" err="1">
                <a:latin typeface="Arial" panose="020B0604020202020204" pitchFamily="34" charset="0"/>
                <a:cs typeface="Arial" panose="020B0604020202020204" pitchFamily="34" charset="0"/>
              </a:rPr>
              <a:t>tramitación</a:t>
            </a:r>
            <a:r>
              <a:rPr lang="en-US" altLang="es-MX" sz="2000" kern="0" dirty="0">
                <a:latin typeface="Arial" panose="020B0604020202020204" pitchFamily="34" charset="0"/>
                <a:cs typeface="Arial" panose="020B0604020202020204" pitchFamily="34" charset="0"/>
              </a:rPr>
              <a:t> de </a:t>
            </a:r>
            <a:r>
              <a:rPr lang="en-US" altLang="es-MX" sz="2000" kern="0" dirty="0" err="1">
                <a:latin typeface="Arial" panose="020B0604020202020204" pitchFamily="34" charset="0"/>
                <a:cs typeface="Arial" panose="020B0604020202020204" pitchFamily="34" charset="0"/>
              </a:rPr>
              <a:t>estas</a:t>
            </a:r>
            <a:r>
              <a:rPr lang="en-US" altLang="es-MX" sz="2000" kern="0" dirty="0">
                <a:latin typeface="Arial" panose="020B0604020202020204" pitchFamily="34" charset="0"/>
                <a:cs typeface="Arial" panose="020B0604020202020204" pitchFamily="34" charset="0"/>
              </a:rPr>
              <a:t> </a:t>
            </a:r>
            <a:r>
              <a:rPr lang="en-US" altLang="es-MX" sz="2000" kern="0" dirty="0" err="1">
                <a:latin typeface="Arial" panose="020B0604020202020204" pitchFamily="34" charset="0"/>
                <a:cs typeface="Arial" panose="020B0604020202020204" pitchFamily="34" charset="0"/>
              </a:rPr>
              <a:t>gestiones</a:t>
            </a:r>
            <a:r>
              <a:rPr lang="en-US" altLang="es-MX" sz="2000" kern="0" dirty="0">
                <a:latin typeface="Arial" panose="020B0604020202020204" pitchFamily="34" charset="0"/>
                <a:cs typeface="Arial" panose="020B0604020202020204" pitchFamily="34" charset="0"/>
              </a:rPr>
              <a:t> se </a:t>
            </a:r>
            <a:r>
              <a:rPr lang="en-US" altLang="es-MX" sz="2000" kern="0" dirty="0" err="1">
                <a:latin typeface="Arial" panose="020B0604020202020204" pitchFamily="34" charset="0"/>
                <a:cs typeface="Arial" panose="020B0604020202020204" pitchFamily="34" charset="0"/>
              </a:rPr>
              <a:t>realiza</a:t>
            </a:r>
            <a:r>
              <a:rPr lang="en-US" altLang="es-MX" sz="2000" kern="0" dirty="0">
                <a:latin typeface="Arial" panose="020B0604020202020204" pitchFamily="34" charset="0"/>
                <a:cs typeface="Arial" panose="020B0604020202020204" pitchFamily="34" charset="0"/>
              </a:rPr>
              <a:t> a </a:t>
            </a:r>
            <a:r>
              <a:rPr lang="en-US" altLang="es-MX" sz="2000" kern="0" dirty="0" err="1">
                <a:latin typeface="Arial" panose="020B0604020202020204" pitchFamily="34" charset="0"/>
                <a:cs typeface="Arial" panose="020B0604020202020204" pitchFamily="34" charset="0"/>
              </a:rPr>
              <a:t>través</a:t>
            </a:r>
            <a:r>
              <a:rPr lang="en-US" altLang="es-MX" sz="2000" kern="0" dirty="0">
                <a:latin typeface="Arial" panose="020B0604020202020204" pitchFamily="34" charset="0"/>
                <a:cs typeface="Arial" panose="020B0604020202020204" pitchFamily="34" charset="0"/>
              </a:rPr>
              <a:t> de </a:t>
            </a:r>
            <a:r>
              <a:rPr lang="en-US" altLang="es-MX" sz="2000" u="sng" kern="0" dirty="0">
                <a:latin typeface="Arial" panose="020B0604020202020204" pitchFamily="34" charset="0"/>
                <a:cs typeface="Arial" panose="020B0604020202020204" pitchFamily="34" charset="0"/>
              </a:rPr>
              <a:t>bases de </a:t>
            </a:r>
            <a:r>
              <a:rPr lang="en-US" altLang="es-MX" sz="2000" u="sng" kern="0" dirty="0" err="1">
                <a:latin typeface="Arial" panose="020B0604020202020204" pitchFamily="34" charset="0"/>
                <a:cs typeface="Arial" panose="020B0604020202020204" pitchFamily="34" charset="0"/>
              </a:rPr>
              <a:t>datos</a:t>
            </a:r>
            <a:r>
              <a:rPr lang="en-US" altLang="es-MX" sz="2000" kern="0" dirty="0">
                <a:latin typeface="Arial" panose="020B0604020202020204" pitchFamily="34" charset="0"/>
                <a:cs typeface="Arial" panose="020B0604020202020204" pitchFamily="34" charset="0"/>
              </a:rPr>
              <a:t> </a:t>
            </a:r>
            <a:r>
              <a:rPr lang="en-US" altLang="es-MX" sz="2000" kern="0" dirty="0" err="1">
                <a:latin typeface="Arial" panose="020B0604020202020204" pitchFamily="34" charset="0"/>
                <a:cs typeface="Arial" panose="020B0604020202020204" pitchFamily="34" charset="0"/>
              </a:rPr>
              <a:t>en</a:t>
            </a:r>
            <a:r>
              <a:rPr lang="en-US" altLang="es-MX" sz="2000" kern="0" dirty="0">
                <a:latin typeface="Arial" panose="020B0604020202020204" pitchFamily="34" charset="0"/>
                <a:cs typeface="Arial" panose="020B0604020202020204" pitchFamily="34" charset="0"/>
              </a:rPr>
              <a:t> las que </a:t>
            </a:r>
            <a:r>
              <a:rPr lang="en-US" altLang="es-MX" sz="2000" kern="0" dirty="0" err="1">
                <a:latin typeface="Arial" panose="020B0604020202020204" pitchFamily="34" charset="0"/>
                <a:cs typeface="Arial" panose="020B0604020202020204" pitchFamily="34" charset="0"/>
              </a:rPr>
              <a:t>registra</a:t>
            </a:r>
            <a:r>
              <a:rPr lang="en-US" altLang="es-MX" sz="2000" kern="0" dirty="0">
                <a:latin typeface="Arial" panose="020B0604020202020204" pitchFamily="34" charset="0"/>
                <a:cs typeface="Arial" panose="020B0604020202020204" pitchFamily="34" charset="0"/>
              </a:rPr>
              <a:t> el </a:t>
            </a:r>
            <a:r>
              <a:rPr lang="en-US" altLang="es-MX" sz="2000" kern="0" dirty="0" err="1">
                <a:latin typeface="Arial" panose="020B0604020202020204" pitchFamily="34" charset="0"/>
                <a:cs typeface="Arial" panose="020B0604020202020204" pitchFamily="34" charset="0"/>
              </a:rPr>
              <a:t>incumplimiento</a:t>
            </a:r>
            <a:r>
              <a:rPr lang="en-US" altLang="es-MX" sz="2000" kern="0" dirty="0">
                <a:latin typeface="Arial" panose="020B0604020202020204" pitchFamily="34" charset="0"/>
                <a:cs typeface="Arial" panose="020B0604020202020204" pitchFamily="34" charset="0"/>
              </a:rPr>
              <a:t> de </a:t>
            </a:r>
            <a:r>
              <a:rPr lang="en-US" altLang="es-MX" sz="2000" kern="0" dirty="0" err="1">
                <a:latin typeface="Arial" panose="020B0604020202020204" pitchFamily="34" charset="0"/>
                <a:cs typeface="Arial" panose="020B0604020202020204" pitchFamily="34" charset="0"/>
              </a:rPr>
              <a:t>los</a:t>
            </a:r>
            <a:r>
              <a:rPr lang="en-US" altLang="es-MX" sz="2000" kern="0" dirty="0">
                <a:latin typeface="Arial" panose="020B0604020202020204" pitchFamily="34" charset="0"/>
                <a:cs typeface="Arial" panose="020B0604020202020204" pitchFamily="34" charset="0"/>
              </a:rPr>
              <a:t> </a:t>
            </a:r>
            <a:r>
              <a:rPr lang="en-US" altLang="es-MX" sz="2000" kern="0" dirty="0" err="1">
                <a:latin typeface="Arial" panose="020B0604020202020204" pitchFamily="34" charset="0"/>
                <a:cs typeface="Arial" panose="020B0604020202020204" pitchFamily="34" charset="0"/>
              </a:rPr>
              <a:t>requisitos</a:t>
            </a:r>
            <a:endParaRPr lang="en-US" altLang="es-MX" sz="2000" kern="0" dirty="0">
              <a:latin typeface="Arial" panose="020B0604020202020204" pitchFamily="34" charset="0"/>
              <a:cs typeface="Arial" panose="020B0604020202020204" pitchFamily="34" charset="0"/>
            </a:endParaRPr>
          </a:p>
          <a:p>
            <a:pPr marL="85725" indent="0" algn="just">
              <a:lnSpc>
                <a:spcPct val="80000"/>
              </a:lnSpc>
              <a:buClrTx/>
              <a:buNone/>
              <a:defRPr/>
            </a:pPr>
            <a:endParaRPr lang="en-US" altLang="es-MX" sz="2000" kern="0" dirty="0">
              <a:latin typeface="Arial" panose="020B0604020202020204" pitchFamily="34" charset="0"/>
              <a:cs typeface="Arial" panose="020B0604020202020204" pitchFamily="34" charset="0"/>
            </a:endParaRPr>
          </a:p>
          <a:p>
            <a:pPr marL="85725" indent="0" algn="just">
              <a:lnSpc>
                <a:spcPct val="80000"/>
              </a:lnSpc>
              <a:buClrTx/>
              <a:buNone/>
              <a:defRPr/>
            </a:pPr>
            <a:r>
              <a:rPr lang="en-US" altLang="es-MX" sz="2000" kern="0" dirty="0">
                <a:latin typeface="Arial" panose="020B0604020202020204" pitchFamily="34" charset="0"/>
                <a:cs typeface="Arial" panose="020B0604020202020204" pitchFamily="34" charset="0"/>
              </a:rPr>
              <a:t>Las </a:t>
            </a:r>
            <a:r>
              <a:rPr lang="en-US" altLang="es-MX" sz="2000" kern="0" dirty="0" err="1">
                <a:latin typeface="Arial" panose="020B0604020202020204" pitchFamily="34" charset="0"/>
                <a:cs typeface="Arial" panose="020B0604020202020204" pitchFamily="34" charset="0"/>
              </a:rPr>
              <a:t>áreas</a:t>
            </a:r>
            <a:r>
              <a:rPr lang="en-US" altLang="es-MX" sz="2000" kern="0" dirty="0">
                <a:latin typeface="Arial" panose="020B0604020202020204" pitchFamily="34" charset="0"/>
                <a:cs typeface="Arial" panose="020B0604020202020204" pitchFamily="34" charset="0"/>
              </a:rPr>
              <a:t> </a:t>
            </a:r>
            <a:r>
              <a:rPr lang="en-US" altLang="es-MX" sz="2000" kern="0" dirty="0" err="1">
                <a:latin typeface="Arial" panose="020B0604020202020204" pitchFamily="34" charset="0"/>
                <a:cs typeface="Arial" panose="020B0604020202020204" pitchFamily="34" charset="0"/>
              </a:rPr>
              <a:t>responsables</a:t>
            </a:r>
            <a:r>
              <a:rPr lang="en-US" altLang="es-MX" sz="2000" kern="0" dirty="0">
                <a:latin typeface="Arial" panose="020B0604020202020204" pitchFamily="34" charset="0"/>
                <a:cs typeface="Arial" panose="020B0604020202020204" pitchFamily="34" charset="0"/>
              </a:rPr>
              <a:t> de </a:t>
            </a:r>
            <a:r>
              <a:rPr lang="en-US" altLang="es-MX" sz="2000" kern="0" dirty="0" err="1">
                <a:latin typeface="Arial" panose="020B0604020202020204" pitchFamily="34" charset="0"/>
                <a:cs typeface="Arial" panose="020B0604020202020204" pitchFamily="34" charset="0"/>
              </a:rPr>
              <a:t>los</a:t>
            </a:r>
            <a:r>
              <a:rPr lang="en-US" altLang="es-MX" sz="2000" kern="0" dirty="0">
                <a:latin typeface="Arial" panose="020B0604020202020204" pitchFamily="34" charset="0"/>
                <a:cs typeface="Arial" panose="020B0604020202020204" pitchFamily="34" charset="0"/>
              </a:rPr>
              <a:t> </a:t>
            </a:r>
            <a:r>
              <a:rPr lang="en-US" altLang="es-MX" sz="2000" kern="0" dirty="0" err="1">
                <a:latin typeface="Arial" panose="020B0604020202020204" pitchFamily="34" charset="0"/>
                <a:cs typeface="Arial" panose="020B0604020202020204" pitchFamily="34" charset="0"/>
              </a:rPr>
              <a:t>trámites</a:t>
            </a:r>
            <a:r>
              <a:rPr lang="en-US" altLang="es-MX" sz="2000" kern="0" dirty="0">
                <a:latin typeface="Arial" panose="020B0604020202020204" pitchFamily="34" charset="0"/>
                <a:cs typeface="Arial" panose="020B0604020202020204" pitchFamily="34" charset="0"/>
              </a:rPr>
              <a:t> </a:t>
            </a:r>
            <a:r>
              <a:rPr lang="en-US" altLang="es-MX" sz="2000" u="sng" kern="0" dirty="0" err="1">
                <a:latin typeface="Arial" panose="020B0604020202020204" pitchFamily="34" charset="0"/>
                <a:cs typeface="Arial" panose="020B0604020202020204" pitchFamily="34" charset="0"/>
              </a:rPr>
              <a:t>generan</a:t>
            </a:r>
            <a:r>
              <a:rPr lang="en-US" altLang="es-MX" sz="2000" kern="0" dirty="0">
                <a:latin typeface="Arial" panose="020B0604020202020204" pitchFamily="34" charset="0"/>
                <a:cs typeface="Arial" panose="020B0604020202020204" pitchFamily="34" charset="0"/>
              </a:rPr>
              <a:t> </a:t>
            </a:r>
            <a:r>
              <a:rPr lang="en-US" altLang="es-MX" sz="2000" u="sng" kern="0" dirty="0" err="1">
                <a:latin typeface="Arial" panose="020B0604020202020204" pitchFamily="34" charset="0"/>
                <a:cs typeface="Arial" panose="020B0604020202020204" pitchFamily="34" charset="0"/>
              </a:rPr>
              <a:t>documentos</a:t>
            </a:r>
            <a:r>
              <a:rPr lang="en-US" altLang="es-MX" sz="2000" kern="0" dirty="0">
                <a:latin typeface="Arial" panose="020B0604020202020204" pitchFamily="34" charset="0"/>
                <a:cs typeface="Arial" panose="020B0604020202020204" pitchFamily="34" charset="0"/>
              </a:rPr>
              <a:t> </a:t>
            </a:r>
            <a:r>
              <a:rPr lang="en-US" altLang="es-MX" sz="2000" kern="0" dirty="0" err="1">
                <a:latin typeface="Arial" panose="020B0604020202020204" pitchFamily="34" charset="0"/>
                <a:cs typeface="Arial" panose="020B0604020202020204" pitchFamily="34" charset="0"/>
              </a:rPr>
              <a:t>como</a:t>
            </a:r>
            <a:r>
              <a:rPr lang="en-US" altLang="es-MX" sz="2000" kern="0" dirty="0">
                <a:latin typeface="Arial" panose="020B0604020202020204" pitchFamily="34" charset="0"/>
                <a:cs typeface="Arial" panose="020B0604020202020204" pitchFamily="34" charset="0"/>
              </a:rPr>
              <a:t> </a:t>
            </a:r>
            <a:r>
              <a:rPr lang="en-US" altLang="es-MX" sz="2000" kern="0" dirty="0" err="1">
                <a:latin typeface="Arial" panose="020B0604020202020204" pitchFamily="34" charset="0"/>
                <a:cs typeface="Arial" panose="020B0604020202020204" pitchFamily="34" charset="0"/>
              </a:rPr>
              <a:t>respuesta</a:t>
            </a:r>
            <a:r>
              <a:rPr lang="en-US" altLang="es-MX" sz="2000" kern="0" dirty="0">
                <a:latin typeface="Arial" panose="020B0604020202020204" pitchFamily="34" charset="0"/>
                <a:cs typeface="Arial" panose="020B0604020202020204" pitchFamily="34" charset="0"/>
              </a:rPr>
              <a:t> a las solicitudes</a:t>
            </a:r>
            <a:endParaRPr lang="en-US" altLang="es-MX" sz="2000" dirty="0">
              <a:latin typeface="Arial" panose="020B0604020202020204" pitchFamily="34" charset="0"/>
              <a:cs typeface="Arial" panose="020B0604020202020204" pitchFamily="34" charset="0"/>
            </a:endParaRPr>
          </a:p>
          <a:p>
            <a:pPr marL="85725" indent="0" algn="just">
              <a:lnSpc>
                <a:spcPct val="80000"/>
              </a:lnSpc>
              <a:buClrTx/>
              <a:buFont typeface="Times" pitchFamily="18" charset="0"/>
              <a:buNone/>
              <a:defRPr/>
            </a:pPr>
            <a:endParaRPr lang="en-US" altLang="es-MX" sz="1800" dirty="0"/>
          </a:p>
        </p:txBody>
      </p:sp>
      <p:sp>
        <p:nvSpPr>
          <p:cNvPr id="16" name="Rectangle 3">
            <a:extLst>
              <a:ext uri="{FF2B5EF4-FFF2-40B4-BE49-F238E27FC236}">
                <a16:creationId xmlns:a16="http://schemas.microsoft.com/office/drawing/2014/main" id="{1D79894D-8044-49B0-9BBC-91CA9107F8D4}"/>
              </a:ext>
            </a:extLst>
          </p:cNvPr>
          <p:cNvSpPr txBox="1">
            <a:spLocks noChangeArrowheads="1"/>
          </p:cNvSpPr>
          <p:nvPr/>
        </p:nvSpPr>
        <p:spPr bwMode="auto">
          <a:xfrm>
            <a:off x="4716215" y="4129348"/>
            <a:ext cx="3024187" cy="504825"/>
          </a:xfrm>
          <a:prstGeom prst="rect">
            <a:avLst/>
          </a:prstGeom>
          <a:noFill/>
          <a:ln>
            <a:noFill/>
          </a:ln>
        </p:spPr>
        <p:txBody>
          <a:bodyPr/>
          <a:lstStyle>
            <a:lvl1pPr marL="342900" indent="-342900" algn="l" rtl="0" eaLnBrk="0" fontAlgn="base" hangingPunct="0">
              <a:spcBef>
                <a:spcPct val="20000"/>
              </a:spcBef>
              <a:spcAft>
                <a:spcPct val="0"/>
              </a:spcAft>
              <a:buClr>
                <a:schemeClr val="folHlink"/>
              </a:buClr>
              <a:buSzPct val="120000"/>
              <a:buFont typeface="Times" pitchFamily="18"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folHlink"/>
              </a:buClr>
              <a:buFont typeface="Times" pitchFamily="18"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folHlink"/>
              </a:buClr>
              <a:buFont typeface="Times" pitchFamily="18" charset="0"/>
              <a:buChar char="•"/>
              <a:defRPr sz="1600">
                <a:solidFill>
                  <a:schemeClr val="tx1"/>
                </a:solidFill>
                <a:latin typeface="+mn-lt"/>
              </a:defRPr>
            </a:lvl5pPr>
            <a:lvl6pPr marL="25146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6pPr>
            <a:lvl7pPr marL="29718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7pPr>
            <a:lvl8pPr marL="34290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8pPr>
            <a:lvl9pPr marL="38862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9pPr>
          </a:lstStyle>
          <a:p>
            <a:pPr marL="85725" indent="0">
              <a:lnSpc>
                <a:spcPct val="80000"/>
              </a:lnSpc>
              <a:buClrTx/>
              <a:buFont typeface="Times" pitchFamily="18" charset="0"/>
              <a:buNone/>
              <a:defRPr/>
            </a:pPr>
            <a:r>
              <a:rPr lang="en-US" altLang="es-MX" sz="2000" b="1" kern="0" dirty="0">
                <a:solidFill>
                  <a:srgbClr val="7030A0"/>
                </a:solidFill>
                <a:latin typeface="+mj-lt"/>
                <a:cs typeface="Times New Roman" pitchFamily="18" charset="0"/>
              </a:rPr>
              <a:t>	</a:t>
            </a:r>
          </a:p>
        </p:txBody>
      </p:sp>
      <p:sp>
        <p:nvSpPr>
          <p:cNvPr id="17" name="Rectangle 3">
            <a:extLst>
              <a:ext uri="{FF2B5EF4-FFF2-40B4-BE49-F238E27FC236}">
                <a16:creationId xmlns:a16="http://schemas.microsoft.com/office/drawing/2014/main" id="{B510ABAF-CE39-44BD-8F13-9352F6138D77}"/>
              </a:ext>
            </a:extLst>
          </p:cNvPr>
          <p:cNvSpPr txBox="1">
            <a:spLocks noChangeArrowheads="1"/>
          </p:cNvSpPr>
          <p:nvPr/>
        </p:nvSpPr>
        <p:spPr bwMode="auto">
          <a:xfrm>
            <a:off x="5006314" y="4734374"/>
            <a:ext cx="3024187" cy="504825"/>
          </a:xfrm>
          <a:prstGeom prst="rect">
            <a:avLst/>
          </a:prstGeom>
          <a:noFill/>
          <a:ln>
            <a:noFill/>
          </a:ln>
        </p:spPr>
        <p:txBody>
          <a:bodyPr/>
          <a:lstStyle>
            <a:lvl1pPr marL="342900" indent="-342900" algn="l" rtl="0" eaLnBrk="0" fontAlgn="base" hangingPunct="0">
              <a:spcBef>
                <a:spcPct val="20000"/>
              </a:spcBef>
              <a:spcAft>
                <a:spcPct val="0"/>
              </a:spcAft>
              <a:buClr>
                <a:schemeClr val="folHlink"/>
              </a:buClr>
              <a:buSzPct val="120000"/>
              <a:buFont typeface="Times" pitchFamily="18"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folHlink"/>
              </a:buClr>
              <a:buFont typeface="Times" pitchFamily="18"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folHlink"/>
              </a:buClr>
              <a:buFont typeface="Times" pitchFamily="18" charset="0"/>
              <a:buChar char="•"/>
              <a:defRPr sz="1600">
                <a:solidFill>
                  <a:schemeClr val="tx1"/>
                </a:solidFill>
                <a:latin typeface="+mn-lt"/>
              </a:defRPr>
            </a:lvl5pPr>
            <a:lvl6pPr marL="25146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6pPr>
            <a:lvl7pPr marL="29718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7pPr>
            <a:lvl8pPr marL="34290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8pPr>
            <a:lvl9pPr marL="38862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9pPr>
          </a:lstStyle>
          <a:p>
            <a:pPr marL="85725" indent="0">
              <a:lnSpc>
                <a:spcPct val="80000"/>
              </a:lnSpc>
              <a:buClrTx/>
              <a:buFont typeface="Times" pitchFamily="18" charset="0"/>
              <a:buNone/>
              <a:defRPr/>
            </a:pPr>
            <a:endParaRPr lang="en-US" altLang="es-MX" sz="2000" b="1" kern="0" dirty="0">
              <a:solidFill>
                <a:srgbClr val="7030A0"/>
              </a:solidFill>
              <a:latin typeface="+mj-lt"/>
              <a:cs typeface="Times New Roman" pitchFamily="18" charset="0"/>
            </a:endParaRPr>
          </a:p>
        </p:txBody>
      </p:sp>
      <p:sp>
        <p:nvSpPr>
          <p:cNvPr id="18" name="Rectangle 3">
            <a:extLst>
              <a:ext uri="{FF2B5EF4-FFF2-40B4-BE49-F238E27FC236}">
                <a16:creationId xmlns:a16="http://schemas.microsoft.com/office/drawing/2014/main" id="{F4B90585-0AE4-4C86-978D-4FCEF94E71E7}"/>
              </a:ext>
            </a:extLst>
          </p:cNvPr>
          <p:cNvSpPr txBox="1">
            <a:spLocks noChangeArrowheads="1"/>
          </p:cNvSpPr>
          <p:nvPr/>
        </p:nvSpPr>
        <p:spPr bwMode="auto">
          <a:xfrm>
            <a:off x="4979871" y="5462587"/>
            <a:ext cx="3024187" cy="504825"/>
          </a:xfrm>
          <a:prstGeom prst="rect">
            <a:avLst/>
          </a:prstGeom>
          <a:noFill/>
          <a:ln>
            <a:noFill/>
          </a:ln>
        </p:spPr>
        <p:txBody>
          <a:bodyPr/>
          <a:lstStyle>
            <a:lvl1pPr marL="342900" indent="-342900" algn="l" rtl="0" eaLnBrk="0" fontAlgn="base" hangingPunct="0">
              <a:spcBef>
                <a:spcPct val="20000"/>
              </a:spcBef>
              <a:spcAft>
                <a:spcPct val="0"/>
              </a:spcAft>
              <a:buClr>
                <a:schemeClr val="folHlink"/>
              </a:buClr>
              <a:buSzPct val="120000"/>
              <a:buFont typeface="Times" pitchFamily="18" charset="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folHlink"/>
              </a:buClr>
              <a:buFont typeface="Times" pitchFamily="18"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folHlink"/>
              </a:buClr>
              <a:buFont typeface="Times" pitchFamily="18" charset="0"/>
              <a:buChar char="•"/>
              <a:defRPr sz="1600">
                <a:solidFill>
                  <a:schemeClr val="tx1"/>
                </a:solidFill>
                <a:latin typeface="+mn-lt"/>
              </a:defRPr>
            </a:lvl5pPr>
            <a:lvl6pPr marL="25146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6pPr>
            <a:lvl7pPr marL="29718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7pPr>
            <a:lvl8pPr marL="34290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8pPr>
            <a:lvl9pPr marL="38862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9pPr>
          </a:lstStyle>
          <a:p>
            <a:pPr marL="85725" indent="0">
              <a:lnSpc>
                <a:spcPct val="80000"/>
              </a:lnSpc>
              <a:buClrTx/>
              <a:buFont typeface="Times" pitchFamily="18" charset="0"/>
              <a:buNone/>
              <a:defRPr/>
            </a:pPr>
            <a:endParaRPr lang="en-US" altLang="es-MX" sz="2000" b="1" kern="0" dirty="0">
              <a:solidFill>
                <a:srgbClr val="7030A0"/>
              </a:solidFill>
              <a:latin typeface="+mj-lt"/>
              <a:cs typeface="Times New Roman" pitchFamily="18" charset="0"/>
            </a:endParaRPr>
          </a:p>
        </p:txBody>
      </p:sp>
    </p:spTree>
    <p:extLst>
      <p:ext uri="{BB962C8B-B14F-4D97-AF65-F5344CB8AC3E}">
        <p14:creationId xmlns:p14="http://schemas.microsoft.com/office/powerpoint/2010/main" val="2087858140"/>
      </p:ext>
    </p:extLst>
  </p:cSld>
  <p:clrMapOvr>
    <a:masterClrMapping/>
  </p:clrMapOvr>
  <p:transition>
    <p:dissolve/>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3067</TotalTime>
  <Words>1713</Words>
  <Application>Microsoft Office PowerPoint</Application>
  <PresentationFormat>Presentación en pantalla (4:3)</PresentationFormat>
  <Paragraphs>227</Paragraphs>
  <Slides>29</Slides>
  <Notes>25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29</vt:i4>
      </vt:variant>
    </vt:vector>
  </HeadingPairs>
  <TitlesOfParts>
    <vt:vector size="36" baseType="lpstr">
      <vt:lpstr>AR JULIAN</vt:lpstr>
      <vt:lpstr>Arial</vt:lpstr>
      <vt:lpstr>Arial Narrow</vt:lpstr>
      <vt:lpstr>Calibri</vt:lpstr>
      <vt:lpstr>Times</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 POR  SU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ctainl</dc:creator>
  <cp:lastModifiedBy>Técnico de capacitación 2</cp:lastModifiedBy>
  <cp:revision>264</cp:revision>
  <cp:lastPrinted>2019-09-17T16:24:17Z</cp:lastPrinted>
  <dcterms:created xsi:type="dcterms:W3CDTF">2018-11-09T18:37:02Z</dcterms:created>
  <dcterms:modified xsi:type="dcterms:W3CDTF">2023-06-06T22:38:10Z</dcterms:modified>
</cp:coreProperties>
</file>