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74" r:id="rId2"/>
    <p:sldId id="295" r:id="rId3"/>
    <p:sldId id="447" r:id="rId4"/>
    <p:sldId id="442" r:id="rId5"/>
    <p:sldId id="377" r:id="rId6"/>
    <p:sldId id="412" r:id="rId7"/>
    <p:sldId id="413" r:id="rId8"/>
    <p:sldId id="689" r:id="rId9"/>
    <p:sldId id="414" r:id="rId10"/>
    <p:sldId id="415" r:id="rId11"/>
    <p:sldId id="416" r:id="rId12"/>
    <p:sldId id="420" r:id="rId13"/>
    <p:sldId id="421" r:id="rId14"/>
    <p:sldId id="422" r:id="rId15"/>
    <p:sldId id="418" r:id="rId16"/>
    <p:sldId id="419" r:id="rId17"/>
    <p:sldId id="380" r:id="rId18"/>
    <p:sldId id="423" r:id="rId19"/>
    <p:sldId id="425" r:id="rId20"/>
    <p:sldId id="390" r:id="rId21"/>
    <p:sldId id="393" r:id="rId22"/>
    <p:sldId id="426" r:id="rId23"/>
    <p:sldId id="427" r:id="rId24"/>
    <p:sldId id="428" r:id="rId25"/>
    <p:sldId id="429" r:id="rId26"/>
    <p:sldId id="430" r:id="rId27"/>
    <p:sldId id="431" r:id="rId28"/>
    <p:sldId id="451" r:id="rId29"/>
    <p:sldId id="432" r:id="rId30"/>
    <p:sldId id="433" r:id="rId31"/>
    <p:sldId id="381" r:id="rId32"/>
    <p:sldId id="404" r:id="rId33"/>
    <p:sldId id="434" r:id="rId34"/>
    <p:sldId id="435" r:id="rId35"/>
    <p:sldId id="436" r:id="rId36"/>
    <p:sldId id="437" r:id="rId37"/>
    <p:sldId id="438" r:id="rId38"/>
    <p:sldId id="403" r:id="rId39"/>
    <p:sldId id="439" r:id="rId40"/>
    <p:sldId id="440" r:id="rId41"/>
    <p:sldId id="441" r:id="rId42"/>
    <p:sldId id="444" r:id="rId43"/>
    <p:sldId id="445" r:id="rId44"/>
    <p:sldId id="408" r:id="rId4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EF99"/>
    <a:srgbClr val="1A824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5380" autoAdjust="0"/>
  </p:normalViewPr>
  <p:slideViewPr>
    <p:cSldViewPr>
      <p:cViewPr varScale="1">
        <p:scale>
          <a:sx n="90" d="100"/>
          <a:sy n="90" d="100"/>
        </p:scale>
        <p:origin x="133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4A5F9A-68B6-4CD0-9AEB-2FB99800EBA1}" type="doc">
      <dgm:prSet loTypeId="urn:microsoft.com/office/officeart/2005/8/layout/orgChart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EB3629BF-75AC-4E8D-BB81-639813C1C6BA}">
      <dgm:prSet phldrT="[Texto]"/>
      <dgm:spPr/>
      <dgm:t>
        <a:bodyPr/>
        <a:lstStyle/>
        <a:p>
          <a:r>
            <a:rPr lang="es-MX" b="1" dirty="0">
              <a:latin typeface="Arial" panose="020B0604020202020204" pitchFamily="34" charset="0"/>
              <a:cs typeface="Arial" panose="020B0604020202020204" pitchFamily="34" charset="0"/>
            </a:rPr>
            <a:t>Constitución Política de los Estados Unidos Mexicanos</a:t>
          </a:r>
        </a:p>
      </dgm:t>
    </dgm:pt>
    <dgm:pt modelId="{76A3996C-CF56-4543-AB0C-1261B23CB077}" type="parTrans" cxnId="{237E5006-9092-4EA9-A1DE-1249E711597A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7597F2-27E6-4FAF-B56B-BBE8560244D7}" type="sibTrans" cxnId="{237E5006-9092-4EA9-A1DE-1249E711597A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C4AAAA-8DA0-4F51-904B-94DF095E19B9}" type="asst">
      <dgm:prSet phldrT="[Texto]"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Ley General de Archivos</a:t>
          </a:r>
        </a:p>
      </dgm:t>
    </dgm:pt>
    <dgm:pt modelId="{EDC38B0B-B479-48D9-97FF-A3A29E9FC95E}" type="parTrans" cxnId="{6B936924-9A2C-4BB6-B095-46B64F9F70BD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FFEAA6-6805-4199-A1B9-64E25E403C26}" type="sibTrans" cxnId="{6B936924-9A2C-4BB6-B095-46B64F9F70BD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8596F2-BAD0-445E-8E23-745A878BD63C}">
      <dgm:prSet phldrT="[Texto]"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Ley Orgánica de la Administración Pública para el Estado de Nuevo León</a:t>
          </a:r>
        </a:p>
      </dgm:t>
    </dgm:pt>
    <dgm:pt modelId="{7BAE6CCD-55AD-4E3E-A899-3E5A64E15428}" type="parTrans" cxnId="{FE4122E9-A628-4FE2-8420-F3319C49266F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E1BDFB-388A-4231-840A-09787575A567}" type="sibTrans" cxnId="{FE4122E9-A628-4FE2-8420-F3319C49266F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7AEB5B-2F14-4198-AEC2-77866AADB7D1}">
      <dgm:prSet phldrT="[Texto]"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Ley de Archivos del Estado de Nuevo León</a:t>
          </a:r>
        </a:p>
      </dgm:t>
    </dgm:pt>
    <dgm:pt modelId="{769B7B88-1817-4549-A82A-8CC33FC63212}" type="parTrans" cxnId="{A4B6C7ED-EEC3-4C1B-828A-C9400E4F4497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DB3059-30BD-4426-8DD9-C99779DA528B}" type="sibTrans" cxnId="{A4B6C7ED-EEC3-4C1B-828A-C9400E4F4497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2ACFD5-2E9F-4DC8-99AE-E44D5A935823}" type="asst">
      <dgm:prSet phldrT="[Texto]"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Ley General de Protección de Datos Personales en Posesión de Sujetos Obligados</a:t>
          </a:r>
        </a:p>
      </dgm:t>
    </dgm:pt>
    <dgm:pt modelId="{AE5C9433-3DED-491F-B783-3DE883F27D86}" type="parTrans" cxnId="{35F7EA59-BD7F-47BE-AC78-702FFD23BC51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59C7F5-E479-4254-A26F-8CAF0BA0783D}" type="sibTrans" cxnId="{35F7EA59-BD7F-47BE-AC78-702FFD23BC51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0D8EE4-7AE5-43AA-9D48-E8AA98B31F93}">
      <dgm:prSet phldrT="[Texto]"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Ley de Transparencia y Acceso a la Información Pública del Estado de Nuevo León</a:t>
          </a:r>
        </a:p>
      </dgm:t>
    </dgm:pt>
    <dgm:pt modelId="{D9470F9B-B926-44C6-9B9C-5168EE471A16}" type="sibTrans" cxnId="{575124A6-F5D4-4A36-A9D3-5C6E9B5E9930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030168-A1E1-4553-92AB-5B7F26809091}" type="parTrans" cxnId="{575124A6-F5D4-4A36-A9D3-5C6E9B5E9930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FDFC8E-79AB-42BA-9731-B74FB4CDDFA7}" type="asst">
      <dgm:prSet phldrT="[Texto]"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Constitución Política del Estado Libre y Soberano de Nuevo León</a:t>
          </a:r>
        </a:p>
      </dgm:t>
    </dgm:pt>
    <dgm:pt modelId="{0AEC522D-C77E-42C4-9600-C7D43EF83C56}" type="parTrans" cxnId="{F21D8D66-4408-4CEC-BAAE-71471B0787F7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ACC514-2BB5-4DBA-8051-E3BFAF79269D}" type="sibTrans" cxnId="{F21D8D66-4408-4CEC-BAAE-71471B0787F7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E3190F-6E72-454C-967D-A60A6B431FCD}" type="pres">
      <dgm:prSet presAssocID="{E24A5F9A-68B6-4CD0-9AEB-2FB99800EBA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52DAFD3-FAA4-43AD-B69B-09028FFBAB2E}" type="pres">
      <dgm:prSet presAssocID="{EB3629BF-75AC-4E8D-BB81-639813C1C6BA}" presName="hierRoot1" presStyleCnt="0">
        <dgm:presLayoutVars>
          <dgm:hierBranch val="init"/>
        </dgm:presLayoutVars>
      </dgm:prSet>
      <dgm:spPr/>
    </dgm:pt>
    <dgm:pt modelId="{F835064F-4E5C-4D25-BADE-73612E0792F5}" type="pres">
      <dgm:prSet presAssocID="{EB3629BF-75AC-4E8D-BB81-639813C1C6BA}" presName="rootComposite1" presStyleCnt="0"/>
      <dgm:spPr/>
    </dgm:pt>
    <dgm:pt modelId="{F8DDC902-85AC-4E10-B8B4-B3E1E0057A5F}" type="pres">
      <dgm:prSet presAssocID="{EB3629BF-75AC-4E8D-BB81-639813C1C6BA}" presName="rootText1" presStyleLbl="node0" presStyleIdx="0" presStyleCnt="1">
        <dgm:presLayoutVars>
          <dgm:chPref val="3"/>
        </dgm:presLayoutVars>
      </dgm:prSet>
      <dgm:spPr/>
    </dgm:pt>
    <dgm:pt modelId="{A6B13D08-9397-4501-BD49-5A1DBCC72631}" type="pres">
      <dgm:prSet presAssocID="{EB3629BF-75AC-4E8D-BB81-639813C1C6BA}" presName="rootConnector1" presStyleLbl="node1" presStyleIdx="0" presStyleCnt="0"/>
      <dgm:spPr/>
    </dgm:pt>
    <dgm:pt modelId="{934BF368-4BC3-4222-AF83-00EE5FBD3A8E}" type="pres">
      <dgm:prSet presAssocID="{EB3629BF-75AC-4E8D-BB81-639813C1C6BA}" presName="hierChild2" presStyleCnt="0"/>
      <dgm:spPr/>
    </dgm:pt>
    <dgm:pt modelId="{DD4E9751-1A51-4FCD-B364-33220601BA0E}" type="pres">
      <dgm:prSet presAssocID="{9D030168-A1E1-4553-92AB-5B7F26809091}" presName="Name37" presStyleLbl="parChTrans1D2" presStyleIdx="0" presStyleCnt="6"/>
      <dgm:spPr/>
    </dgm:pt>
    <dgm:pt modelId="{9559A598-CA9D-4E86-9C0A-44A96AB25D72}" type="pres">
      <dgm:prSet presAssocID="{2E0D8EE4-7AE5-43AA-9D48-E8AA98B31F93}" presName="hierRoot2" presStyleCnt="0">
        <dgm:presLayoutVars>
          <dgm:hierBranch val="init"/>
        </dgm:presLayoutVars>
      </dgm:prSet>
      <dgm:spPr/>
    </dgm:pt>
    <dgm:pt modelId="{46851B25-AC70-45BB-9743-CA175A07BEC3}" type="pres">
      <dgm:prSet presAssocID="{2E0D8EE4-7AE5-43AA-9D48-E8AA98B31F93}" presName="rootComposite" presStyleCnt="0"/>
      <dgm:spPr/>
    </dgm:pt>
    <dgm:pt modelId="{0938EA56-3AB7-430B-A2F3-201D0893467A}" type="pres">
      <dgm:prSet presAssocID="{2E0D8EE4-7AE5-43AA-9D48-E8AA98B31F93}" presName="rootText" presStyleLbl="node2" presStyleIdx="0" presStyleCnt="3">
        <dgm:presLayoutVars>
          <dgm:chPref val="3"/>
        </dgm:presLayoutVars>
      </dgm:prSet>
      <dgm:spPr/>
    </dgm:pt>
    <dgm:pt modelId="{8116853B-8EF4-4C5A-876F-B5676DC9BB1E}" type="pres">
      <dgm:prSet presAssocID="{2E0D8EE4-7AE5-43AA-9D48-E8AA98B31F93}" presName="rootConnector" presStyleLbl="node2" presStyleIdx="0" presStyleCnt="3"/>
      <dgm:spPr/>
    </dgm:pt>
    <dgm:pt modelId="{A9D63DB1-F692-477D-96EA-B45D07CD8FE1}" type="pres">
      <dgm:prSet presAssocID="{2E0D8EE4-7AE5-43AA-9D48-E8AA98B31F93}" presName="hierChild4" presStyleCnt="0"/>
      <dgm:spPr/>
    </dgm:pt>
    <dgm:pt modelId="{79A44EAE-EADE-4B04-A91B-0C1811405B1C}" type="pres">
      <dgm:prSet presAssocID="{2E0D8EE4-7AE5-43AA-9D48-E8AA98B31F93}" presName="hierChild5" presStyleCnt="0"/>
      <dgm:spPr/>
    </dgm:pt>
    <dgm:pt modelId="{48966529-1B86-4C08-B8FA-471DDE1C69CD}" type="pres">
      <dgm:prSet presAssocID="{7BAE6CCD-55AD-4E3E-A899-3E5A64E15428}" presName="Name37" presStyleLbl="parChTrans1D2" presStyleIdx="1" presStyleCnt="6"/>
      <dgm:spPr/>
    </dgm:pt>
    <dgm:pt modelId="{7501AD2A-2BE5-4885-B766-222D01A5E5F3}" type="pres">
      <dgm:prSet presAssocID="{678596F2-BAD0-445E-8E23-745A878BD63C}" presName="hierRoot2" presStyleCnt="0">
        <dgm:presLayoutVars>
          <dgm:hierBranch val="init"/>
        </dgm:presLayoutVars>
      </dgm:prSet>
      <dgm:spPr/>
    </dgm:pt>
    <dgm:pt modelId="{3C3B82DB-53B3-4020-A5BE-78A1040306EF}" type="pres">
      <dgm:prSet presAssocID="{678596F2-BAD0-445E-8E23-745A878BD63C}" presName="rootComposite" presStyleCnt="0"/>
      <dgm:spPr/>
    </dgm:pt>
    <dgm:pt modelId="{9096C52A-D900-484B-B537-C9EAC5440B3D}" type="pres">
      <dgm:prSet presAssocID="{678596F2-BAD0-445E-8E23-745A878BD63C}" presName="rootText" presStyleLbl="node2" presStyleIdx="1" presStyleCnt="3">
        <dgm:presLayoutVars>
          <dgm:chPref val="3"/>
        </dgm:presLayoutVars>
      </dgm:prSet>
      <dgm:spPr/>
    </dgm:pt>
    <dgm:pt modelId="{F7A0409C-38D5-41C1-BB59-107244662724}" type="pres">
      <dgm:prSet presAssocID="{678596F2-BAD0-445E-8E23-745A878BD63C}" presName="rootConnector" presStyleLbl="node2" presStyleIdx="1" presStyleCnt="3"/>
      <dgm:spPr/>
    </dgm:pt>
    <dgm:pt modelId="{C2B86150-1D66-49A9-9997-87C01BDE11FB}" type="pres">
      <dgm:prSet presAssocID="{678596F2-BAD0-445E-8E23-745A878BD63C}" presName="hierChild4" presStyleCnt="0"/>
      <dgm:spPr/>
    </dgm:pt>
    <dgm:pt modelId="{F27CDDD5-200B-4082-85AE-B55B367B3F31}" type="pres">
      <dgm:prSet presAssocID="{678596F2-BAD0-445E-8E23-745A878BD63C}" presName="hierChild5" presStyleCnt="0"/>
      <dgm:spPr/>
    </dgm:pt>
    <dgm:pt modelId="{79E06AEA-F94A-4CAF-BD7B-37D94B63F105}" type="pres">
      <dgm:prSet presAssocID="{769B7B88-1817-4549-A82A-8CC33FC63212}" presName="Name37" presStyleLbl="parChTrans1D2" presStyleIdx="2" presStyleCnt="6"/>
      <dgm:spPr/>
    </dgm:pt>
    <dgm:pt modelId="{D12DFD90-0F89-41EB-B935-CE9F8FA7829E}" type="pres">
      <dgm:prSet presAssocID="{CE7AEB5B-2F14-4198-AEC2-77866AADB7D1}" presName="hierRoot2" presStyleCnt="0">
        <dgm:presLayoutVars>
          <dgm:hierBranch val="init"/>
        </dgm:presLayoutVars>
      </dgm:prSet>
      <dgm:spPr/>
    </dgm:pt>
    <dgm:pt modelId="{69EF4B02-2493-4106-8364-F78FE77AA76D}" type="pres">
      <dgm:prSet presAssocID="{CE7AEB5B-2F14-4198-AEC2-77866AADB7D1}" presName="rootComposite" presStyleCnt="0"/>
      <dgm:spPr/>
    </dgm:pt>
    <dgm:pt modelId="{F7F575AF-B0D6-4CD6-86DD-DBCE0546A61B}" type="pres">
      <dgm:prSet presAssocID="{CE7AEB5B-2F14-4198-AEC2-77866AADB7D1}" presName="rootText" presStyleLbl="node2" presStyleIdx="2" presStyleCnt="3">
        <dgm:presLayoutVars>
          <dgm:chPref val="3"/>
        </dgm:presLayoutVars>
      </dgm:prSet>
      <dgm:spPr/>
    </dgm:pt>
    <dgm:pt modelId="{9703E49B-0129-4E7F-A094-F4ED75B70563}" type="pres">
      <dgm:prSet presAssocID="{CE7AEB5B-2F14-4198-AEC2-77866AADB7D1}" presName="rootConnector" presStyleLbl="node2" presStyleIdx="2" presStyleCnt="3"/>
      <dgm:spPr/>
    </dgm:pt>
    <dgm:pt modelId="{1BE350AE-281D-484F-9157-B6F87D37EA2E}" type="pres">
      <dgm:prSet presAssocID="{CE7AEB5B-2F14-4198-AEC2-77866AADB7D1}" presName="hierChild4" presStyleCnt="0"/>
      <dgm:spPr/>
    </dgm:pt>
    <dgm:pt modelId="{54BC903B-98E7-4759-B374-D837648EF5FA}" type="pres">
      <dgm:prSet presAssocID="{CE7AEB5B-2F14-4198-AEC2-77866AADB7D1}" presName="hierChild5" presStyleCnt="0"/>
      <dgm:spPr/>
    </dgm:pt>
    <dgm:pt modelId="{24222DF7-ABFD-4BBC-8FE9-8B3D58F9C7E4}" type="pres">
      <dgm:prSet presAssocID="{EB3629BF-75AC-4E8D-BB81-639813C1C6BA}" presName="hierChild3" presStyleCnt="0"/>
      <dgm:spPr/>
    </dgm:pt>
    <dgm:pt modelId="{53AA92E1-BD97-4686-B0E9-9F4C926B2D59}" type="pres">
      <dgm:prSet presAssocID="{EDC38B0B-B479-48D9-97FF-A3A29E9FC95E}" presName="Name111" presStyleLbl="parChTrans1D2" presStyleIdx="3" presStyleCnt="6"/>
      <dgm:spPr/>
    </dgm:pt>
    <dgm:pt modelId="{337E4BD7-0C9F-4295-972E-5889CCCCEEDD}" type="pres">
      <dgm:prSet presAssocID="{C1C4AAAA-8DA0-4F51-904B-94DF095E19B9}" presName="hierRoot3" presStyleCnt="0">
        <dgm:presLayoutVars>
          <dgm:hierBranch val="init"/>
        </dgm:presLayoutVars>
      </dgm:prSet>
      <dgm:spPr/>
    </dgm:pt>
    <dgm:pt modelId="{B38ABE2C-1D04-4CD3-A2BE-7D4D9302234E}" type="pres">
      <dgm:prSet presAssocID="{C1C4AAAA-8DA0-4F51-904B-94DF095E19B9}" presName="rootComposite3" presStyleCnt="0"/>
      <dgm:spPr/>
    </dgm:pt>
    <dgm:pt modelId="{77CAFBFB-015D-46A9-AB33-2A930E4E82E0}" type="pres">
      <dgm:prSet presAssocID="{C1C4AAAA-8DA0-4F51-904B-94DF095E19B9}" presName="rootText3" presStyleLbl="asst1" presStyleIdx="0" presStyleCnt="3">
        <dgm:presLayoutVars>
          <dgm:chPref val="3"/>
        </dgm:presLayoutVars>
      </dgm:prSet>
      <dgm:spPr/>
    </dgm:pt>
    <dgm:pt modelId="{758CDD96-3C58-47E6-802C-50998B969F2D}" type="pres">
      <dgm:prSet presAssocID="{C1C4AAAA-8DA0-4F51-904B-94DF095E19B9}" presName="rootConnector3" presStyleLbl="asst1" presStyleIdx="0" presStyleCnt="3"/>
      <dgm:spPr/>
    </dgm:pt>
    <dgm:pt modelId="{BD8A4732-5652-44B0-A1D3-E2139651F716}" type="pres">
      <dgm:prSet presAssocID="{C1C4AAAA-8DA0-4F51-904B-94DF095E19B9}" presName="hierChild6" presStyleCnt="0"/>
      <dgm:spPr/>
    </dgm:pt>
    <dgm:pt modelId="{762BEE7F-0E8B-48D0-8D73-A8185FB622BB}" type="pres">
      <dgm:prSet presAssocID="{C1C4AAAA-8DA0-4F51-904B-94DF095E19B9}" presName="hierChild7" presStyleCnt="0"/>
      <dgm:spPr/>
    </dgm:pt>
    <dgm:pt modelId="{F9F4662D-169B-4EA6-AE1C-A24F2D073BBE}" type="pres">
      <dgm:prSet presAssocID="{AE5C9433-3DED-491F-B783-3DE883F27D86}" presName="Name111" presStyleLbl="parChTrans1D2" presStyleIdx="4" presStyleCnt="6"/>
      <dgm:spPr/>
    </dgm:pt>
    <dgm:pt modelId="{D95E7A1D-5FA2-4898-BFBE-B6621E7F26FB}" type="pres">
      <dgm:prSet presAssocID="{862ACFD5-2E9F-4DC8-99AE-E44D5A935823}" presName="hierRoot3" presStyleCnt="0">
        <dgm:presLayoutVars>
          <dgm:hierBranch val="init"/>
        </dgm:presLayoutVars>
      </dgm:prSet>
      <dgm:spPr/>
    </dgm:pt>
    <dgm:pt modelId="{9F42B829-1177-4851-8221-824EAA56D02D}" type="pres">
      <dgm:prSet presAssocID="{862ACFD5-2E9F-4DC8-99AE-E44D5A935823}" presName="rootComposite3" presStyleCnt="0"/>
      <dgm:spPr/>
    </dgm:pt>
    <dgm:pt modelId="{34C0736C-2133-448A-A3F3-9C48963CDB04}" type="pres">
      <dgm:prSet presAssocID="{862ACFD5-2E9F-4DC8-99AE-E44D5A935823}" presName="rootText3" presStyleLbl="asst1" presStyleIdx="1" presStyleCnt="3">
        <dgm:presLayoutVars>
          <dgm:chPref val="3"/>
        </dgm:presLayoutVars>
      </dgm:prSet>
      <dgm:spPr/>
    </dgm:pt>
    <dgm:pt modelId="{1B78F93B-A010-4DB2-B371-7EDE9E2741AA}" type="pres">
      <dgm:prSet presAssocID="{862ACFD5-2E9F-4DC8-99AE-E44D5A935823}" presName="rootConnector3" presStyleLbl="asst1" presStyleIdx="1" presStyleCnt="3"/>
      <dgm:spPr/>
    </dgm:pt>
    <dgm:pt modelId="{BE6B0F6C-2A36-43BA-B467-F412AB3C8637}" type="pres">
      <dgm:prSet presAssocID="{862ACFD5-2E9F-4DC8-99AE-E44D5A935823}" presName="hierChild6" presStyleCnt="0"/>
      <dgm:spPr/>
    </dgm:pt>
    <dgm:pt modelId="{9756BD5F-A2BC-4E59-A513-A69182963C69}" type="pres">
      <dgm:prSet presAssocID="{862ACFD5-2E9F-4DC8-99AE-E44D5A935823}" presName="hierChild7" presStyleCnt="0"/>
      <dgm:spPr/>
    </dgm:pt>
    <dgm:pt modelId="{5E4E51DC-CD41-4C32-B35A-47663AFDACC0}" type="pres">
      <dgm:prSet presAssocID="{0AEC522D-C77E-42C4-9600-C7D43EF83C56}" presName="Name111" presStyleLbl="parChTrans1D2" presStyleIdx="5" presStyleCnt="6"/>
      <dgm:spPr/>
    </dgm:pt>
    <dgm:pt modelId="{4460BD10-A0BD-4B72-B967-E491E954A098}" type="pres">
      <dgm:prSet presAssocID="{14FDFC8E-79AB-42BA-9731-B74FB4CDDFA7}" presName="hierRoot3" presStyleCnt="0">
        <dgm:presLayoutVars>
          <dgm:hierBranch val="init"/>
        </dgm:presLayoutVars>
      </dgm:prSet>
      <dgm:spPr/>
    </dgm:pt>
    <dgm:pt modelId="{B6F83055-6130-4F79-A9A4-6AE3E4DD3BBC}" type="pres">
      <dgm:prSet presAssocID="{14FDFC8E-79AB-42BA-9731-B74FB4CDDFA7}" presName="rootComposite3" presStyleCnt="0"/>
      <dgm:spPr/>
    </dgm:pt>
    <dgm:pt modelId="{FAC09031-DE7C-4A6E-BDA2-B5F8628B2893}" type="pres">
      <dgm:prSet presAssocID="{14FDFC8E-79AB-42BA-9731-B74FB4CDDFA7}" presName="rootText3" presStyleLbl="asst1" presStyleIdx="2" presStyleCnt="3">
        <dgm:presLayoutVars>
          <dgm:chPref val="3"/>
        </dgm:presLayoutVars>
      </dgm:prSet>
      <dgm:spPr/>
    </dgm:pt>
    <dgm:pt modelId="{16CBE5B6-F15F-4364-8525-F6690236639D}" type="pres">
      <dgm:prSet presAssocID="{14FDFC8E-79AB-42BA-9731-B74FB4CDDFA7}" presName="rootConnector3" presStyleLbl="asst1" presStyleIdx="2" presStyleCnt="3"/>
      <dgm:spPr/>
    </dgm:pt>
    <dgm:pt modelId="{6A683267-B31F-4C01-9738-CDFEDA57EF41}" type="pres">
      <dgm:prSet presAssocID="{14FDFC8E-79AB-42BA-9731-B74FB4CDDFA7}" presName="hierChild6" presStyleCnt="0"/>
      <dgm:spPr/>
    </dgm:pt>
    <dgm:pt modelId="{C7328657-982D-4E9F-9641-D7FEBBEDFCB3}" type="pres">
      <dgm:prSet presAssocID="{14FDFC8E-79AB-42BA-9731-B74FB4CDDFA7}" presName="hierChild7" presStyleCnt="0"/>
      <dgm:spPr/>
    </dgm:pt>
  </dgm:ptLst>
  <dgm:cxnLst>
    <dgm:cxn modelId="{237E5006-9092-4EA9-A1DE-1249E711597A}" srcId="{E24A5F9A-68B6-4CD0-9AEB-2FB99800EBA1}" destId="{EB3629BF-75AC-4E8D-BB81-639813C1C6BA}" srcOrd="0" destOrd="0" parTransId="{76A3996C-CF56-4543-AB0C-1261B23CB077}" sibTransId="{497597F2-27E6-4FAF-B56B-BBE8560244D7}"/>
    <dgm:cxn modelId="{110C2D1B-7D21-4A42-901B-07652E03D0EF}" type="presOf" srcId="{862ACFD5-2E9F-4DC8-99AE-E44D5A935823}" destId="{34C0736C-2133-448A-A3F3-9C48963CDB04}" srcOrd="0" destOrd="0" presId="urn:microsoft.com/office/officeart/2005/8/layout/orgChart1"/>
    <dgm:cxn modelId="{6B936924-9A2C-4BB6-B095-46B64F9F70BD}" srcId="{EB3629BF-75AC-4E8D-BB81-639813C1C6BA}" destId="{C1C4AAAA-8DA0-4F51-904B-94DF095E19B9}" srcOrd="0" destOrd="0" parTransId="{EDC38B0B-B479-48D9-97FF-A3A29E9FC95E}" sibTransId="{74FFEAA6-6805-4199-A1B9-64E25E403C26}"/>
    <dgm:cxn modelId="{7C27402A-D10A-4060-B39F-BE4331E4DAFA}" type="presOf" srcId="{EB3629BF-75AC-4E8D-BB81-639813C1C6BA}" destId="{F8DDC902-85AC-4E10-B8B4-B3E1E0057A5F}" srcOrd="0" destOrd="0" presId="urn:microsoft.com/office/officeart/2005/8/layout/orgChart1"/>
    <dgm:cxn modelId="{4804922C-AFB0-4580-99AF-0397F4429D16}" type="presOf" srcId="{678596F2-BAD0-445E-8E23-745A878BD63C}" destId="{9096C52A-D900-484B-B537-C9EAC5440B3D}" srcOrd="0" destOrd="0" presId="urn:microsoft.com/office/officeart/2005/8/layout/orgChart1"/>
    <dgm:cxn modelId="{F21D8D66-4408-4CEC-BAAE-71471B0787F7}" srcId="{EB3629BF-75AC-4E8D-BB81-639813C1C6BA}" destId="{14FDFC8E-79AB-42BA-9731-B74FB4CDDFA7}" srcOrd="2" destOrd="0" parTransId="{0AEC522D-C77E-42C4-9600-C7D43EF83C56}" sibTransId="{52ACC514-2BB5-4DBA-8051-E3BFAF79269D}"/>
    <dgm:cxn modelId="{660DF846-AD29-4989-8028-9C356F39E6FB}" type="presOf" srcId="{678596F2-BAD0-445E-8E23-745A878BD63C}" destId="{F7A0409C-38D5-41C1-BB59-107244662724}" srcOrd="1" destOrd="0" presId="urn:microsoft.com/office/officeart/2005/8/layout/orgChart1"/>
    <dgm:cxn modelId="{8F881D52-DC45-4750-B668-F34C337E46CF}" type="presOf" srcId="{862ACFD5-2E9F-4DC8-99AE-E44D5A935823}" destId="{1B78F93B-A010-4DB2-B371-7EDE9E2741AA}" srcOrd="1" destOrd="0" presId="urn:microsoft.com/office/officeart/2005/8/layout/orgChart1"/>
    <dgm:cxn modelId="{44CBFE74-37B3-4421-98F2-D17417EE75C8}" type="presOf" srcId="{CE7AEB5B-2F14-4198-AEC2-77866AADB7D1}" destId="{9703E49B-0129-4E7F-A094-F4ED75B70563}" srcOrd="1" destOrd="0" presId="urn:microsoft.com/office/officeart/2005/8/layout/orgChart1"/>
    <dgm:cxn modelId="{35F7EA59-BD7F-47BE-AC78-702FFD23BC51}" srcId="{EB3629BF-75AC-4E8D-BB81-639813C1C6BA}" destId="{862ACFD5-2E9F-4DC8-99AE-E44D5A935823}" srcOrd="1" destOrd="0" parTransId="{AE5C9433-3DED-491F-B783-3DE883F27D86}" sibTransId="{2459C7F5-E479-4254-A26F-8CAF0BA0783D}"/>
    <dgm:cxn modelId="{C8893680-0842-43C7-B16F-2B6B3DD3486A}" type="presOf" srcId="{0AEC522D-C77E-42C4-9600-C7D43EF83C56}" destId="{5E4E51DC-CD41-4C32-B35A-47663AFDACC0}" srcOrd="0" destOrd="0" presId="urn:microsoft.com/office/officeart/2005/8/layout/orgChart1"/>
    <dgm:cxn modelId="{D8327891-6864-4198-9F38-97EE78889142}" type="presOf" srcId="{9D030168-A1E1-4553-92AB-5B7F26809091}" destId="{DD4E9751-1A51-4FCD-B364-33220601BA0E}" srcOrd="0" destOrd="0" presId="urn:microsoft.com/office/officeart/2005/8/layout/orgChart1"/>
    <dgm:cxn modelId="{F5ABF393-FD1D-4B49-9D2A-72BAB78267BD}" type="presOf" srcId="{14FDFC8E-79AB-42BA-9731-B74FB4CDDFA7}" destId="{FAC09031-DE7C-4A6E-BDA2-B5F8628B2893}" srcOrd="0" destOrd="0" presId="urn:microsoft.com/office/officeart/2005/8/layout/orgChart1"/>
    <dgm:cxn modelId="{DAA8BC9D-3461-4B0E-8045-350244BB9168}" type="presOf" srcId="{14FDFC8E-79AB-42BA-9731-B74FB4CDDFA7}" destId="{16CBE5B6-F15F-4364-8525-F6690236639D}" srcOrd="1" destOrd="0" presId="urn:microsoft.com/office/officeart/2005/8/layout/orgChart1"/>
    <dgm:cxn modelId="{8D8C329E-F1AE-4AD8-B8D2-A4EF51821EA5}" type="presOf" srcId="{AE5C9433-3DED-491F-B783-3DE883F27D86}" destId="{F9F4662D-169B-4EA6-AE1C-A24F2D073BBE}" srcOrd="0" destOrd="0" presId="urn:microsoft.com/office/officeart/2005/8/layout/orgChart1"/>
    <dgm:cxn modelId="{AF01E69F-2C2D-4F35-810C-DA986B5D23AF}" type="presOf" srcId="{CE7AEB5B-2F14-4198-AEC2-77866AADB7D1}" destId="{F7F575AF-B0D6-4CD6-86DD-DBCE0546A61B}" srcOrd="0" destOrd="0" presId="urn:microsoft.com/office/officeart/2005/8/layout/orgChart1"/>
    <dgm:cxn modelId="{A7B011A0-0A7F-4E27-A52C-B294438F4FDE}" type="presOf" srcId="{E24A5F9A-68B6-4CD0-9AEB-2FB99800EBA1}" destId="{F8E3190F-6E72-454C-967D-A60A6B431FCD}" srcOrd="0" destOrd="0" presId="urn:microsoft.com/office/officeart/2005/8/layout/orgChart1"/>
    <dgm:cxn modelId="{575124A6-F5D4-4A36-A9D3-5C6E9B5E9930}" srcId="{EB3629BF-75AC-4E8D-BB81-639813C1C6BA}" destId="{2E0D8EE4-7AE5-43AA-9D48-E8AA98B31F93}" srcOrd="3" destOrd="0" parTransId="{9D030168-A1E1-4553-92AB-5B7F26809091}" sibTransId="{D9470F9B-B926-44C6-9B9C-5168EE471A16}"/>
    <dgm:cxn modelId="{C470E4BB-F0BB-4928-9BC0-A5F513182D34}" type="presOf" srcId="{769B7B88-1817-4549-A82A-8CC33FC63212}" destId="{79E06AEA-F94A-4CAF-BD7B-37D94B63F105}" srcOrd="0" destOrd="0" presId="urn:microsoft.com/office/officeart/2005/8/layout/orgChart1"/>
    <dgm:cxn modelId="{F47E3EBF-88A5-4610-B8F9-6205D1B0EBCB}" type="presOf" srcId="{2E0D8EE4-7AE5-43AA-9D48-E8AA98B31F93}" destId="{8116853B-8EF4-4C5A-876F-B5676DC9BB1E}" srcOrd="1" destOrd="0" presId="urn:microsoft.com/office/officeart/2005/8/layout/orgChart1"/>
    <dgm:cxn modelId="{9175ACC8-1E83-40F6-A40E-61B98A6D44C3}" type="presOf" srcId="{C1C4AAAA-8DA0-4F51-904B-94DF095E19B9}" destId="{77CAFBFB-015D-46A9-AB33-2A930E4E82E0}" srcOrd="0" destOrd="0" presId="urn:microsoft.com/office/officeart/2005/8/layout/orgChart1"/>
    <dgm:cxn modelId="{6FECB6C9-705F-44AC-BCF4-BA760D8BFB87}" type="presOf" srcId="{2E0D8EE4-7AE5-43AA-9D48-E8AA98B31F93}" destId="{0938EA56-3AB7-430B-A2F3-201D0893467A}" srcOrd="0" destOrd="0" presId="urn:microsoft.com/office/officeart/2005/8/layout/orgChart1"/>
    <dgm:cxn modelId="{CCE6BDD5-E789-4350-BD66-ECD779FAA0B2}" type="presOf" srcId="{C1C4AAAA-8DA0-4F51-904B-94DF095E19B9}" destId="{758CDD96-3C58-47E6-802C-50998B969F2D}" srcOrd="1" destOrd="0" presId="urn:microsoft.com/office/officeart/2005/8/layout/orgChart1"/>
    <dgm:cxn modelId="{416BCDDA-8375-4E55-82B3-AD491F942465}" type="presOf" srcId="{7BAE6CCD-55AD-4E3E-A899-3E5A64E15428}" destId="{48966529-1B86-4C08-B8FA-471DDE1C69CD}" srcOrd="0" destOrd="0" presId="urn:microsoft.com/office/officeart/2005/8/layout/orgChart1"/>
    <dgm:cxn modelId="{AFA44EDC-08C1-4486-B6CB-AA1653E0B7BC}" type="presOf" srcId="{EDC38B0B-B479-48D9-97FF-A3A29E9FC95E}" destId="{53AA92E1-BD97-4686-B0E9-9F4C926B2D59}" srcOrd="0" destOrd="0" presId="urn:microsoft.com/office/officeart/2005/8/layout/orgChart1"/>
    <dgm:cxn modelId="{FE4122E9-A628-4FE2-8420-F3319C49266F}" srcId="{EB3629BF-75AC-4E8D-BB81-639813C1C6BA}" destId="{678596F2-BAD0-445E-8E23-745A878BD63C}" srcOrd="4" destOrd="0" parTransId="{7BAE6CCD-55AD-4E3E-A899-3E5A64E15428}" sibTransId="{C1E1BDFB-388A-4231-840A-09787575A567}"/>
    <dgm:cxn modelId="{A4B6C7ED-EEC3-4C1B-828A-C9400E4F4497}" srcId="{EB3629BF-75AC-4E8D-BB81-639813C1C6BA}" destId="{CE7AEB5B-2F14-4198-AEC2-77866AADB7D1}" srcOrd="5" destOrd="0" parTransId="{769B7B88-1817-4549-A82A-8CC33FC63212}" sibTransId="{B0DB3059-30BD-4426-8DD9-C99779DA528B}"/>
    <dgm:cxn modelId="{A32A6CF3-5973-4676-834E-3635BE244E27}" type="presOf" srcId="{EB3629BF-75AC-4E8D-BB81-639813C1C6BA}" destId="{A6B13D08-9397-4501-BD49-5A1DBCC72631}" srcOrd="1" destOrd="0" presId="urn:microsoft.com/office/officeart/2005/8/layout/orgChart1"/>
    <dgm:cxn modelId="{F379CCF2-DA17-4937-B1F8-FC4A3DA96406}" type="presParOf" srcId="{F8E3190F-6E72-454C-967D-A60A6B431FCD}" destId="{C52DAFD3-FAA4-43AD-B69B-09028FFBAB2E}" srcOrd="0" destOrd="0" presId="urn:microsoft.com/office/officeart/2005/8/layout/orgChart1"/>
    <dgm:cxn modelId="{9887DE13-33B0-409F-A849-490755B7E515}" type="presParOf" srcId="{C52DAFD3-FAA4-43AD-B69B-09028FFBAB2E}" destId="{F835064F-4E5C-4D25-BADE-73612E0792F5}" srcOrd="0" destOrd="0" presId="urn:microsoft.com/office/officeart/2005/8/layout/orgChart1"/>
    <dgm:cxn modelId="{499F5105-6C22-40DE-9028-1DDFB37B193E}" type="presParOf" srcId="{F835064F-4E5C-4D25-BADE-73612E0792F5}" destId="{F8DDC902-85AC-4E10-B8B4-B3E1E0057A5F}" srcOrd="0" destOrd="0" presId="urn:microsoft.com/office/officeart/2005/8/layout/orgChart1"/>
    <dgm:cxn modelId="{CD52B9E5-C9B4-408C-95D2-7EBF53BD97F6}" type="presParOf" srcId="{F835064F-4E5C-4D25-BADE-73612E0792F5}" destId="{A6B13D08-9397-4501-BD49-5A1DBCC72631}" srcOrd="1" destOrd="0" presId="urn:microsoft.com/office/officeart/2005/8/layout/orgChart1"/>
    <dgm:cxn modelId="{F64C9521-3E62-4C75-8ECC-8EB481864100}" type="presParOf" srcId="{C52DAFD3-FAA4-43AD-B69B-09028FFBAB2E}" destId="{934BF368-4BC3-4222-AF83-00EE5FBD3A8E}" srcOrd="1" destOrd="0" presId="urn:microsoft.com/office/officeart/2005/8/layout/orgChart1"/>
    <dgm:cxn modelId="{E3EDA2EF-2CE4-4116-862F-EF2FDC371B9E}" type="presParOf" srcId="{934BF368-4BC3-4222-AF83-00EE5FBD3A8E}" destId="{DD4E9751-1A51-4FCD-B364-33220601BA0E}" srcOrd="0" destOrd="0" presId="urn:microsoft.com/office/officeart/2005/8/layout/orgChart1"/>
    <dgm:cxn modelId="{91D02120-050F-4752-A5DC-78C7FB09BD8E}" type="presParOf" srcId="{934BF368-4BC3-4222-AF83-00EE5FBD3A8E}" destId="{9559A598-CA9D-4E86-9C0A-44A96AB25D72}" srcOrd="1" destOrd="0" presId="urn:microsoft.com/office/officeart/2005/8/layout/orgChart1"/>
    <dgm:cxn modelId="{2A47D381-B231-4E24-9183-0AA99DBD3C54}" type="presParOf" srcId="{9559A598-CA9D-4E86-9C0A-44A96AB25D72}" destId="{46851B25-AC70-45BB-9743-CA175A07BEC3}" srcOrd="0" destOrd="0" presId="urn:microsoft.com/office/officeart/2005/8/layout/orgChart1"/>
    <dgm:cxn modelId="{1D586ED6-9871-4A44-848A-0D38BAEEE94C}" type="presParOf" srcId="{46851B25-AC70-45BB-9743-CA175A07BEC3}" destId="{0938EA56-3AB7-430B-A2F3-201D0893467A}" srcOrd="0" destOrd="0" presId="urn:microsoft.com/office/officeart/2005/8/layout/orgChart1"/>
    <dgm:cxn modelId="{F13C3E22-0708-446A-8A5E-FDFEEFA7E9A6}" type="presParOf" srcId="{46851B25-AC70-45BB-9743-CA175A07BEC3}" destId="{8116853B-8EF4-4C5A-876F-B5676DC9BB1E}" srcOrd="1" destOrd="0" presId="urn:microsoft.com/office/officeart/2005/8/layout/orgChart1"/>
    <dgm:cxn modelId="{0AC7FDA8-BE15-4E0D-A472-4DA36E2288C1}" type="presParOf" srcId="{9559A598-CA9D-4E86-9C0A-44A96AB25D72}" destId="{A9D63DB1-F692-477D-96EA-B45D07CD8FE1}" srcOrd="1" destOrd="0" presId="urn:microsoft.com/office/officeart/2005/8/layout/orgChart1"/>
    <dgm:cxn modelId="{75B31CA6-2148-4865-8832-4217804A3130}" type="presParOf" srcId="{9559A598-CA9D-4E86-9C0A-44A96AB25D72}" destId="{79A44EAE-EADE-4B04-A91B-0C1811405B1C}" srcOrd="2" destOrd="0" presId="urn:microsoft.com/office/officeart/2005/8/layout/orgChart1"/>
    <dgm:cxn modelId="{3EC33247-F101-4A0E-8725-F1F03C7C1B0C}" type="presParOf" srcId="{934BF368-4BC3-4222-AF83-00EE5FBD3A8E}" destId="{48966529-1B86-4C08-B8FA-471DDE1C69CD}" srcOrd="2" destOrd="0" presId="urn:microsoft.com/office/officeart/2005/8/layout/orgChart1"/>
    <dgm:cxn modelId="{D9215600-2F8A-4E3A-889C-54F3B3C60EF1}" type="presParOf" srcId="{934BF368-4BC3-4222-AF83-00EE5FBD3A8E}" destId="{7501AD2A-2BE5-4885-B766-222D01A5E5F3}" srcOrd="3" destOrd="0" presId="urn:microsoft.com/office/officeart/2005/8/layout/orgChart1"/>
    <dgm:cxn modelId="{90D42CB7-D79C-49A3-A6B1-ACAF445C8582}" type="presParOf" srcId="{7501AD2A-2BE5-4885-B766-222D01A5E5F3}" destId="{3C3B82DB-53B3-4020-A5BE-78A1040306EF}" srcOrd="0" destOrd="0" presId="urn:microsoft.com/office/officeart/2005/8/layout/orgChart1"/>
    <dgm:cxn modelId="{6CAE4406-0268-4458-A145-04C328D2B5B6}" type="presParOf" srcId="{3C3B82DB-53B3-4020-A5BE-78A1040306EF}" destId="{9096C52A-D900-484B-B537-C9EAC5440B3D}" srcOrd="0" destOrd="0" presId="urn:microsoft.com/office/officeart/2005/8/layout/orgChart1"/>
    <dgm:cxn modelId="{3E42489B-B98F-400C-BF27-E78BF01DF0A0}" type="presParOf" srcId="{3C3B82DB-53B3-4020-A5BE-78A1040306EF}" destId="{F7A0409C-38D5-41C1-BB59-107244662724}" srcOrd="1" destOrd="0" presId="urn:microsoft.com/office/officeart/2005/8/layout/orgChart1"/>
    <dgm:cxn modelId="{ACE7229C-84F7-46C2-8E2F-F19409BD2199}" type="presParOf" srcId="{7501AD2A-2BE5-4885-B766-222D01A5E5F3}" destId="{C2B86150-1D66-49A9-9997-87C01BDE11FB}" srcOrd="1" destOrd="0" presId="urn:microsoft.com/office/officeart/2005/8/layout/orgChart1"/>
    <dgm:cxn modelId="{21ECBB08-B4EB-49CA-8F62-AA7533AA2CB3}" type="presParOf" srcId="{7501AD2A-2BE5-4885-B766-222D01A5E5F3}" destId="{F27CDDD5-200B-4082-85AE-B55B367B3F31}" srcOrd="2" destOrd="0" presId="urn:microsoft.com/office/officeart/2005/8/layout/orgChart1"/>
    <dgm:cxn modelId="{451BAD86-E17C-47E1-93A4-FFE4F1065867}" type="presParOf" srcId="{934BF368-4BC3-4222-AF83-00EE5FBD3A8E}" destId="{79E06AEA-F94A-4CAF-BD7B-37D94B63F105}" srcOrd="4" destOrd="0" presId="urn:microsoft.com/office/officeart/2005/8/layout/orgChart1"/>
    <dgm:cxn modelId="{EE9212EA-B5E4-4A10-B8A9-2212603E6C2A}" type="presParOf" srcId="{934BF368-4BC3-4222-AF83-00EE5FBD3A8E}" destId="{D12DFD90-0F89-41EB-B935-CE9F8FA7829E}" srcOrd="5" destOrd="0" presId="urn:microsoft.com/office/officeart/2005/8/layout/orgChart1"/>
    <dgm:cxn modelId="{DBAA00A8-22C8-4A10-8520-E40B08BB06E9}" type="presParOf" srcId="{D12DFD90-0F89-41EB-B935-CE9F8FA7829E}" destId="{69EF4B02-2493-4106-8364-F78FE77AA76D}" srcOrd="0" destOrd="0" presId="urn:microsoft.com/office/officeart/2005/8/layout/orgChart1"/>
    <dgm:cxn modelId="{898439A7-866B-4950-A093-DF6F2533D442}" type="presParOf" srcId="{69EF4B02-2493-4106-8364-F78FE77AA76D}" destId="{F7F575AF-B0D6-4CD6-86DD-DBCE0546A61B}" srcOrd="0" destOrd="0" presId="urn:microsoft.com/office/officeart/2005/8/layout/orgChart1"/>
    <dgm:cxn modelId="{C1A3CD56-4D88-4E9B-A851-6DD95E92CB62}" type="presParOf" srcId="{69EF4B02-2493-4106-8364-F78FE77AA76D}" destId="{9703E49B-0129-4E7F-A094-F4ED75B70563}" srcOrd="1" destOrd="0" presId="urn:microsoft.com/office/officeart/2005/8/layout/orgChart1"/>
    <dgm:cxn modelId="{C636BFE4-A769-49E1-BD92-0D891889FF4A}" type="presParOf" srcId="{D12DFD90-0F89-41EB-B935-CE9F8FA7829E}" destId="{1BE350AE-281D-484F-9157-B6F87D37EA2E}" srcOrd="1" destOrd="0" presId="urn:microsoft.com/office/officeart/2005/8/layout/orgChart1"/>
    <dgm:cxn modelId="{61711ED6-0050-44F9-91BC-3C86C62BF646}" type="presParOf" srcId="{D12DFD90-0F89-41EB-B935-CE9F8FA7829E}" destId="{54BC903B-98E7-4759-B374-D837648EF5FA}" srcOrd="2" destOrd="0" presId="urn:microsoft.com/office/officeart/2005/8/layout/orgChart1"/>
    <dgm:cxn modelId="{2A9A7662-8B73-4E02-B08F-6E9976C8BC26}" type="presParOf" srcId="{C52DAFD3-FAA4-43AD-B69B-09028FFBAB2E}" destId="{24222DF7-ABFD-4BBC-8FE9-8B3D58F9C7E4}" srcOrd="2" destOrd="0" presId="urn:microsoft.com/office/officeart/2005/8/layout/orgChart1"/>
    <dgm:cxn modelId="{AD5BBABA-C540-48ED-BFBC-E25433EE3E4E}" type="presParOf" srcId="{24222DF7-ABFD-4BBC-8FE9-8B3D58F9C7E4}" destId="{53AA92E1-BD97-4686-B0E9-9F4C926B2D59}" srcOrd="0" destOrd="0" presId="urn:microsoft.com/office/officeart/2005/8/layout/orgChart1"/>
    <dgm:cxn modelId="{D49676E5-1F3E-4D7C-AAD9-9317D3FF783F}" type="presParOf" srcId="{24222DF7-ABFD-4BBC-8FE9-8B3D58F9C7E4}" destId="{337E4BD7-0C9F-4295-972E-5889CCCCEEDD}" srcOrd="1" destOrd="0" presId="urn:microsoft.com/office/officeart/2005/8/layout/orgChart1"/>
    <dgm:cxn modelId="{BDE8B304-C1FF-41FC-8D32-67B7FAFACFC9}" type="presParOf" srcId="{337E4BD7-0C9F-4295-972E-5889CCCCEEDD}" destId="{B38ABE2C-1D04-4CD3-A2BE-7D4D9302234E}" srcOrd="0" destOrd="0" presId="urn:microsoft.com/office/officeart/2005/8/layout/orgChart1"/>
    <dgm:cxn modelId="{C5AFAC9C-3436-4830-B222-6F8A2E4C6316}" type="presParOf" srcId="{B38ABE2C-1D04-4CD3-A2BE-7D4D9302234E}" destId="{77CAFBFB-015D-46A9-AB33-2A930E4E82E0}" srcOrd="0" destOrd="0" presId="urn:microsoft.com/office/officeart/2005/8/layout/orgChart1"/>
    <dgm:cxn modelId="{77AB5BBE-DEE1-4E65-9FC2-6D9E1E05D638}" type="presParOf" srcId="{B38ABE2C-1D04-4CD3-A2BE-7D4D9302234E}" destId="{758CDD96-3C58-47E6-802C-50998B969F2D}" srcOrd="1" destOrd="0" presId="urn:microsoft.com/office/officeart/2005/8/layout/orgChart1"/>
    <dgm:cxn modelId="{79075C1B-83DD-406D-B09A-CD852FFA45E0}" type="presParOf" srcId="{337E4BD7-0C9F-4295-972E-5889CCCCEEDD}" destId="{BD8A4732-5652-44B0-A1D3-E2139651F716}" srcOrd="1" destOrd="0" presId="urn:microsoft.com/office/officeart/2005/8/layout/orgChart1"/>
    <dgm:cxn modelId="{0DA559B0-63CB-4D25-9EDD-BE1DE34DAB17}" type="presParOf" srcId="{337E4BD7-0C9F-4295-972E-5889CCCCEEDD}" destId="{762BEE7F-0E8B-48D0-8D73-A8185FB622BB}" srcOrd="2" destOrd="0" presId="urn:microsoft.com/office/officeart/2005/8/layout/orgChart1"/>
    <dgm:cxn modelId="{E1ABAB02-2410-432F-8AFC-ADBCD063113C}" type="presParOf" srcId="{24222DF7-ABFD-4BBC-8FE9-8B3D58F9C7E4}" destId="{F9F4662D-169B-4EA6-AE1C-A24F2D073BBE}" srcOrd="2" destOrd="0" presId="urn:microsoft.com/office/officeart/2005/8/layout/orgChart1"/>
    <dgm:cxn modelId="{5F6413E8-20AE-4E25-8DBA-E5B6E0DBC346}" type="presParOf" srcId="{24222DF7-ABFD-4BBC-8FE9-8B3D58F9C7E4}" destId="{D95E7A1D-5FA2-4898-BFBE-B6621E7F26FB}" srcOrd="3" destOrd="0" presId="urn:microsoft.com/office/officeart/2005/8/layout/orgChart1"/>
    <dgm:cxn modelId="{748969C3-E84C-4C68-8CDB-57D98C573611}" type="presParOf" srcId="{D95E7A1D-5FA2-4898-BFBE-B6621E7F26FB}" destId="{9F42B829-1177-4851-8221-824EAA56D02D}" srcOrd="0" destOrd="0" presId="urn:microsoft.com/office/officeart/2005/8/layout/orgChart1"/>
    <dgm:cxn modelId="{3A72D6D4-4E9D-45CA-8B83-7F0AB6720599}" type="presParOf" srcId="{9F42B829-1177-4851-8221-824EAA56D02D}" destId="{34C0736C-2133-448A-A3F3-9C48963CDB04}" srcOrd="0" destOrd="0" presId="urn:microsoft.com/office/officeart/2005/8/layout/orgChart1"/>
    <dgm:cxn modelId="{CFAC9496-6E1F-4FB2-ADF7-C48C37C01D21}" type="presParOf" srcId="{9F42B829-1177-4851-8221-824EAA56D02D}" destId="{1B78F93B-A010-4DB2-B371-7EDE9E2741AA}" srcOrd="1" destOrd="0" presId="urn:microsoft.com/office/officeart/2005/8/layout/orgChart1"/>
    <dgm:cxn modelId="{01EEB41D-7639-48AD-9D0B-8C43192D315B}" type="presParOf" srcId="{D95E7A1D-5FA2-4898-BFBE-B6621E7F26FB}" destId="{BE6B0F6C-2A36-43BA-B467-F412AB3C8637}" srcOrd="1" destOrd="0" presId="urn:microsoft.com/office/officeart/2005/8/layout/orgChart1"/>
    <dgm:cxn modelId="{D44BA6CC-FD32-4087-80E5-573E33660038}" type="presParOf" srcId="{D95E7A1D-5FA2-4898-BFBE-B6621E7F26FB}" destId="{9756BD5F-A2BC-4E59-A513-A69182963C69}" srcOrd="2" destOrd="0" presId="urn:microsoft.com/office/officeart/2005/8/layout/orgChart1"/>
    <dgm:cxn modelId="{1F644AFA-1F21-4F5A-B05B-C08D29B490CA}" type="presParOf" srcId="{24222DF7-ABFD-4BBC-8FE9-8B3D58F9C7E4}" destId="{5E4E51DC-CD41-4C32-B35A-47663AFDACC0}" srcOrd="4" destOrd="0" presId="urn:microsoft.com/office/officeart/2005/8/layout/orgChart1"/>
    <dgm:cxn modelId="{1CED836C-DA5A-46EC-8E5D-707E62F5019D}" type="presParOf" srcId="{24222DF7-ABFD-4BBC-8FE9-8B3D58F9C7E4}" destId="{4460BD10-A0BD-4B72-B967-E491E954A098}" srcOrd="5" destOrd="0" presId="urn:microsoft.com/office/officeart/2005/8/layout/orgChart1"/>
    <dgm:cxn modelId="{E5B91DAA-5C76-4EF5-8999-5258092122AC}" type="presParOf" srcId="{4460BD10-A0BD-4B72-B967-E491E954A098}" destId="{B6F83055-6130-4F79-A9A4-6AE3E4DD3BBC}" srcOrd="0" destOrd="0" presId="urn:microsoft.com/office/officeart/2005/8/layout/orgChart1"/>
    <dgm:cxn modelId="{8800522C-CCAC-4CB4-A5F1-AE6769A07A42}" type="presParOf" srcId="{B6F83055-6130-4F79-A9A4-6AE3E4DD3BBC}" destId="{FAC09031-DE7C-4A6E-BDA2-B5F8628B2893}" srcOrd="0" destOrd="0" presId="urn:microsoft.com/office/officeart/2005/8/layout/orgChart1"/>
    <dgm:cxn modelId="{39C24CAB-7D42-4A92-A010-380C4AB64686}" type="presParOf" srcId="{B6F83055-6130-4F79-A9A4-6AE3E4DD3BBC}" destId="{16CBE5B6-F15F-4364-8525-F6690236639D}" srcOrd="1" destOrd="0" presId="urn:microsoft.com/office/officeart/2005/8/layout/orgChart1"/>
    <dgm:cxn modelId="{B611D184-1979-4EB3-9309-17624CE89981}" type="presParOf" srcId="{4460BD10-A0BD-4B72-B967-E491E954A098}" destId="{6A683267-B31F-4C01-9738-CDFEDA57EF41}" srcOrd="1" destOrd="0" presId="urn:microsoft.com/office/officeart/2005/8/layout/orgChart1"/>
    <dgm:cxn modelId="{75D294AE-A2A8-4FD0-AA2C-58D3360D3BC7}" type="presParOf" srcId="{4460BD10-A0BD-4B72-B967-E491E954A098}" destId="{C7328657-982D-4E9F-9641-D7FEBBEDFC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7C2DB1B-06EB-4B17-BF5E-2CE016CFC6DD}" type="doc">
      <dgm:prSet loTypeId="urn:microsoft.com/office/officeart/2005/8/layout/StepDownProcess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F619E833-68AA-4553-BF82-0CD691F3F6A4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1A8249"/>
        </a:solidFill>
      </dgm:spPr>
      <dgm:t>
        <a:bodyPr/>
        <a:lstStyle/>
        <a:p>
          <a:pPr algn="ctr"/>
          <a:r>
            <a:rPr lang="es-MX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Fondo </a:t>
          </a:r>
        </a:p>
      </dgm:t>
    </dgm:pt>
    <dgm:pt modelId="{ACBF2E73-2740-4CA1-AF11-B6B565F2AD62}" type="parTrans" cxnId="{A792950C-8CD9-4485-9427-38283B0014EA}">
      <dgm:prSet/>
      <dgm:spPr/>
      <dgm:t>
        <a:bodyPr/>
        <a:lstStyle/>
        <a:p>
          <a:endParaRPr lang="es-MX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5DF65B-E8AC-4130-854F-F3C81DE4A10F}" type="sibTrans" cxnId="{A792950C-8CD9-4485-9427-38283B0014EA}">
      <dgm:prSet/>
      <dgm:spPr/>
      <dgm:t>
        <a:bodyPr/>
        <a:lstStyle/>
        <a:p>
          <a:endParaRPr lang="es-MX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E18C98-4DB7-494D-9312-8E7BEBF9E022}">
      <dgm:prSet phldrT="[Texto]" custT="1"/>
      <dgm:spPr/>
      <dgm:t>
        <a:bodyPr/>
        <a:lstStyle/>
        <a:p>
          <a:pPr algn="just"/>
          <a:r>
            <a:rPr lang="es-MX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Conjunto de documentos producidos orgánicamente por una </a:t>
          </a:r>
          <a:r>
            <a:rPr lang="es-MX" sz="1800" b="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institución</a:t>
          </a:r>
          <a:r>
            <a:rPr lang="es-MX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se identifica con el nombre de esta última</a:t>
          </a:r>
          <a:r>
            <a:rPr lang="es-MX" sz="17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1869369C-7CAA-409D-B608-566655C8CAB3}" type="parTrans" cxnId="{2E6E2FAC-0961-4356-88B9-5586FF3A399B}">
      <dgm:prSet/>
      <dgm:spPr/>
      <dgm:t>
        <a:bodyPr/>
        <a:lstStyle/>
        <a:p>
          <a:endParaRPr lang="es-MX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928B9C-8DA6-47F1-B30C-742018306F1E}" type="sibTrans" cxnId="{2E6E2FAC-0961-4356-88B9-5586FF3A399B}">
      <dgm:prSet/>
      <dgm:spPr/>
      <dgm:t>
        <a:bodyPr/>
        <a:lstStyle/>
        <a:p>
          <a:endParaRPr lang="es-MX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B64E00-639E-413A-A98F-E367745361C6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MX" sz="2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Sección</a:t>
          </a:r>
        </a:p>
      </dgm:t>
    </dgm:pt>
    <dgm:pt modelId="{DEF8AA78-950E-4DB7-A947-27B8EAA6282E}" type="parTrans" cxnId="{B96B8DB1-B891-434C-B90A-55789AEAF43E}">
      <dgm:prSet/>
      <dgm:spPr/>
      <dgm:t>
        <a:bodyPr/>
        <a:lstStyle/>
        <a:p>
          <a:endParaRPr lang="es-MX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FB62C4-8272-4F29-9F39-A6CA01428B69}" type="sibTrans" cxnId="{B96B8DB1-B891-434C-B90A-55789AEAF43E}">
      <dgm:prSet/>
      <dgm:spPr/>
      <dgm:t>
        <a:bodyPr/>
        <a:lstStyle/>
        <a:p>
          <a:endParaRPr lang="es-MX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A2D429-7404-4552-A946-02E7740AC73E}">
      <dgm:prSet phldrT="[Texto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MX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Serie</a:t>
          </a:r>
        </a:p>
      </dgm:t>
    </dgm:pt>
    <dgm:pt modelId="{33117D98-E547-4CD1-887F-78293C7724BE}" type="parTrans" cxnId="{E9F1F97E-E1E9-4609-A37B-1A79AA06CDF0}">
      <dgm:prSet/>
      <dgm:spPr/>
      <dgm:t>
        <a:bodyPr/>
        <a:lstStyle/>
        <a:p>
          <a:endParaRPr lang="es-MX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B253E3-019E-4C2C-9D10-C58A9CB55B01}" type="sibTrans" cxnId="{E9F1F97E-E1E9-4609-A37B-1A79AA06CDF0}">
      <dgm:prSet/>
      <dgm:spPr/>
      <dgm:t>
        <a:bodyPr/>
        <a:lstStyle/>
        <a:p>
          <a:endParaRPr lang="es-MX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865188-BCC5-4007-AEA9-4E93C1EA927C}">
      <dgm:prSet phldrT="[Texto]" custT="1"/>
      <dgm:spPr/>
      <dgm:t>
        <a:bodyPr/>
        <a:lstStyle/>
        <a:p>
          <a:pPr algn="just"/>
          <a:r>
            <a:rPr lang="es-ES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División de una sección con base en las  </a:t>
          </a:r>
          <a:r>
            <a:rPr lang="es-ES" sz="1600" b="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actividades</a:t>
          </a:r>
          <a:r>
            <a:rPr lang="es-ES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derivadas de las atribuciones o funciones de la institución</a:t>
          </a:r>
          <a:r>
            <a:rPr lang="es-E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MX" sz="18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44713E-3968-4FB7-884B-CC2DD8861FAE}" type="parTrans" cxnId="{39E6282C-8F2B-4CAC-AC38-E12A821700C1}">
      <dgm:prSet/>
      <dgm:spPr/>
      <dgm:t>
        <a:bodyPr/>
        <a:lstStyle/>
        <a:p>
          <a:endParaRPr lang="es-MX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FBD884-A2E2-4D77-BAC1-865C838246DD}" type="sibTrans" cxnId="{39E6282C-8F2B-4CAC-AC38-E12A821700C1}">
      <dgm:prSet/>
      <dgm:spPr/>
      <dgm:t>
        <a:bodyPr/>
        <a:lstStyle/>
        <a:p>
          <a:endParaRPr lang="es-MX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CF38A6-65E9-41B5-957C-E35608729A40}">
      <dgm:prSet phldrT="[Texto]" custT="1"/>
      <dgm:spPr/>
      <dgm:t>
        <a:bodyPr/>
        <a:lstStyle/>
        <a:p>
          <a:pPr algn="just"/>
          <a:r>
            <a:rPr lang="es-MX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Cada división del fondo, corresponde con las </a:t>
          </a:r>
          <a:r>
            <a:rPr lang="es-MX" sz="1800" b="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atribuciones/funciones</a:t>
          </a:r>
          <a:r>
            <a:rPr lang="es-MX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la institución</a:t>
          </a:r>
          <a:r>
            <a:rPr lang="es-MX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9CBFAC5D-71A4-4005-902D-5056C41F09A8}" type="sibTrans" cxnId="{4144ECA5-A3CF-4E3F-A928-41311F72E2C7}">
      <dgm:prSet/>
      <dgm:spPr/>
      <dgm:t>
        <a:bodyPr/>
        <a:lstStyle/>
        <a:p>
          <a:endParaRPr lang="es-MX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929A74-159C-4D34-AD6D-4B3A00419AAF}" type="parTrans" cxnId="{4144ECA5-A3CF-4E3F-A928-41311F72E2C7}">
      <dgm:prSet/>
      <dgm:spPr/>
      <dgm:t>
        <a:bodyPr/>
        <a:lstStyle/>
        <a:p>
          <a:endParaRPr lang="es-MX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FDE4F3-B462-42C0-80C8-036E797C48D8}">
      <dgm:prSet phldrT="[Texto]" custT="1"/>
      <dgm:spPr/>
      <dgm:t>
        <a:bodyPr/>
        <a:lstStyle/>
        <a:p>
          <a:pPr algn="just"/>
          <a:endParaRPr lang="es-MX" sz="16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75E537-398B-4B7E-8502-79407E809B7E}" type="parTrans" cxnId="{1C2F968F-0CDC-49DB-929A-9C09B0ABDE26}">
      <dgm:prSet/>
      <dgm:spPr/>
      <dgm:t>
        <a:bodyPr/>
        <a:lstStyle/>
        <a:p>
          <a:endParaRPr lang="es-ES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B684B5-BFCE-48E1-8A3F-FA2653C0E0EC}" type="sibTrans" cxnId="{1C2F968F-0CDC-49DB-929A-9C09B0ABDE26}">
      <dgm:prSet/>
      <dgm:spPr/>
      <dgm:t>
        <a:bodyPr/>
        <a:lstStyle/>
        <a:p>
          <a:endParaRPr lang="es-ES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B26D5D-46D9-41B9-9B45-ABC05E276E89}" type="pres">
      <dgm:prSet presAssocID="{67C2DB1B-06EB-4B17-BF5E-2CE016CFC6DD}" presName="rootnode" presStyleCnt="0">
        <dgm:presLayoutVars>
          <dgm:chMax/>
          <dgm:chPref/>
          <dgm:dir/>
          <dgm:animLvl val="lvl"/>
        </dgm:presLayoutVars>
      </dgm:prSet>
      <dgm:spPr/>
    </dgm:pt>
    <dgm:pt modelId="{60C1C28A-3148-4625-8567-30E10ACCC8B7}" type="pres">
      <dgm:prSet presAssocID="{F619E833-68AA-4553-BF82-0CD691F3F6A4}" presName="composite" presStyleCnt="0"/>
      <dgm:spPr/>
    </dgm:pt>
    <dgm:pt modelId="{D18364DB-72E0-4E40-A30D-852489A9E13E}" type="pres">
      <dgm:prSet presAssocID="{F619E833-68AA-4553-BF82-0CD691F3F6A4}" presName="bentUpArrow1" presStyleLbl="alignImgPlace1" presStyleIdx="0" presStyleCnt="2" custLinFactNeighborX="19034" custLinFactNeighborY="-74608"/>
      <dgm:spPr/>
    </dgm:pt>
    <dgm:pt modelId="{D1E65995-23C1-443B-85B0-302796A43C3D}" type="pres">
      <dgm:prSet presAssocID="{F619E833-68AA-4553-BF82-0CD691F3F6A4}" presName="ParentText" presStyleLbl="node1" presStyleIdx="0" presStyleCnt="3" custScaleX="109436" custLinFactNeighborX="-11176" custLinFactNeighborY="-57943">
        <dgm:presLayoutVars>
          <dgm:chMax val="1"/>
          <dgm:chPref val="1"/>
          <dgm:bulletEnabled val="1"/>
        </dgm:presLayoutVars>
      </dgm:prSet>
      <dgm:spPr/>
    </dgm:pt>
    <dgm:pt modelId="{6BAB610E-A35D-40CA-8C0A-DB00A753271C}" type="pres">
      <dgm:prSet presAssocID="{F619E833-68AA-4553-BF82-0CD691F3F6A4}" presName="ChildText" presStyleLbl="revTx" presStyleIdx="0" presStyleCnt="3" custScaleX="489709" custLinFactX="100000" custLinFactNeighborX="138810" custLinFactNeighborY="-67044">
        <dgm:presLayoutVars>
          <dgm:chMax val="0"/>
          <dgm:chPref val="0"/>
          <dgm:bulletEnabled val="1"/>
        </dgm:presLayoutVars>
      </dgm:prSet>
      <dgm:spPr/>
    </dgm:pt>
    <dgm:pt modelId="{5EFAEF70-DF69-4484-939B-F0D44EC84325}" type="pres">
      <dgm:prSet presAssocID="{325DF65B-E8AC-4130-854F-F3C81DE4A10F}" presName="sibTrans" presStyleCnt="0"/>
      <dgm:spPr/>
    </dgm:pt>
    <dgm:pt modelId="{D510DC60-2588-4F14-B675-5569C476137E}" type="pres">
      <dgm:prSet presAssocID="{C7B64E00-639E-413A-A98F-E367745361C6}" presName="composite" presStyleCnt="0"/>
      <dgm:spPr/>
    </dgm:pt>
    <dgm:pt modelId="{961DD81A-C9F9-470D-8FB8-4EA10F0EF43F}" type="pres">
      <dgm:prSet presAssocID="{C7B64E00-639E-413A-A98F-E367745361C6}" presName="bentUpArrow1" presStyleLbl="alignImgPlace1" presStyleIdx="1" presStyleCnt="2" custLinFactNeighborX="-5044" custLinFactNeighborY="-38625"/>
      <dgm:spPr/>
    </dgm:pt>
    <dgm:pt modelId="{E1346594-A524-44F5-ACC0-D4E381FC93D4}" type="pres">
      <dgm:prSet presAssocID="{C7B64E00-639E-413A-A98F-E367745361C6}" presName="ParentText" presStyleLbl="node1" presStyleIdx="1" presStyleCnt="3" custScaleX="116808" custLinFactNeighborX="-24803" custLinFactNeighborY="-35736">
        <dgm:presLayoutVars>
          <dgm:chMax val="1"/>
          <dgm:chPref val="1"/>
          <dgm:bulletEnabled val="1"/>
        </dgm:presLayoutVars>
      </dgm:prSet>
      <dgm:spPr/>
    </dgm:pt>
    <dgm:pt modelId="{6BAB1447-2629-4CBB-9364-73583D1EF3FD}" type="pres">
      <dgm:prSet presAssocID="{C7B64E00-639E-413A-A98F-E367745361C6}" presName="ChildText" presStyleLbl="revTx" presStyleIdx="1" presStyleCnt="3" custScaleX="370638" custLinFactX="20402" custLinFactNeighborX="100000" custLinFactNeighborY="-27238">
        <dgm:presLayoutVars>
          <dgm:chMax val="0"/>
          <dgm:chPref val="0"/>
          <dgm:bulletEnabled val="1"/>
        </dgm:presLayoutVars>
      </dgm:prSet>
      <dgm:spPr/>
    </dgm:pt>
    <dgm:pt modelId="{CCC96585-2352-410A-B1D8-80585A212F56}" type="pres">
      <dgm:prSet presAssocID="{73FB62C4-8272-4F29-9F39-A6CA01428B69}" presName="sibTrans" presStyleCnt="0"/>
      <dgm:spPr/>
    </dgm:pt>
    <dgm:pt modelId="{01A3D8F5-658A-4D98-8999-09DCDA203A82}" type="pres">
      <dgm:prSet presAssocID="{68A2D429-7404-4552-A946-02E7740AC73E}" presName="composite" presStyleCnt="0"/>
      <dgm:spPr/>
    </dgm:pt>
    <dgm:pt modelId="{5F2A8F67-AE4E-4B5D-B823-0145D2214BB7}" type="pres">
      <dgm:prSet presAssocID="{68A2D429-7404-4552-A946-02E7740AC73E}" presName="ParentText" presStyleLbl="node1" presStyleIdx="2" presStyleCnt="3" custScaleX="118974" custLinFactNeighborX="-70199" custLinFactNeighborY="-10697">
        <dgm:presLayoutVars>
          <dgm:chMax val="1"/>
          <dgm:chPref val="1"/>
          <dgm:bulletEnabled val="1"/>
        </dgm:presLayoutVars>
      </dgm:prSet>
      <dgm:spPr/>
    </dgm:pt>
    <dgm:pt modelId="{FBED4D5C-5432-40A7-A782-DEDF001F6F2A}" type="pres">
      <dgm:prSet presAssocID="{68A2D429-7404-4552-A946-02E7740AC73E}" presName="FinalChildText" presStyleLbl="revTx" presStyleIdx="2" presStyleCnt="3" custScaleX="253798" custLinFactNeighborX="-4707" custLinFactNeighborY="41425">
        <dgm:presLayoutVars>
          <dgm:chMax val="0"/>
          <dgm:chPref val="0"/>
          <dgm:bulletEnabled val="1"/>
        </dgm:presLayoutVars>
      </dgm:prSet>
      <dgm:spPr/>
    </dgm:pt>
  </dgm:ptLst>
  <dgm:cxnLst>
    <dgm:cxn modelId="{6A8F4201-B439-44A0-8DF3-1192A0AA55D5}" type="presOf" srcId="{68A2D429-7404-4552-A946-02E7740AC73E}" destId="{5F2A8F67-AE4E-4B5D-B823-0145D2214BB7}" srcOrd="0" destOrd="0" presId="urn:microsoft.com/office/officeart/2005/8/layout/StepDownProcess"/>
    <dgm:cxn modelId="{22BEBA07-D685-428A-99AB-89338BDE28C0}" type="presOf" srcId="{C7B64E00-639E-413A-A98F-E367745361C6}" destId="{E1346594-A524-44F5-ACC0-D4E381FC93D4}" srcOrd="0" destOrd="0" presId="urn:microsoft.com/office/officeart/2005/8/layout/StepDownProcess"/>
    <dgm:cxn modelId="{A792950C-8CD9-4485-9427-38283B0014EA}" srcId="{67C2DB1B-06EB-4B17-BF5E-2CE016CFC6DD}" destId="{F619E833-68AA-4553-BF82-0CD691F3F6A4}" srcOrd="0" destOrd="0" parTransId="{ACBF2E73-2740-4CA1-AF11-B6B565F2AD62}" sibTransId="{325DF65B-E8AC-4130-854F-F3C81DE4A10F}"/>
    <dgm:cxn modelId="{39E6282C-8F2B-4CAC-AC38-E12A821700C1}" srcId="{68A2D429-7404-4552-A946-02E7740AC73E}" destId="{A5865188-BCC5-4007-AEA9-4E93C1EA927C}" srcOrd="0" destOrd="0" parTransId="{3244713E-3968-4FB7-884B-CC2DD8861FAE}" sibTransId="{F5FBD884-A2E2-4D77-BAC1-865C838246DD}"/>
    <dgm:cxn modelId="{2DAC8E34-92D5-4A2F-ACD6-C4F77347FC27}" type="presOf" srcId="{A8CF38A6-65E9-41B5-957C-E35608729A40}" destId="{6BAB1447-2629-4CBB-9364-73583D1EF3FD}" srcOrd="0" destOrd="0" presId="urn:microsoft.com/office/officeart/2005/8/layout/StepDownProcess"/>
    <dgm:cxn modelId="{2ACBFA65-6234-4523-AA42-6F0F567A75BA}" type="presOf" srcId="{F619E833-68AA-4553-BF82-0CD691F3F6A4}" destId="{D1E65995-23C1-443B-85B0-302796A43C3D}" srcOrd="0" destOrd="0" presId="urn:microsoft.com/office/officeart/2005/8/layout/StepDownProcess"/>
    <dgm:cxn modelId="{518EF46C-1AB8-43E2-8510-D36894DC1808}" type="presOf" srcId="{67C2DB1B-06EB-4B17-BF5E-2CE016CFC6DD}" destId="{E7B26D5D-46D9-41B9-9B45-ABC05E276E89}" srcOrd="0" destOrd="0" presId="urn:microsoft.com/office/officeart/2005/8/layout/StepDownProcess"/>
    <dgm:cxn modelId="{E9F1F97E-E1E9-4609-A37B-1A79AA06CDF0}" srcId="{67C2DB1B-06EB-4B17-BF5E-2CE016CFC6DD}" destId="{68A2D429-7404-4552-A946-02E7740AC73E}" srcOrd="2" destOrd="0" parTransId="{33117D98-E547-4CD1-887F-78293C7724BE}" sibTransId="{52B253E3-019E-4C2C-9D10-C58A9CB55B01}"/>
    <dgm:cxn modelId="{1C2F968F-0CDC-49DB-929A-9C09B0ABDE26}" srcId="{68A2D429-7404-4552-A946-02E7740AC73E}" destId="{3FFDE4F3-B462-42C0-80C8-036E797C48D8}" srcOrd="1" destOrd="0" parTransId="{BF75E537-398B-4B7E-8502-79407E809B7E}" sibTransId="{B9B684B5-BFCE-48E1-8A3F-FA2653C0E0EC}"/>
    <dgm:cxn modelId="{4144ECA5-A3CF-4E3F-A928-41311F72E2C7}" srcId="{C7B64E00-639E-413A-A98F-E367745361C6}" destId="{A8CF38A6-65E9-41B5-957C-E35608729A40}" srcOrd="0" destOrd="0" parTransId="{D2929A74-159C-4D34-AD6D-4B3A00419AAF}" sibTransId="{9CBFAC5D-71A4-4005-902D-5056C41F09A8}"/>
    <dgm:cxn modelId="{2E6E2FAC-0961-4356-88B9-5586FF3A399B}" srcId="{F619E833-68AA-4553-BF82-0CD691F3F6A4}" destId="{C2E18C98-4DB7-494D-9312-8E7BEBF9E022}" srcOrd="0" destOrd="0" parTransId="{1869369C-7CAA-409D-B608-566655C8CAB3}" sibTransId="{3A928B9C-8DA6-47F1-B30C-742018306F1E}"/>
    <dgm:cxn modelId="{B96B8DB1-B891-434C-B90A-55789AEAF43E}" srcId="{67C2DB1B-06EB-4B17-BF5E-2CE016CFC6DD}" destId="{C7B64E00-639E-413A-A98F-E367745361C6}" srcOrd="1" destOrd="0" parTransId="{DEF8AA78-950E-4DB7-A947-27B8EAA6282E}" sibTransId="{73FB62C4-8272-4F29-9F39-A6CA01428B69}"/>
    <dgm:cxn modelId="{7A474CD7-40BC-47F0-BBEC-D1285A2CBF14}" type="presOf" srcId="{3FFDE4F3-B462-42C0-80C8-036E797C48D8}" destId="{FBED4D5C-5432-40A7-A782-DEDF001F6F2A}" srcOrd="0" destOrd="1" presId="urn:microsoft.com/office/officeart/2005/8/layout/StepDownProcess"/>
    <dgm:cxn modelId="{9CAC98E7-0564-4C86-B0EB-11D2A14F92EF}" type="presOf" srcId="{A5865188-BCC5-4007-AEA9-4E93C1EA927C}" destId="{FBED4D5C-5432-40A7-A782-DEDF001F6F2A}" srcOrd="0" destOrd="0" presId="urn:microsoft.com/office/officeart/2005/8/layout/StepDownProcess"/>
    <dgm:cxn modelId="{CDF02DEF-497C-47F3-8A37-19D14E5B4EE4}" type="presOf" srcId="{C2E18C98-4DB7-494D-9312-8E7BEBF9E022}" destId="{6BAB610E-A35D-40CA-8C0A-DB00A753271C}" srcOrd="0" destOrd="0" presId="urn:microsoft.com/office/officeart/2005/8/layout/StepDownProcess"/>
    <dgm:cxn modelId="{6DBA8C26-3884-45B4-8816-6E7197F41D6F}" type="presParOf" srcId="{E7B26D5D-46D9-41B9-9B45-ABC05E276E89}" destId="{60C1C28A-3148-4625-8567-30E10ACCC8B7}" srcOrd="0" destOrd="0" presId="urn:microsoft.com/office/officeart/2005/8/layout/StepDownProcess"/>
    <dgm:cxn modelId="{D43A4336-6E13-4B5A-A955-7747D4116331}" type="presParOf" srcId="{60C1C28A-3148-4625-8567-30E10ACCC8B7}" destId="{D18364DB-72E0-4E40-A30D-852489A9E13E}" srcOrd="0" destOrd="0" presId="urn:microsoft.com/office/officeart/2005/8/layout/StepDownProcess"/>
    <dgm:cxn modelId="{A2844BA1-C98E-488B-9E80-3FA164583599}" type="presParOf" srcId="{60C1C28A-3148-4625-8567-30E10ACCC8B7}" destId="{D1E65995-23C1-443B-85B0-302796A43C3D}" srcOrd="1" destOrd="0" presId="urn:microsoft.com/office/officeart/2005/8/layout/StepDownProcess"/>
    <dgm:cxn modelId="{C65C831B-C28D-46A3-926B-BB05B6D10149}" type="presParOf" srcId="{60C1C28A-3148-4625-8567-30E10ACCC8B7}" destId="{6BAB610E-A35D-40CA-8C0A-DB00A753271C}" srcOrd="2" destOrd="0" presId="urn:microsoft.com/office/officeart/2005/8/layout/StepDownProcess"/>
    <dgm:cxn modelId="{BFE24909-122A-43B3-A9FC-181663BC74EB}" type="presParOf" srcId="{E7B26D5D-46D9-41B9-9B45-ABC05E276E89}" destId="{5EFAEF70-DF69-4484-939B-F0D44EC84325}" srcOrd="1" destOrd="0" presId="urn:microsoft.com/office/officeart/2005/8/layout/StepDownProcess"/>
    <dgm:cxn modelId="{5E62158D-8EFF-4C33-B213-EB55D7FF7292}" type="presParOf" srcId="{E7B26D5D-46D9-41B9-9B45-ABC05E276E89}" destId="{D510DC60-2588-4F14-B675-5569C476137E}" srcOrd="2" destOrd="0" presId="urn:microsoft.com/office/officeart/2005/8/layout/StepDownProcess"/>
    <dgm:cxn modelId="{86E3C88E-56DB-42B4-9A52-582652C153E0}" type="presParOf" srcId="{D510DC60-2588-4F14-B675-5569C476137E}" destId="{961DD81A-C9F9-470D-8FB8-4EA10F0EF43F}" srcOrd="0" destOrd="0" presId="urn:microsoft.com/office/officeart/2005/8/layout/StepDownProcess"/>
    <dgm:cxn modelId="{F0CBD6A0-F734-4CF0-922C-E6BDC6AF7C18}" type="presParOf" srcId="{D510DC60-2588-4F14-B675-5569C476137E}" destId="{E1346594-A524-44F5-ACC0-D4E381FC93D4}" srcOrd="1" destOrd="0" presId="urn:microsoft.com/office/officeart/2005/8/layout/StepDownProcess"/>
    <dgm:cxn modelId="{37EDB3FD-3339-4C76-AA80-0CEFE0F6A587}" type="presParOf" srcId="{D510DC60-2588-4F14-B675-5569C476137E}" destId="{6BAB1447-2629-4CBB-9364-73583D1EF3FD}" srcOrd="2" destOrd="0" presId="urn:microsoft.com/office/officeart/2005/8/layout/StepDownProcess"/>
    <dgm:cxn modelId="{66F22A8B-094E-4665-9E89-6BA60B9893D0}" type="presParOf" srcId="{E7B26D5D-46D9-41B9-9B45-ABC05E276E89}" destId="{CCC96585-2352-410A-B1D8-80585A212F56}" srcOrd="3" destOrd="0" presId="urn:microsoft.com/office/officeart/2005/8/layout/StepDownProcess"/>
    <dgm:cxn modelId="{9769753D-3D7B-4987-A48B-2C661F518357}" type="presParOf" srcId="{E7B26D5D-46D9-41B9-9B45-ABC05E276E89}" destId="{01A3D8F5-658A-4D98-8999-09DCDA203A82}" srcOrd="4" destOrd="0" presId="urn:microsoft.com/office/officeart/2005/8/layout/StepDownProcess"/>
    <dgm:cxn modelId="{9E4D0770-8328-4CAF-87B0-36002DD10532}" type="presParOf" srcId="{01A3D8F5-658A-4D98-8999-09DCDA203A82}" destId="{5F2A8F67-AE4E-4B5D-B823-0145D2214BB7}" srcOrd="0" destOrd="0" presId="urn:microsoft.com/office/officeart/2005/8/layout/StepDownProcess"/>
    <dgm:cxn modelId="{B254FD14-F137-4D75-943A-26A76653BF34}" type="presParOf" srcId="{01A3D8F5-658A-4D98-8999-09DCDA203A82}" destId="{FBED4D5C-5432-40A7-A782-DEDF001F6F2A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7C2DB1B-06EB-4B17-BF5E-2CE016CFC6DD}" type="doc">
      <dgm:prSet loTypeId="urn:microsoft.com/office/officeart/2005/8/layout/StepDownProcess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F619E833-68AA-4553-BF82-0CD691F3F6A4}">
      <dgm:prSet phldrT="[Texto]" custT="1"/>
      <dgm:spPr>
        <a:xfrm>
          <a:off x="499748" y="371555"/>
          <a:ext cx="1626750" cy="955005"/>
        </a:xfrm>
        <a:prstGeom prst="roundRect">
          <a:avLst>
            <a:gd name="adj" fmla="val 16670"/>
          </a:avLst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>
            <a:buNone/>
          </a:pPr>
          <a:r>
            <a:rPr lang="es-MX" sz="24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INFONL </a:t>
          </a:r>
        </a:p>
      </dgm:t>
    </dgm:pt>
    <dgm:pt modelId="{ACBF2E73-2740-4CA1-AF11-B6B565F2AD62}" type="parTrans" cxnId="{A792950C-8CD9-4485-9427-38283B0014EA}">
      <dgm:prSet/>
      <dgm:spPr/>
      <dgm:t>
        <a:bodyPr/>
        <a:lstStyle/>
        <a:p>
          <a:endParaRPr lang="es-MX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5DF65B-E8AC-4130-854F-F3C81DE4A10F}" type="sibTrans" cxnId="{A792950C-8CD9-4485-9427-38283B0014EA}">
      <dgm:prSet/>
      <dgm:spPr/>
      <dgm:t>
        <a:bodyPr/>
        <a:lstStyle/>
        <a:p>
          <a:endParaRPr lang="es-MX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B64E00-639E-413A-A98F-E367745361C6}">
      <dgm:prSet phldrT="[Texto]" custT="1"/>
      <dgm:spPr>
        <a:xfrm>
          <a:off x="2047419" y="1448954"/>
          <a:ext cx="1614239" cy="955005"/>
        </a:xfrm>
        <a:prstGeom prst="roundRect">
          <a:avLst>
            <a:gd name="adj" fmla="val 1667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>
            <a:buNone/>
          </a:pPr>
          <a:r>
            <a:rPr lang="es-MX" sz="24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Capacitación</a:t>
          </a:r>
        </a:p>
      </dgm:t>
    </dgm:pt>
    <dgm:pt modelId="{DEF8AA78-950E-4DB7-A947-27B8EAA6282E}" type="parTrans" cxnId="{B96B8DB1-B891-434C-B90A-55789AEAF43E}">
      <dgm:prSet/>
      <dgm:spPr/>
      <dgm:t>
        <a:bodyPr/>
        <a:lstStyle/>
        <a:p>
          <a:endParaRPr lang="es-MX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FB62C4-8272-4F29-9F39-A6CA01428B69}" type="sibTrans" cxnId="{B96B8DB1-B891-434C-B90A-55789AEAF43E}">
      <dgm:prSet/>
      <dgm:spPr/>
      <dgm:t>
        <a:bodyPr/>
        <a:lstStyle/>
        <a:p>
          <a:endParaRPr lang="es-MX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A2D429-7404-4552-A946-02E7740AC73E}">
      <dgm:prSet phldrT="[Texto]" custT="1"/>
      <dgm:spPr>
        <a:xfrm>
          <a:off x="3486959" y="2557726"/>
          <a:ext cx="1757688" cy="955005"/>
        </a:xfrm>
        <a:prstGeom prst="roundRect">
          <a:avLst>
            <a:gd name="adj" fmla="val 1667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>
            <a:buNone/>
          </a:pPr>
          <a:r>
            <a:rPr lang="es-MX" sz="24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Capacitación a Sujetos Obligados</a:t>
          </a:r>
        </a:p>
      </dgm:t>
    </dgm:pt>
    <dgm:pt modelId="{33117D98-E547-4CD1-887F-78293C7724BE}" type="parTrans" cxnId="{E9F1F97E-E1E9-4609-A37B-1A79AA06CDF0}">
      <dgm:prSet/>
      <dgm:spPr/>
      <dgm:t>
        <a:bodyPr/>
        <a:lstStyle/>
        <a:p>
          <a:endParaRPr lang="es-MX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B253E3-019E-4C2C-9D10-C58A9CB55B01}" type="sibTrans" cxnId="{E9F1F97E-E1E9-4609-A37B-1A79AA06CDF0}">
      <dgm:prSet/>
      <dgm:spPr/>
      <dgm:t>
        <a:bodyPr/>
        <a:lstStyle/>
        <a:p>
          <a:endParaRPr lang="es-MX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B26D5D-46D9-41B9-9B45-ABC05E276E89}" type="pres">
      <dgm:prSet presAssocID="{67C2DB1B-06EB-4B17-BF5E-2CE016CFC6DD}" presName="rootnode" presStyleCnt="0">
        <dgm:presLayoutVars>
          <dgm:chMax/>
          <dgm:chPref/>
          <dgm:dir/>
          <dgm:animLvl val="lvl"/>
        </dgm:presLayoutVars>
      </dgm:prSet>
      <dgm:spPr/>
    </dgm:pt>
    <dgm:pt modelId="{60C1C28A-3148-4625-8567-30E10ACCC8B7}" type="pres">
      <dgm:prSet presAssocID="{F619E833-68AA-4553-BF82-0CD691F3F6A4}" presName="composite" presStyleCnt="0"/>
      <dgm:spPr/>
    </dgm:pt>
    <dgm:pt modelId="{D18364DB-72E0-4E40-A30D-852489A9E13E}" type="pres">
      <dgm:prSet presAssocID="{F619E833-68AA-4553-BF82-0CD691F3F6A4}" presName="bentUpArrow1" presStyleLbl="alignImgPlace1" presStyleIdx="0" presStyleCnt="2" custLinFactNeighborX="5492" custLinFactNeighborY="-20761"/>
      <dgm:spPr>
        <a:xfrm rot="5400000">
          <a:off x="784424" y="1274592"/>
          <a:ext cx="810471" cy="9226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8064A2">
            <a:tint val="5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gm:spPr>
    </dgm:pt>
    <dgm:pt modelId="{D1E65995-23C1-443B-85B0-302796A43C3D}" type="pres">
      <dgm:prSet presAssocID="{F619E833-68AA-4553-BF82-0CD691F3F6A4}" presName="ParentText" presStyleLbl="node1" presStyleIdx="0" presStyleCnt="3" custScaleX="176596" custLinFactNeighborX="4489" custLinFactNeighborY="-28261">
        <dgm:presLayoutVars>
          <dgm:chMax val="1"/>
          <dgm:chPref val="1"/>
          <dgm:bulletEnabled val="1"/>
        </dgm:presLayoutVars>
      </dgm:prSet>
      <dgm:spPr/>
    </dgm:pt>
    <dgm:pt modelId="{6BAB610E-A35D-40CA-8C0A-DB00A753271C}" type="pres">
      <dgm:prSet presAssocID="{F619E833-68AA-4553-BF82-0CD691F3F6A4}" presName="ChildText" presStyleLbl="revTx" presStyleIdx="0" presStyleCnt="2" custScaleX="489709" custLinFactX="125672" custLinFactY="19547" custLinFactNeighborX="200000" custLinFactNeighborY="100000">
        <dgm:presLayoutVars>
          <dgm:chMax val="0"/>
          <dgm:chPref val="0"/>
          <dgm:bulletEnabled val="1"/>
        </dgm:presLayoutVars>
      </dgm:prSet>
      <dgm:spPr/>
    </dgm:pt>
    <dgm:pt modelId="{5EFAEF70-DF69-4484-939B-F0D44EC84325}" type="pres">
      <dgm:prSet presAssocID="{325DF65B-E8AC-4130-854F-F3C81DE4A10F}" presName="sibTrans" presStyleCnt="0"/>
      <dgm:spPr/>
    </dgm:pt>
    <dgm:pt modelId="{D510DC60-2588-4F14-B675-5569C476137E}" type="pres">
      <dgm:prSet presAssocID="{C7B64E00-639E-413A-A98F-E367745361C6}" presName="composite" presStyleCnt="0"/>
      <dgm:spPr/>
    </dgm:pt>
    <dgm:pt modelId="{961DD81A-C9F9-470D-8FB8-4EA10F0EF43F}" type="pres">
      <dgm:prSet presAssocID="{C7B64E00-639E-413A-A98F-E367745361C6}" presName="bentUpArrow1" presStyleLbl="alignImgPlace1" presStyleIdx="1" presStyleCnt="2" custLinFactNeighborX="-9531" custLinFactNeighborY="-1998"/>
      <dgm:spPr>
        <a:xfrm rot="5400000">
          <a:off x="2446276" y="2347378"/>
          <a:ext cx="810471" cy="9226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8064A2">
            <a:tint val="50000"/>
            <a:hueOff val="-1962696"/>
            <a:satOff val="9881"/>
            <a:lumOff val="6361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gm:spPr>
    </dgm:pt>
    <dgm:pt modelId="{E1346594-A524-44F5-ACC0-D4E381FC93D4}" type="pres">
      <dgm:prSet presAssocID="{C7B64E00-639E-413A-A98F-E367745361C6}" presName="ParentText" presStyleLbl="node1" presStyleIdx="1" presStyleCnt="3" custScaleX="177704" custLinFactNeighborX="-23523" custLinFactNeighborY="-13064">
        <dgm:presLayoutVars>
          <dgm:chMax val="1"/>
          <dgm:chPref val="1"/>
          <dgm:bulletEnabled val="1"/>
        </dgm:presLayoutVars>
      </dgm:prSet>
      <dgm:spPr/>
    </dgm:pt>
    <dgm:pt modelId="{6BAB1447-2629-4CBB-9364-73583D1EF3FD}" type="pres">
      <dgm:prSet presAssocID="{C7B64E00-639E-413A-A98F-E367745361C6}" presName="ChildText" presStyleLbl="revTx" presStyleIdx="1" presStyleCnt="2" custScaleX="288564" custLinFactX="6762" custLinFactNeighborX="100000" custLinFactNeighborY="-5346">
        <dgm:presLayoutVars>
          <dgm:chMax val="0"/>
          <dgm:chPref val="0"/>
          <dgm:bulletEnabled val="1"/>
        </dgm:presLayoutVars>
      </dgm:prSet>
      <dgm:spPr>
        <a:xfrm>
          <a:off x="3946158" y="1498771"/>
          <a:ext cx="2863431" cy="771877"/>
        </a:xfrm>
        <a:prstGeom prst="rect">
          <a:avLst/>
        </a:prstGeom>
        <a:noFill/>
        <a:ln w="9525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CCC96585-2352-410A-B1D8-80585A212F56}" type="pres">
      <dgm:prSet presAssocID="{73FB62C4-8272-4F29-9F39-A6CA01428B69}" presName="sibTrans" presStyleCnt="0"/>
      <dgm:spPr/>
    </dgm:pt>
    <dgm:pt modelId="{01A3D8F5-658A-4D98-8999-09DCDA203A82}" type="pres">
      <dgm:prSet presAssocID="{68A2D429-7404-4552-A946-02E7740AC73E}" presName="composite" presStyleCnt="0"/>
      <dgm:spPr/>
    </dgm:pt>
    <dgm:pt modelId="{5F2A8F67-AE4E-4B5D-B823-0145D2214BB7}" type="pres">
      <dgm:prSet presAssocID="{68A2D429-7404-4552-A946-02E7740AC73E}" presName="ParentText" presStyleLbl="node1" presStyleIdx="2" presStyleCnt="3" custScaleX="195331" custLinFactNeighborX="-25947" custLinFactNeighborY="-9941">
        <dgm:presLayoutVars>
          <dgm:chMax val="1"/>
          <dgm:chPref val="1"/>
          <dgm:bulletEnabled val="1"/>
        </dgm:presLayoutVars>
      </dgm:prSet>
      <dgm:spPr/>
    </dgm:pt>
  </dgm:ptLst>
  <dgm:cxnLst>
    <dgm:cxn modelId="{D1B64404-5588-4350-8C1F-BBDB7839714D}" type="presOf" srcId="{F619E833-68AA-4553-BF82-0CD691F3F6A4}" destId="{D1E65995-23C1-443B-85B0-302796A43C3D}" srcOrd="0" destOrd="0" presId="urn:microsoft.com/office/officeart/2005/8/layout/StepDownProcess"/>
    <dgm:cxn modelId="{A792950C-8CD9-4485-9427-38283B0014EA}" srcId="{67C2DB1B-06EB-4B17-BF5E-2CE016CFC6DD}" destId="{F619E833-68AA-4553-BF82-0CD691F3F6A4}" srcOrd="0" destOrd="0" parTransId="{ACBF2E73-2740-4CA1-AF11-B6B565F2AD62}" sibTransId="{325DF65B-E8AC-4130-854F-F3C81DE4A10F}"/>
    <dgm:cxn modelId="{3AA88C25-4622-4C14-BF02-651F973C9617}" type="presOf" srcId="{68A2D429-7404-4552-A946-02E7740AC73E}" destId="{5F2A8F67-AE4E-4B5D-B823-0145D2214BB7}" srcOrd="0" destOrd="0" presId="urn:microsoft.com/office/officeart/2005/8/layout/StepDownProcess"/>
    <dgm:cxn modelId="{E9F1F97E-E1E9-4609-A37B-1A79AA06CDF0}" srcId="{67C2DB1B-06EB-4B17-BF5E-2CE016CFC6DD}" destId="{68A2D429-7404-4552-A946-02E7740AC73E}" srcOrd="2" destOrd="0" parTransId="{33117D98-E547-4CD1-887F-78293C7724BE}" sibTransId="{52B253E3-019E-4C2C-9D10-C58A9CB55B01}"/>
    <dgm:cxn modelId="{8BC72198-FE3F-4F65-9FF0-EF27671EB5FE}" type="presOf" srcId="{C7B64E00-639E-413A-A98F-E367745361C6}" destId="{E1346594-A524-44F5-ACC0-D4E381FC93D4}" srcOrd="0" destOrd="0" presId="urn:microsoft.com/office/officeart/2005/8/layout/StepDownProcess"/>
    <dgm:cxn modelId="{A55E9D9D-C844-4437-BB70-0E84461220F0}" type="presOf" srcId="{67C2DB1B-06EB-4B17-BF5E-2CE016CFC6DD}" destId="{E7B26D5D-46D9-41B9-9B45-ABC05E276E89}" srcOrd="0" destOrd="0" presId="urn:microsoft.com/office/officeart/2005/8/layout/StepDownProcess"/>
    <dgm:cxn modelId="{B96B8DB1-B891-434C-B90A-55789AEAF43E}" srcId="{67C2DB1B-06EB-4B17-BF5E-2CE016CFC6DD}" destId="{C7B64E00-639E-413A-A98F-E367745361C6}" srcOrd="1" destOrd="0" parTransId="{DEF8AA78-950E-4DB7-A947-27B8EAA6282E}" sibTransId="{73FB62C4-8272-4F29-9F39-A6CA01428B69}"/>
    <dgm:cxn modelId="{5A7FE610-642F-4F2E-A131-81E22EF9B5DF}" type="presParOf" srcId="{E7B26D5D-46D9-41B9-9B45-ABC05E276E89}" destId="{60C1C28A-3148-4625-8567-30E10ACCC8B7}" srcOrd="0" destOrd="0" presId="urn:microsoft.com/office/officeart/2005/8/layout/StepDownProcess"/>
    <dgm:cxn modelId="{7D09E9EC-DF25-480F-9BFE-E5A749B69746}" type="presParOf" srcId="{60C1C28A-3148-4625-8567-30E10ACCC8B7}" destId="{D18364DB-72E0-4E40-A30D-852489A9E13E}" srcOrd="0" destOrd="0" presId="urn:microsoft.com/office/officeart/2005/8/layout/StepDownProcess"/>
    <dgm:cxn modelId="{2F949813-418C-4995-8792-46B37F467B53}" type="presParOf" srcId="{60C1C28A-3148-4625-8567-30E10ACCC8B7}" destId="{D1E65995-23C1-443B-85B0-302796A43C3D}" srcOrd="1" destOrd="0" presId="urn:microsoft.com/office/officeart/2005/8/layout/StepDownProcess"/>
    <dgm:cxn modelId="{DE04008B-8B20-4718-886A-A39D610FC53A}" type="presParOf" srcId="{60C1C28A-3148-4625-8567-30E10ACCC8B7}" destId="{6BAB610E-A35D-40CA-8C0A-DB00A753271C}" srcOrd="2" destOrd="0" presId="urn:microsoft.com/office/officeart/2005/8/layout/StepDownProcess"/>
    <dgm:cxn modelId="{4064313D-5F8C-43B1-839B-D7FD278D418C}" type="presParOf" srcId="{E7B26D5D-46D9-41B9-9B45-ABC05E276E89}" destId="{5EFAEF70-DF69-4484-939B-F0D44EC84325}" srcOrd="1" destOrd="0" presId="urn:microsoft.com/office/officeart/2005/8/layout/StepDownProcess"/>
    <dgm:cxn modelId="{FDA86189-4558-41D8-AB1C-5F8604B92E6E}" type="presParOf" srcId="{E7B26D5D-46D9-41B9-9B45-ABC05E276E89}" destId="{D510DC60-2588-4F14-B675-5569C476137E}" srcOrd="2" destOrd="0" presId="urn:microsoft.com/office/officeart/2005/8/layout/StepDownProcess"/>
    <dgm:cxn modelId="{A6611527-517B-48C5-AC7B-AD67B9220461}" type="presParOf" srcId="{D510DC60-2588-4F14-B675-5569C476137E}" destId="{961DD81A-C9F9-470D-8FB8-4EA10F0EF43F}" srcOrd="0" destOrd="0" presId="urn:microsoft.com/office/officeart/2005/8/layout/StepDownProcess"/>
    <dgm:cxn modelId="{335388B8-100A-4520-BF6E-236E8FB8A65F}" type="presParOf" srcId="{D510DC60-2588-4F14-B675-5569C476137E}" destId="{E1346594-A524-44F5-ACC0-D4E381FC93D4}" srcOrd="1" destOrd="0" presId="urn:microsoft.com/office/officeart/2005/8/layout/StepDownProcess"/>
    <dgm:cxn modelId="{6EF17F69-7FC2-497F-AE18-E8B8E967D6EF}" type="presParOf" srcId="{D510DC60-2588-4F14-B675-5569C476137E}" destId="{6BAB1447-2629-4CBB-9364-73583D1EF3FD}" srcOrd="2" destOrd="0" presId="urn:microsoft.com/office/officeart/2005/8/layout/StepDownProcess"/>
    <dgm:cxn modelId="{80998DE5-88AE-48FB-B51E-3ED57286F67E}" type="presParOf" srcId="{E7B26D5D-46D9-41B9-9B45-ABC05E276E89}" destId="{CCC96585-2352-410A-B1D8-80585A212F56}" srcOrd="3" destOrd="0" presId="urn:microsoft.com/office/officeart/2005/8/layout/StepDownProcess"/>
    <dgm:cxn modelId="{2838F20D-5CA1-489B-A903-369626B47335}" type="presParOf" srcId="{E7B26D5D-46D9-41B9-9B45-ABC05E276E89}" destId="{01A3D8F5-658A-4D98-8999-09DCDA203A82}" srcOrd="4" destOrd="0" presId="urn:microsoft.com/office/officeart/2005/8/layout/StepDownProcess"/>
    <dgm:cxn modelId="{429B6215-36AD-41C0-A69E-1FCC66DA00E6}" type="presParOf" srcId="{01A3D8F5-658A-4D98-8999-09DCDA203A82}" destId="{5F2A8F67-AE4E-4B5D-B823-0145D2214BB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0FCB131-E356-44B1-A8FD-594365FB68A2}" type="doc">
      <dgm:prSet loTypeId="urn:microsoft.com/office/officeart/2005/8/layout/vList3#1" loCatId="picture" qsTypeId="urn:microsoft.com/office/officeart/2005/8/quickstyle/simple5" qsCatId="simple" csTypeId="urn:microsoft.com/office/officeart/2005/8/colors/colorful4" csCatId="colorful" phldr="1"/>
      <dgm:spPr/>
    </dgm:pt>
    <dgm:pt modelId="{DF16ADF4-1837-4FDB-8196-21A1602C0971}">
      <dgm:prSet phldrT="[Texto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xfrm rot="10800000">
          <a:off x="1395568" y="3065"/>
          <a:ext cx="4501220" cy="1696327"/>
        </a:xfrm>
        <a:ln/>
      </dgm:spPr>
      <dgm:t>
        <a:bodyPr/>
        <a:lstStyle/>
        <a:p>
          <a:pPr algn="ctr">
            <a:buNone/>
          </a:pPr>
          <a:r>
            <a:rPr lang="es-MX" sz="1600" b="1" u="none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VALORES DOCUMENTALES</a:t>
          </a:r>
        </a:p>
        <a:p>
          <a:pPr algn="l">
            <a:buNone/>
          </a:pPr>
          <a:r>
            <a:rPr lang="es-MX" sz="16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Primarios:  </a:t>
          </a:r>
          <a:r>
            <a:rPr lang="es-MX" sz="16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Administrativo, legal, fiscal-contable</a:t>
          </a:r>
        </a:p>
        <a:p>
          <a:pPr algn="l">
            <a:buNone/>
          </a:pPr>
          <a:r>
            <a:rPr lang="es-MX" sz="16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Secundarios: </a:t>
          </a:r>
          <a:r>
            <a:rPr lang="es-MX" sz="16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informativo, testimonial, </a:t>
          </a:r>
          <a:r>
            <a:rPr lang="es-MX" sz="1600" b="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evidencial</a:t>
          </a:r>
          <a:r>
            <a:rPr lang="es-MX" sz="16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  <a:endParaRPr lang="es-MX" sz="16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2710F73-5856-4FE0-8B17-26AFC05B0E34}" type="parTrans" cxnId="{85C636F8-DD10-43BA-916F-77A44F38E89B}">
      <dgm:prSet/>
      <dgm:spPr/>
      <dgm:t>
        <a:bodyPr/>
        <a:lstStyle/>
        <a:p>
          <a:endParaRPr lang="es-MX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D78735-6E7C-4BAC-980C-AC7E66091B8E}" type="sibTrans" cxnId="{85C636F8-DD10-43BA-916F-77A44F38E89B}">
      <dgm:prSet/>
      <dgm:spPr/>
      <dgm:t>
        <a:bodyPr/>
        <a:lstStyle/>
        <a:p>
          <a:endParaRPr lang="es-MX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64905F-C077-4526-8E5F-6317567047F9}">
      <dgm:prSet phldrT="[Texto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xfrm rot="10800000">
          <a:off x="1398706" y="2090050"/>
          <a:ext cx="4501220" cy="1308702"/>
        </a:xfrm>
        <a:ln/>
      </dgm:spPr>
      <dgm:t>
        <a:bodyPr/>
        <a:lstStyle/>
        <a:p>
          <a:pPr algn="ctr">
            <a:buNone/>
          </a:pPr>
          <a:r>
            <a:rPr lang="es-MX" sz="1600" b="1" u="none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PLAZOS DE CONSERVACIÓN</a:t>
          </a:r>
          <a:endParaRPr lang="es-ES" sz="1600" b="1" u="none" dirty="0">
            <a:solidFill>
              <a:schemeClr val="tx1"/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algn="ctr">
            <a:buNone/>
          </a:pPr>
          <a:r>
            <a:rPr lang="es-ES" sz="16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El tiempo que permanecen los documentos en cada unidad  </a:t>
          </a:r>
          <a:endParaRPr lang="es-MX" sz="1600" b="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2F47B03-B5AA-4554-A150-3AB20C1F8AA5}" type="parTrans" cxnId="{84B21C8C-3032-4515-B2DF-CE56FAD394F1}">
      <dgm:prSet/>
      <dgm:spPr/>
      <dgm:t>
        <a:bodyPr/>
        <a:lstStyle/>
        <a:p>
          <a:endParaRPr lang="es-MX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430C24-030A-48DE-9AC7-7B293F53C752}" type="sibTrans" cxnId="{84B21C8C-3032-4515-B2DF-CE56FAD394F1}">
      <dgm:prSet/>
      <dgm:spPr/>
      <dgm:t>
        <a:bodyPr/>
        <a:lstStyle/>
        <a:p>
          <a:endParaRPr lang="es-MX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93103D-7CC6-4958-8C67-095E13BAC53C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xfrm rot="10800000">
          <a:off x="1413065" y="3759911"/>
          <a:ext cx="4501220" cy="1655312"/>
        </a:xfrm>
        <a:ln/>
      </dgm:spPr>
      <dgm:t>
        <a:bodyPr/>
        <a:lstStyle/>
        <a:p>
          <a:pPr algn="ctr">
            <a:buNone/>
          </a:pPr>
          <a:r>
            <a:rPr lang="es-MX" sz="1600" b="1" u="none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DISPOSICIÓN DOCUMENTAL </a:t>
          </a:r>
        </a:p>
        <a:p>
          <a:pPr algn="l">
            <a:buNone/>
          </a:pPr>
          <a:r>
            <a:rPr lang="es-MX" sz="16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Baja (eliminación), o</a:t>
          </a:r>
        </a:p>
        <a:p>
          <a:pPr algn="l">
            <a:buNone/>
          </a:pPr>
          <a:r>
            <a:rPr lang="es-MX" sz="16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Conservación permanente en el  Archivo Histórico</a:t>
          </a:r>
        </a:p>
      </dgm:t>
    </dgm:pt>
    <dgm:pt modelId="{F0D95FE6-D23A-48D8-B244-2F9C205BDC8C}" type="parTrans" cxnId="{247F15B0-2155-4243-906F-E953117760DF}">
      <dgm:prSet/>
      <dgm:spPr/>
      <dgm:t>
        <a:bodyPr/>
        <a:lstStyle/>
        <a:p>
          <a:endParaRPr lang="es-MX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E01768-CB40-4374-8134-45C112616084}" type="sibTrans" cxnId="{247F15B0-2155-4243-906F-E953117760DF}">
      <dgm:prSet/>
      <dgm:spPr/>
      <dgm:t>
        <a:bodyPr/>
        <a:lstStyle/>
        <a:p>
          <a:endParaRPr lang="es-MX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7A3EF0-D0AB-47CF-B785-2E69FD95DC08}" type="pres">
      <dgm:prSet presAssocID="{80FCB131-E356-44B1-A8FD-594365FB68A2}" presName="linearFlow" presStyleCnt="0">
        <dgm:presLayoutVars>
          <dgm:dir/>
          <dgm:resizeHandles val="exact"/>
        </dgm:presLayoutVars>
      </dgm:prSet>
      <dgm:spPr/>
    </dgm:pt>
    <dgm:pt modelId="{AD64254E-210B-4F6B-9C51-F220EFA8FF7A}" type="pres">
      <dgm:prSet presAssocID="{DF16ADF4-1837-4FDB-8196-21A1602C0971}" presName="composite" presStyleCnt="0"/>
      <dgm:spPr/>
    </dgm:pt>
    <dgm:pt modelId="{AF8BB6F0-FA15-40F1-AFB6-66AADA5F6454}" type="pres">
      <dgm:prSet presAssocID="{DF16ADF4-1837-4FDB-8196-21A1602C0971}" presName="imgShp" presStyleLbl="fgImgPlace1" presStyleIdx="0" presStyleCnt="3" custScaleX="80019" custScaleY="85537"/>
      <dgm:spPr>
        <a:xfrm>
          <a:off x="871963" y="291516"/>
          <a:ext cx="1047210" cy="111942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ED90ADA7-E334-4933-A594-2C3233D342AD}" type="pres">
      <dgm:prSet presAssocID="{DF16ADF4-1837-4FDB-8196-21A1602C0971}" presName="txShp" presStyleLbl="node1" presStyleIdx="0" presStyleCnt="3" custScaleY="129619" custLinFactNeighborY="3717">
        <dgm:presLayoutVars>
          <dgm:bulletEnabled val="1"/>
        </dgm:presLayoutVars>
      </dgm:prSet>
      <dgm:spPr>
        <a:prstGeom prst="homePlate">
          <a:avLst/>
        </a:prstGeom>
      </dgm:spPr>
    </dgm:pt>
    <dgm:pt modelId="{D0ED6C8A-B964-4A93-8392-5AFA3633E4E9}" type="pres">
      <dgm:prSet presAssocID="{F3D78735-6E7C-4BAC-980C-AC7E66091B8E}" presName="spacing" presStyleCnt="0"/>
      <dgm:spPr/>
    </dgm:pt>
    <dgm:pt modelId="{AD97B5F6-9B2B-44B7-B4E6-BEDB1B11BCAE}" type="pres">
      <dgm:prSet presAssocID="{1964905F-C077-4526-8E5F-6317567047F9}" presName="composite" presStyleCnt="0"/>
      <dgm:spPr/>
    </dgm:pt>
    <dgm:pt modelId="{D3494A99-1730-4D9E-84C9-AD7BB12B46A7}" type="pres">
      <dgm:prSet presAssocID="{1964905F-C077-4526-8E5F-6317567047F9}" presName="imgShp" presStyleLbl="fgImgPlace1" presStyleIdx="1" presStyleCnt="3" custScaleX="80978" custScaleY="78001"/>
      <dgm:spPr>
        <a:xfrm>
          <a:off x="868825" y="2234000"/>
          <a:ext cx="1059761" cy="102080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07E341D7-A85D-483E-A21F-663D5F249C52}" type="pres">
      <dgm:prSet presAssocID="{1964905F-C077-4526-8E5F-6317567047F9}" presName="txShp" presStyleLbl="node1" presStyleIdx="1" presStyleCnt="3">
        <dgm:presLayoutVars>
          <dgm:bulletEnabled val="1"/>
        </dgm:presLayoutVars>
      </dgm:prSet>
      <dgm:spPr>
        <a:prstGeom prst="homePlate">
          <a:avLst/>
        </a:prstGeom>
      </dgm:spPr>
    </dgm:pt>
    <dgm:pt modelId="{B6C93B5F-D5E7-4189-9423-B33F04DBA38E}" type="pres">
      <dgm:prSet presAssocID="{A3430C24-030A-48DE-9AC7-7B293F53C752}" presName="spacing" presStyleCnt="0"/>
      <dgm:spPr/>
    </dgm:pt>
    <dgm:pt modelId="{C72CC4C5-B8E6-40EE-B6EA-E1C75A708DC0}" type="pres">
      <dgm:prSet presAssocID="{DE93103D-7CC6-4958-8C67-095E13BAC53C}" presName="composite" presStyleCnt="0"/>
      <dgm:spPr/>
    </dgm:pt>
    <dgm:pt modelId="{E9EEA209-D8D6-4E2E-9441-AE8803419837}" type="pres">
      <dgm:prSet presAssocID="{DE93103D-7CC6-4958-8C67-095E13BAC53C}" presName="imgShp" presStyleLbl="fgImgPlace1" presStyleIdx="2" presStyleCnt="3" custScaleX="81721" custScaleY="77775"/>
      <dgm:spPr>
        <a:xfrm>
          <a:off x="866394" y="4108144"/>
          <a:ext cx="1069484" cy="101784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5E8633E0-768C-4348-BC5E-2BBB560FD22F}" type="pres">
      <dgm:prSet presAssocID="{DE93103D-7CC6-4958-8C67-095E13BAC53C}" presName="txShp" presStyleLbl="node1" presStyleIdx="2" presStyleCnt="3" custScaleY="126485" custLinFactNeighborX="265" custLinFactNeighborY="-2254">
        <dgm:presLayoutVars>
          <dgm:bulletEnabled val="1"/>
        </dgm:presLayoutVars>
      </dgm:prSet>
      <dgm:spPr>
        <a:prstGeom prst="homePlate">
          <a:avLst/>
        </a:prstGeom>
      </dgm:spPr>
    </dgm:pt>
  </dgm:ptLst>
  <dgm:cxnLst>
    <dgm:cxn modelId="{0C75410A-0904-43DB-92E7-13327D640F43}" type="presOf" srcId="{80FCB131-E356-44B1-A8FD-594365FB68A2}" destId="{F17A3EF0-D0AB-47CF-B785-2E69FD95DC08}" srcOrd="0" destOrd="0" presId="urn:microsoft.com/office/officeart/2005/8/layout/vList3#1"/>
    <dgm:cxn modelId="{2C12D135-0AFF-4CAE-8FB1-50C6A3A1CBBC}" type="presOf" srcId="{1964905F-C077-4526-8E5F-6317567047F9}" destId="{07E341D7-A85D-483E-A21F-663D5F249C52}" srcOrd="0" destOrd="0" presId="urn:microsoft.com/office/officeart/2005/8/layout/vList3#1"/>
    <dgm:cxn modelId="{7D55873F-3EDA-483B-BEE4-995553E8ADBD}" type="presOf" srcId="{DF16ADF4-1837-4FDB-8196-21A1602C0971}" destId="{ED90ADA7-E334-4933-A594-2C3233D342AD}" srcOrd="0" destOrd="0" presId="urn:microsoft.com/office/officeart/2005/8/layout/vList3#1"/>
    <dgm:cxn modelId="{84B21C8C-3032-4515-B2DF-CE56FAD394F1}" srcId="{80FCB131-E356-44B1-A8FD-594365FB68A2}" destId="{1964905F-C077-4526-8E5F-6317567047F9}" srcOrd="1" destOrd="0" parTransId="{A2F47B03-B5AA-4554-A150-3AB20C1F8AA5}" sibTransId="{A3430C24-030A-48DE-9AC7-7B293F53C752}"/>
    <dgm:cxn modelId="{569F8AA5-CC4B-435B-9F64-39A9713018B8}" type="presOf" srcId="{DE93103D-7CC6-4958-8C67-095E13BAC53C}" destId="{5E8633E0-768C-4348-BC5E-2BBB560FD22F}" srcOrd="0" destOrd="0" presId="urn:microsoft.com/office/officeart/2005/8/layout/vList3#1"/>
    <dgm:cxn modelId="{247F15B0-2155-4243-906F-E953117760DF}" srcId="{80FCB131-E356-44B1-A8FD-594365FB68A2}" destId="{DE93103D-7CC6-4958-8C67-095E13BAC53C}" srcOrd="2" destOrd="0" parTransId="{F0D95FE6-D23A-48D8-B244-2F9C205BDC8C}" sibTransId="{48E01768-CB40-4374-8134-45C112616084}"/>
    <dgm:cxn modelId="{85C636F8-DD10-43BA-916F-77A44F38E89B}" srcId="{80FCB131-E356-44B1-A8FD-594365FB68A2}" destId="{DF16ADF4-1837-4FDB-8196-21A1602C0971}" srcOrd="0" destOrd="0" parTransId="{42710F73-5856-4FE0-8B17-26AFC05B0E34}" sibTransId="{F3D78735-6E7C-4BAC-980C-AC7E66091B8E}"/>
    <dgm:cxn modelId="{6F1E438E-7768-458F-80A6-E4E83287910C}" type="presParOf" srcId="{F17A3EF0-D0AB-47CF-B785-2E69FD95DC08}" destId="{AD64254E-210B-4F6B-9C51-F220EFA8FF7A}" srcOrd="0" destOrd="0" presId="urn:microsoft.com/office/officeart/2005/8/layout/vList3#1"/>
    <dgm:cxn modelId="{0BC47667-4CBE-4311-B85A-4DDE4E5BD231}" type="presParOf" srcId="{AD64254E-210B-4F6B-9C51-F220EFA8FF7A}" destId="{AF8BB6F0-FA15-40F1-AFB6-66AADA5F6454}" srcOrd="0" destOrd="0" presId="urn:microsoft.com/office/officeart/2005/8/layout/vList3#1"/>
    <dgm:cxn modelId="{6E1C493D-3A40-49FF-A51B-981EEB1210FF}" type="presParOf" srcId="{AD64254E-210B-4F6B-9C51-F220EFA8FF7A}" destId="{ED90ADA7-E334-4933-A594-2C3233D342AD}" srcOrd="1" destOrd="0" presId="urn:microsoft.com/office/officeart/2005/8/layout/vList3#1"/>
    <dgm:cxn modelId="{4EA9AEC6-CF56-447F-9E36-E1541BBBD106}" type="presParOf" srcId="{F17A3EF0-D0AB-47CF-B785-2E69FD95DC08}" destId="{D0ED6C8A-B964-4A93-8392-5AFA3633E4E9}" srcOrd="1" destOrd="0" presId="urn:microsoft.com/office/officeart/2005/8/layout/vList3#1"/>
    <dgm:cxn modelId="{8BCCEC75-CF56-430B-B215-2CB22301800B}" type="presParOf" srcId="{F17A3EF0-D0AB-47CF-B785-2E69FD95DC08}" destId="{AD97B5F6-9B2B-44B7-B4E6-BEDB1B11BCAE}" srcOrd="2" destOrd="0" presId="urn:microsoft.com/office/officeart/2005/8/layout/vList3#1"/>
    <dgm:cxn modelId="{E4F2BAB9-1B67-4A14-B8C6-29FDE29C6246}" type="presParOf" srcId="{AD97B5F6-9B2B-44B7-B4E6-BEDB1B11BCAE}" destId="{D3494A99-1730-4D9E-84C9-AD7BB12B46A7}" srcOrd="0" destOrd="0" presId="urn:microsoft.com/office/officeart/2005/8/layout/vList3#1"/>
    <dgm:cxn modelId="{B92722B8-22C3-45BB-9347-C3C0C4E3C88C}" type="presParOf" srcId="{AD97B5F6-9B2B-44B7-B4E6-BEDB1B11BCAE}" destId="{07E341D7-A85D-483E-A21F-663D5F249C52}" srcOrd="1" destOrd="0" presId="urn:microsoft.com/office/officeart/2005/8/layout/vList3#1"/>
    <dgm:cxn modelId="{79BD9E0E-6E7F-4476-833D-CBC50157C8C1}" type="presParOf" srcId="{F17A3EF0-D0AB-47CF-B785-2E69FD95DC08}" destId="{B6C93B5F-D5E7-4189-9423-B33F04DBA38E}" srcOrd="3" destOrd="0" presId="urn:microsoft.com/office/officeart/2005/8/layout/vList3#1"/>
    <dgm:cxn modelId="{3E9F5063-CD2F-448C-8C55-D20D33CFFCAD}" type="presParOf" srcId="{F17A3EF0-D0AB-47CF-B785-2E69FD95DC08}" destId="{C72CC4C5-B8E6-40EE-B6EA-E1C75A708DC0}" srcOrd="4" destOrd="0" presId="urn:microsoft.com/office/officeart/2005/8/layout/vList3#1"/>
    <dgm:cxn modelId="{F3A04010-F599-4CAF-A14E-377FF6E0369C}" type="presParOf" srcId="{C72CC4C5-B8E6-40EE-B6EA-E1C75A708DC0}" destId="{E9EEA209-D8D6-4E2E-9441-AE8803419837}" srcOrd="0" destOrd="0" presId="urn:microsoft.com/office/officeart/2005/8/layout/vList3#1"/>
    <dgm:cxn modelId="{CC989273-A359-4546-8961-458E1A42F453}" type="presParOf" srcId="{C72CC4C5-B8E6-40EE-B6EA-E1C75A708DC0}" destId="{5E8633E0-768C-4348-BC5E-2BBB560FD22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FA13CB7-B69B-4A8E-B65B-37BB983DB40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D2FF2AF-7D08-4F72-BF10-9BE7F3C4CFA3}">
      <dgm:prSet phldrT="[Texto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Normatividad que regula actuar de la institución</a:t>
          </a:r>
        </a:p>
      </dgm:t>
    </dgm:pt>
    <dgm:pt modelId="{B6F3A4C1-11E6-4DF4-8A74-B87A36356494}" type="parTrans" cxnId="{206BF3B9-9DDB-4057-A161-7011BFEA8C6C}">
      <dgm:prSet/>
      <dgm:spPr/>
      <dgm:t>
        <a:bodyPr/>
        <a:lstStyle/>
        <a:p>
          <a:endParaRPr lang="es-MX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B11616-5941-46F6-8C71-DD6E3047F369}" type="sibTrans" cxnId="{206BF3B9-9DDB-4057-A161-7011BFEA8C6C}">
      <dgm:prSet/>
      <dgm:spPr/>
      <dgm:t>
        <a:bodyPr/>
        <a:lstStyle/>
        <a:p>
          <a:endParaRPr lang="es-MX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D9D897-998A-4B70-8160-FEC00B8415E7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MX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Entrevistar a productores de la documentación</a:t>
          </a:r>
        </a:p>
      </dgm:t>
    </dgm:pt>
    <dgm:pt modelId="{113DFFF6-E515-411C-B835-B031E0A2423A}" type="parTrans" cxnId="{2662DB70-0862-4B2A-BA0F-49E02858364F}">
      <dgm:prSet/>
      <dgm:spPr>
        <a:ln w="28575">
          <a:solidFill>
            <a:srgbClr val="003399"/>
          </a:solidFill>
        </a:ln>
      </dgm:spPr>
      <dgm:t>
        <a:bodyPr/>
        <a:lstStyle/>
        <a:p>
          <a:endParaRPr lang="es-MX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C585C9-331A-4FE4-9724-DF585A09A411}" type="sibTrans" cxnId="{2662DB70-0862-4B2A-BA0F-49E02858364F}">
      <dgm:prSet/>
      <dgm:spPr/>
      <dgm:t>
        <a:bodyPr/>
        <a:lstStyle/>
        <a:p>
          <a:endParaRPr lang="es-MX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5BFB62-DC80-4D23-A13B-AFC00C0EBDCB}">
      <dgm:prSet phldrT="[Texto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s-MX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Frecuencia de consulta-trámite concluido-expediente cerrado</a:t>
          </a:r>
        </a:p>
      </dgm:t>
    </dgm:pt>
    <dgm:pt modelId="{BF8E1398-DB97-4134-A7E9-188CB4899DD7}" type="parTrans" cxnId="{06D02192-1DF2-41ED-B7D2-AE6D587A22BA}">
      <dgm:prSet/>
      <dgm:spPr>
        <a:ln w="28575">
          <a:solidFill>
            <a:srgbClr val="003399"/>
          </a:solidFill>
        </a:ln>
      </dgm:spPr>
      <dgm:t>
        <a:bodyPr/>
        <a:lstStyle/>
        <a:p>
          <a:endParaRPr lang="es-MX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B5255F-E870-4B28-9E65-E4A3E2AD2C8B}" type="sibTrans" cxnId="{06D02192-1DF2-41ED-B7D2-AE6D587A22BA}">
      <dgm:prSet/>
      <dgm:spPr/>
      <dgm:t>
        <a:bodyPr/>
        <a:lstStyle/>
        <a:p>
          <a:endParaRPr lang="es-MX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4C1157-EA8A-49D3-A9F8-8A95310540BD}">
      <dgm:prSet phldrT="[Texto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s-MX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Volumen  documental (cantidad de expedientes y soportes </a:t>
          </a:r>
          <a:r>
            <a:rPr lang="es-MX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D20290CE-AFE3-4332-A048-C75F0CA6E3EA}" type="parTrans" cxnId="{D5B4EB9E-8782-4429-8985-1156F949D38C}">
      <dgm:prSet/>
      <dgm:spPr>
        <a:ln w="28575">
          <a:solidFill>
            <a:srgbClr val="003399"/>
          </a:solidFill>
        </a:ln>
      </dgm:spPr>
      <dgm:t>
        <a:bodyPr/>
        <a:lstStyle/>
        <a:p>
          <a:endParaRPr lang="es-MX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D7EBE1-1950-4671-9AAC-2F197FECF9A8}" type="sibTrans" cxnId="{D5B4EB9E-8782-4429-8985-1156F949D38C}">
      <dgm:prSet/>
      <dgm:spPr/>
      <dgm:t>
        <a:bodyPr/>
        <a:lstStyle/>
        <a:p>
          <a:endParaRPr lang="es-MX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E31DEA-5D67-4F2C-A42D-CBA10910322D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MX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Tipo de soportes documentales (papel. Videos, fotos, planos, etc.)</a:t>
          </a:r>
        </a:p>
      </dgm:t>
    </dgm:pt>
    <dgm:pt modelId="{A35E3123-9479-4696-9276-12CBC0FBBF02}" type="parTrans" cxnId="{D7B3CE55-3B59-4145-87D1-14A33F294D7A}">
      <dgm:prSet/>
      <dgm:spPr>
        <a:ln w="28575">
          <a:solidFill>
            <a:srgbClr val="003399"/>
          </a:solidFill>
        </a:ln>
      </dgm:spPr>
      <dgm:t>
        <a:bodyPr/>
        <a:lstStyle/>
        <a:p>
          <a:endParaRPr lang="es-MX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E0D3BA-605D-4590-BD82-E474F508A5E4}" type="sibTrans" cxnId="{D7B3CE55-3B59-4145-87D1-14A33F294D7A}">
      <dgm:prSet/>
      <dgm:spPr/>
      <dgm:t>
        <a:bodyPr/>
        <a:lstStyle/>
        <a:p>
          <a:endParaRPr lang="es-MX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F2EEEB-682B-48C3-98D7-DF7A99AF4B77}" type="pres">
      <dgm:prSet presAssocID="{2FA13CB7-B69B-4A8E-B65B-37BB983DB407}" presName="linear" presStyleCnt="0">
        <dgm:presLayoutVars>
          <dgm:dir/>
          <dgm:animLvl val="lvl"/>
          <dgm:resizeHandles val="exact"/>
        </dgm:presLayoutVars>
      </dgm:prSet>
      <dgm:spPr/>
    </dgm:pt>
    <dgm:pt modelId="{67765350-2254-4513-A867-081BC9EEA891}" type="pres">
      <dgm:prSet presAssocID="{9D2FF2AF-7D08-4F72-BF10-9BE7F3C4CFA3}" presName="parentLin" presStyleCnt="0"/>
      <dgm:spPr/>
    </dgm:pt>
    <dgm:pt modelId="{5FD6179E-6209-4580-A0F8-2AA5C8701F5E}" type="pres">
      <dgm:prSet presAssocID="{9D2FF2AF-7D08-4F72-BF10-9BE7F3C4CFA3}" presName="parentLeftMargin" presStyleLbl="node1" presStyleIdx="0" presStyleCnt="5"/>
      <dgm:spPr/>
    </dgm:pt>
    <dgm:pt modelId="{7F144038-B675-423B-B996-822DAC1F34C6}" type="pres">
      <dgm:prSet presAssocID="{9D2FF2AF-7D08-4F72-BF10-9BE7F3C4CFA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C453F81-4219-4254-80E9-10CB2FD38D32}" type="pres">
      <dgm:prSet presAssocID="{9D2FF2AF-7D08-4F72-BF10-9BE7F3C4CFA3}" presName="negativeSpace" presStyleCnt="0"/>
      <dgm:spPr/>
    </dgm:pt>
    <dgm:pt modelId="{77737F94-83A3-4FF6-BBCD-5F07C29CB854}" type="pres">
      <dgm:prSet presAssocID="{9D2FF2AF-7D08-4F72-BF10-9BE7F3C4CFA3}" presName="childText" presStyleLbl="conFgAcc1" presStyleIdx="0" presStyleCnt="5">
        <dgm:presLayoutVars>
          <dgm:bulletEnabled val="1"/>
        </dgm:presLayoutVars>
      </dgm:prSet>
      <dgm:spPr/>
    </dgm:pt>
    <dgm:pt modelId="{A87EEABF-8DFB-4126-AD0A-42E8969B711F}" type="pres">
      <dgm:prSet presAssocID="{96B11616-5941-46F6-8C71-DD6E3047F369}" presName="spaceBetweenRectangles" presStyleCnt="0"/>
      <dgm:spPr/>
    </dgm:pt>
    <dgm:pt modelId="{68875ECC-2E73-468B-8191-5A7DCF60684F}" type="pres">
      <dgm:prSet presAssocID="{35D9D897-998A-4B70-8160-FEC00B8415E7}" presName="parentLin" presStyleCnt="0"/>
      <dgm:spPr/>
    </dgm:pt>
    <dgm:pt modelId="{2C4768B2-1E56-412F-9C5B-F02B69E263F0}" type="pres">
      <dgm:prSet presAssocID="{35D9D897-998A-4B70-8160-FEC00B8415E7}" presName="parentLeftMargin" presStyleLbl="node1" presStyleIdx="0" presStyleCnt="5"/>
      <dgm:spPr/>
    </dgm:pt>
    <dgm:pt modelId="{468A669D-679B-446C-9C9D-ECFAAB4FA8D9}" type="pres">
      <dgm:prSet presAssocID="{35D9D897-998A-4B70-8160-FEC00B8415E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86E5163-E1F2-42B4-91A8-AF640757EFB2}" type="pres">
      <dgm:prSet presAssocID="{35D9D897-998A-4B70-8160-FEC00B8415E7}" presName="negativeSpace" presStyleCnt="0"/>
      <dgm:spPr/>
    </dgm:pt>
    <dgm:pt modelId="{9138566A-468F-489D-BEFF-90F1240D50E0}" type="pres">
      <dgm:prSet presAssocID="{35D9D897-998A-4B70-8160-FEC00B8415E7}" presName="childText" presStyleLbl="conFgAcc1" presStyleIdx="1" presStyleCnt="5">
        <dgm:presLayoutVars>
          <dgm:bulletEnabled val="1"/>
        </dgm:presLayoutVars>
      </dgm:prSet>
      <dgm:spPr/>
    </dgm:pt>
    <dgm:pt modelId="{518D2383-84DB-4E24-A888-FEB19476CBA2}" type="pres">
      <dgm:prSet presAssocID="{20C585C9-331A-4FE4-9724-DF585A09A411}" presName="spaceBetweenRectangles" presStyleCnt="0"/>
      <dgm:spPr/>
    </dgm:pt>
    <dgm:pt modelId="{B767F416-2FC6-4A93-AC2D-F6976DC13064}" type="pres">
      <dgm:prSet presAssocID="{055BFB62-DC80-4D23-A13B-AFC00C0EBDCB}" presName="parentLin" presStyleCnt="0"/>
      <dgm:spPr/>
    </dgm:pt>
    <dgm:pt modelId="{91F7233C-6428-46AD-9933-6A15B53C0B88}" type="pres">
      <dgm:prSet presAssocID="{055BFB62-DC80-4D23-A13B-AFC00C0EBDCB}" presName="parentLeftMargin" presStyleLbl="node1" presStyleIdx="1" presStyleCnt="5"/>
      <dgm:spPr/>
    </dgm:pt>
    <dgm:pt modelId="{A64AF4AB-DA3D-44AE-BE0A-5EEEE3AA1F6A}" type="pres">
      <dgm:prSet presAssocID="{055BFB62-DC80-4D23-A13B-AFC00C0EBDC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9272DCB-CA65-428D-8FB2-1D4138C21102}" type="pres">
      <dgm:prSet presAssocID="{055BFB62-DC80-4D23-A13B-AFC00C0EBDCB}" presName="negativeSpace" presStyleCnt="0"/>
      <dgm:spPr/>
    </dgm:pt>
    <dgm:pt modelId="{A8DCF306-9C89-429E-AFC4-775ADECE15BD}" type="pres">
      <dgm:prSet presAssocID="{055BFB62-DC80-4D23-A13B-AFC00C0EBDCB}" presName="childText" presStyleLbl="conFgAcc1" presStyleIdx="2" presStyleCnt="5">
        <dgm:presLayoutVars>
          <dgm:bulletEnabled val="1"/>
        </dgm:presLayoutVars>
      </dgm:prSet>
      <dgm:spPr/>
    </dgm:pt>
    <dgm:pt modelId="{0A66206B-810B-4DF6-9735-01303ED80551}" type="pres">
      <dgm:prSet presAssocID="{D3B5255F-E870-4B28-9E65-E4A3E2AD2C8B}" presName="spaceBetweenRectangles" presStyleCnt="0"/>
      <dgm:spPr/>
    </dgm:pt>
    <dgm:pt modelId="{82771A73-3EFC-4E42-9071-4AF7DF5EA8EB}" type="pres">
      <dgm:prSet presAssocID="{59E31DEA-5D67-4F2C-A42D-CBA10910322D}" presName="parentLin" presStyleCnt="0"/>
      <dgm:spPr/>
    </dgm:pt>
    <dgm:pt modelId="{EF366A48-C16D-42C6-ACC4-10FDE31B7DA7}" type="pres">
      <dgm:prSet presAssocID="{59E31DEA-5D67-4F2C-A42D-CBA10910322D}" presName="parentLeftMargin" presStyleLbl="node1" presStyleIdx="2" presStyleCnt="5"/>
      <dgm:spPr/>
    </dgm:pt>
    <dgm:pt modelId="{D0545460-9BA2-4287-899F-2C912895B1AC}" type="pres">
      <dgm:prSet presAssocID="{59E31DEA-5D67-4F2C-A42D-CBA10910322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69EA07B-3E92-4CF7-B529-A377CA28D6DF}" type="pres">
      <dgm:prSet presAssocID="{59E31DEA-5D67-4F2C-A42D-CBA10910322D}" presName="negativeSpace" presStyleCnt="0"/>
      <dgm:spPr/>
    </dgm:pt>
    <dgm:pt modelId="{5A898197-D896-417D-95F3-72F18E1A6354}" type="pres">
      <dgm:prSet presAssocID="{59E31DEA-5D67-4F2C-A42D-CBA10910322D}" presName="childText" presStyleLbl="conFgAcc1" presStyleIdx="3" presStyleCnt="5">
        <dgm:presLayoutVars>
          <dgm:bulletEnabled val="1"/>
        </dgm:presLayoutVars>
      </dgm:prSet>
      <dgm:spPr/>
    </dgm:pt>
    <dgm:pt modelId="{C24DAC5F-4513-4212-AB9B-8F470FED5608}" type="pres">
      <dgm:prSet presAssocID="{13E0D3BA-605D-4590-BD82-E474F508A5E4}" presName="spaceBetweenRectangles" presStyleCnt="0"/>
      <dgm:spPr/>
    </dgm:pt>
    <dgm:pt modelId="{B201743F-4AC9-4A8E-906A-9866B282044D}" type="pres">
      <dgm:prSet presAssocID="{704C1157-EA8A-49D3-A9F8-8A95310540BD}" presName="parentLin" presStyleCnt="0"/>
      <dgm:spPr/>
    </dgm:pt>
    <dgm:pt modelId="{9EB61882-826B-4DF6-9813-0B87DBC32683}" type="pres">
      <dgm:prSet presAssocID="{704C1157-EA8A-49D3-A9F8-8A95310540BD}" presName="parentLeftMargin" presStyleLbl="node1" presStyleIdx="3" presStyleCnt="5"/>
      <dgm:spPr/>
    </dgm:pt>
    <dgm:pt modelId="{EF415F3C-A4F8-4B4E-A3DA-E18382225D1B}" type="pres">
      <dgm:prSet presAssocID="{704C1157-EA8A-49D3-A9F8-8A95310540BD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9BC311D3-420D-452E-9313-13328B29ACD8}" type="pres">
      <dgm:prSet presAssocID="{704C1157-EA8A-49D3-A9F8-8A95310540BD}" presName="negativeSpace" presStyleCnt="0"/>
      <dgm:spPr/>
    </dgm:pt>
    <dgm:pt modelId="{DB968AFF-C854-46F0-B50A-E99FAF560786}" type="pres">
      <dgm:prSet presAssocID="{704C1157-EA8A-49D3-A9F8-8A95310540B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2CB5600-B1A6-4A8B-BEFF-B9AE20E13DB6}" type="presOf" srcId="{055BFB62-DC80-4D23-A13B-AFC00C0EBDCB}" destId="{91F7233C-6428-46AD-9933-6A15B53C0B88}" srcOrd="0" destOrd="0" presId="urn:microsoft.com/office/officeart/2005/8/layout/list1"/>
    <dgm:cxn modelId="{6483E10C-3593-4554-A960-CB656092AFA3}" type="presOf" srcId="{59E31DEA-5D67-4F2C-A42D-CBA10910322D}" destId="{EF366A48-C16D-42C6-ACC4-10FDE31B7DA7}" srcOrd="0" destOrd="0" presId="urn:microsoft.com/office/officeart/2005/8/layout/list1"/>
    <dgm:cxn modelId="{97731514-344B-4E0C-88FB-549D7B0E1944}" type="presOf" srcId="{9D2FF2AF-7D08-4F72-BF10-9BE7F3C4CFA3}" destId="{7F144038-B675-423B-B996-822DAC1F34C6}" srcOrd="1" destOrd="0" presId="urn:microsoft.com/office/officeart/2005/8/layout/list1"/>
    <dgm:cxn modelId="{CE8A9A35-6BE4-44EF-B69A-25FF2A30328D}" type="presOf" srcId="{35D9D897-998A-4B70-8160-FEC00B8415E7}" destId="{468A669D-679B-446C-9C9D-ECFAAB4FA8D9}" srcOrd="1" destOrd="0" presId="urn:microsoft.com/office/officeart/2005/8/layout/list1"/>
    <dgm:cxn modelId="{125EE43A-A05B-43AB-928A-DC856E0D0AE8}" type="presOf" srcId="{35D9D897-998A-4B70-8160-FEC00B8415E7}" destId="{2C4768B2-1E56-412F-9C5B-F02B69E263F0}" srcOrd="0" destOrd="0" presId="urn:microsoft.com/office/officeart/2005/8/layout/list1"/>
    <dgm:cxn modelId="{2CD6986B-1E59-492E-A4C7-4F64F217BF9D}" type="presOf" srcId="{055BFB62-DC80-4D23-A13B-AFC00C0EBDCB}" destId="{A64AF4AB-DA3D-44AE-BE0A-5EEEE3AA1F6A}" srcOrd="1" destOrd="0" presId="urn:microsoft.com/office/officeart/2005/8/layout/list1"/>
    <dgm:cxn modelId="{3AD3156D-8394-48E9-9E92-BB9091ACBAA7}" type="presOf" srcId="{704C1157-EA8A-49D3-A9F8-8A95310540BD}" destId="{EF415F3C-A4F8-4B4E-A3DA-E18382225D1B}" srcOrd="1" destOrd="0" presId="urn:microsoft.com/office/officeart/2005/8/layout/list1"/>
    <dgm:cxn modelId="{2662DB70-0862-4B2A-BA0F-49E02858364F}" srcId="{2FA13CB7-B69B-4A8E-B65B-37BB983DB407}" destId="{35D9D897-998A-4B70-8160-FEC00B8415E7}" srcOrd="1" destOrd="0" parTransId="{113DFFF6-E515-411C-B835-B031E0A2423A}" sibTransId="{20C585C9-331A-4FE4-9724-DF585A09A411}"/>
    <dgm:cxn modelId="{D7B3CE55-3B59-4145-87D1-14A33F294D7A}" srcId="{2FA13CB7-B69B-4A8E-B65B-37BB983DB407}" destId="{59E31DEA-5D67-4F2C-A42D-CBA10910322D}" srcOrd="3" destOrd="0" parTransId="{A35E3123-9479-4696-9276-12CBC0FBBF02}" sibTransId="{13E0D3BA-605D-4590-BD82-E474F508A5E4}"/>
    <dgm:cxn modelId="{7F50D059-3AB6-4ED0-9F62-C9890DCE3D1E}" type="presOf" srcId="{59E31DEA-5D67-4F2C-A42D-CBA10910322D}" destId="{D0545460-9BA2-4287-899F-2C912895B1AC}" srcOrd="1" destOrd="0" presId="urn:microsoft.com/office/officeart/2005/8/layout/list1"/>
    <dgm:cxn modelId="{06D02192-1DF2-41ED-B7D2-AE6D587A22BA}" srcId="{2FA13CB7-B69B-4A8E-B65B-37BB983DB407}" destId="{055BFB62-DC80-4D23-A13B-AFC00C0EBDCB}" srcOrd="2" destOrd="0" parTransId="{BF8E1398-DB97-4134-A7E9-188CB4899DD7}" sibTransId="{D3B5255F-E870-4B28-9E65-E4A3E2AD2C8B}"/>
    <dgm:cxn modelId="{D5B4EB9E-8782-4429-8985-1156F949D38C}" srcId="{2FA13CB7-B69B-4A8E-B65B-37BB983DB407}" destId="{704C1157-EA8A-49D3-A9F8-8A95310540BD}" srcOrd="4" destOrd="0" parTransId="{D20290CE-AFE3-4332-A048-C75F0CA6E3EA}" sibTransId="{CDD7EBE1-1950-4671-9AAC-2F197FECF9A8}"/>
    <dgm:cxn modelId="{755E95A4-7508-493A-A27D-31A40481C130}" type="presOf" srcId="{2FA13CB7-B69B-4A8E-B65B-37BB983DB407}" destId="{FAF2EEEB-682B-48C3-98D7-DF7A99AF4B77}" srcOrd="0" destOrd="0" presId="urn:microsoft.com/office/officeart/2005/8/layout/list1"/>
    <dgm:cxn modelId="{206BF3B9-9DDB-4057-A161-7011BFEA8C6C}" srcId="{2FA13CB7-B69B-4A8E-B65B-37BB983DB407}" destId="{9D2FF2AF-7D08-4F72-BF10-9BE7F3C4CFA3}" srcOrd="0" destOrd="0" parTransId="{B6F3A4C1-11E6-4DF4-8A74-B87A36356494}" sibTransId="{96B11616-5941-46F6-8C71-DD6E3047F369}"/>
    <dgm:cxn modelId="{57B312C2-411E-452C-A6B6-156B2AAA24E4}" type="presOf" srcId="{9D2FF2AF-7D08-4F72-BF10-9BE7F3C4CFA3}" destId="{5FD6179E-6209-4580-A0F8-2AA5C8701F5E}" srcOrd="0" destOrd="0" presId="urn:microsoft.com/office/officeart/2005/8/layout/list1"/>
    <dgm:cxn modelId="{AAC0E6D9-2B20-481C-8AF4-7356B6B96DEE}" type="presOf" srcId="{704C1157-EA8A-49D3-A9F8-8A95310540BD}" destId="{9EB61882-826B-4DF6-9813-0B87DBC32683}" srcOrd="0" destOrd="0" presId="urn:microsoft.com/office/officeart/2005/8/layout/list1"/>
    <dgm:cxn modelId="{0EE0888D-7CE7-4EA7-A3E6-3AE94AA9B714}" type="presParOf" srcId="{FAF2EEEB-682B-48C3-98D7-DF7A99AF4B77}" destId="{67765350-2254-4513-A867-081BC9EEA891}" srcOrd="0" destOrd="0" presId="urn:microsoft.com/office/officeart/2005/8/layout/list1"/>
    <dgm:cxn modelId="{FE92B75A-F927-48C5-A43B-48250D35D251}" type="presParOf" srcId="{67765350-2254-4513-A867-081BC9EEA891}" destId="{5FD6179E-6209-4580-A0F8-2AA5C8701F5E}" srcOrd="0" destOrd="0" presId="urn:microsoft.com/office/officeart/2005/8/layout/list1"/>
    <dgm:cxn modelId="{1EA91385-F90E-4339-ACE5-9B89C5108155}" type="presParOf" srcId="{67765350-2254-4513-A867-081BC9EEA891}" destId="{7F144038-B675-423B-B996-822DAC1F34C6}" srcOrd="1" destOrd="0" presId="urn:microsoft.com/office/officeart/2005/8/layout/list1"/>
    <dgm:cxn modelId="{0C6A4541-38EC-47CE-A7AC-7C718B19876D}" type="presParOf" srcId="{FAF2EEEB-682B-48C3-98D7-DF7A99AF4B77}" destId="{AC453F81-4219-4254-80E9-10CB2FD38D32}" srcOrd="1" destOrd="0" presId="urn:microsoft.com/office/officeart/2005/8/layout/list1"/>
    <dgm:cxn modelId="{917B5406-1887-4D41-BAE5-4A7B271AE90E}" type="presParOf" srcId="{FAF2EEEB-682B-48C3-98D7-DF7A99AF4B77}" destId="{77737F94-83A3-4FF6-BBCD-5F07C29CB854}" srcOrd="2" destOrd="0" presId="urn:microsoft.com/office/officeart/2005/8/layout/list1"/>
    <dgm:cxn modelId="{EFD3C152-E3C6-4556-BA85-B00724A65B4E}" type="presParOf" srcId="{FAF2EEEB-682B-48C3-98D7-DF7A99AF4B77}" destId="{A87EEABF-8DFB-4126-AD0A-42E8969B711F}" srcOrd="3" destOrd="0" presId="urn:microsoft.com/office/officeart/2005/8/layout/list1"/>
    <dgm:cxn modelId="{07822F3F-1F19-446E-9936-FD5FA6C7475C}" type="presParOf" srcId="{FAF2EEEB-682B-48C3-98D7-DF7A99AF4B77}" destId="{68875ECC-2E73-468B-8191-5A7DCF60684F}" srcOrd="4" destOrd="0" presId="urn:microsoft.com/office/officeart/2005/8/layout/list1"/>
    <dgm:cxn modelId="{A024B83D-DC61-40F6-989F-529081081A69}" type="presParOf" srcId="{68875ECC-2E73-468B-8191-5A7DCF60684F}" destId="{2C4768B2-1E56-412F-9C5B-F02B69E263F0}" srcOrd="0" destOrd="0" presId="urn:microsoft.com/office/officeart/2005/8/layout/list1"/>
    <dgm:cxn modelId="{0E9D9D66-BAE5-4E4E-82B2-6C67B10C2C69}" type="presParOf" srcId="{68875ECC-2E73-468B-8191-5A7DCF60684F}" destId="{468A669D-679B-446C-9C9D-ECFAAB4FA8D9}" srcOrd="1" destOrd="0" presId="urn:microsoft.com/office/officeart/2005/8/layout/list1"/>
    <dgm:cxn modelId="{03E66A9C-6729-41D3-BFE7-56251CAE8D14}" type="presParOf" srcId="{FAF2EEEB-682B-48C3-98D7-DF7A99AF4B77}" destId="{E86E5163-E1F2-42B4-91A8-AF640757EFB2}" srcOrd="5" destOrd="0" presId="urn:microsoft.com/office/officeart/2005/8/layout/list1"/>
    <dgm:cxn modelId="{FBFC0E6C-06F2-4DD3-AA44-243036BC2BD8}" type="presParOf" srcId="{FAF2EEEB-682B-48C3-98D7-DF7A99AF4B77}" destId="{9138566A-468F-489D-BEFF-90F1240D50E0}" srcOrd="6" destOrd="0" presId="urn:microsoft.com/office/officeart/2005/8/layout/list1"/>
    <dgm:cxn modelId="{27022A3A-30F6-46FF-A56B-D3EED0B80D76}" type="presParOf" srcId="{FAF2EEEB-682B-48C3-98D7-DF7A99AF4B77}" destId="{518D2383-84DB-4E24-A888-FEB19476CBA2}" srcOrd="7" destOrd="0" presId="urn:microsoft.com/office/officeart/2005/8/layout/list1"/>
    <dgm:cxn modelId="{809A9AEA-A1E0-46C1-B989-CB48C1BEA0CB}" type="presParOf" srcId="{FAF2EEEB-682B-48C3-98D7-DF7A99AF4B77}" destId="{B767F416-2FC6-4A93-AC2D-F6976DC13064}" srcOrd="8" destOrd="0" presId="urn:microsoft.com/office/officeart/2005/8/layout/list1"/>
    <dgm:cxn modelId="{B64A4C3C-3752-4DA9-81EE-8F5FE44F2E65}" type="presParOf" srcId="{B767F416-2FC6-4A93-AC2D-F6976DC13064}" destId="{91F7233C-6428-46AD-9933-6A15B53C0B88}" srcOrd="0" destOrd="0" presId="urn:microsoft.com/office/officeart/2005/8/layout/list1"/>
    <dgm:cxn modelId="{1267E91A-0779-468B-B2EE-2894DE870762}" type="presParOf" srcId="{B767F416-2FC6-4A93-AC2D-F6976DC13064}" destId="{A64AF4AB-DA3D-44AE-BE0A-5EEEE3AA1F6A}" srcOrd="1" destOrd="0" presId="urn:microsoft.com/office/officeart/2005/8/layout/list1"/>
    <dgm:cxn modelId="{6BA0A4A2-5395-4C32-ABC3-3D071F91B824}" type="presParOf" srcId="{FAF2EEEB-682B-48C3-98D7-DF7A99AF4B77}" destId="{99272DCB-CA65-428D-8FB2-1D4138C21102}" srcOrd="9" destOrd="0" presId="urn:microsoft.com/office/officeart/2005/8/layout/list1"/>
    <dgm:cxn modelId="{9551CCF9-79EF-4559-AB5C-AA0971FE0A94}" type="presParOf" srcId="{FAF2EEEB-682B-48C3-98D7-DF7A99AF4B77}" destId="{A8DCF306-9C89-429E-AFC4-775ADECE15BD}" srcOrd="10" destOrd="0" presId="urn:microsoft.com/office/officeart/2005/8/layout/list1"/>
    <dgm:cxn modelId="{D2E9181E-E75E-4295-94A4-7E222897D6AB}" type="presParOf" srcId="{FAF2EEEB-682B-48C3-98D7-DF7A99AF4B77}" destId="{0A66206B-810B-4DF6-9735-01303ED80551}" srcOrd="11" destOrd="0" presId="urn:microsoft.com/office/officeart/2005/8/layout/list1"/>
    <dgm:cxn modelId="{3567E354-037E-4E89-B373-C7FD1AC9470C}" type="presParOf" srcId="{FAF2EEEB-682B-48C3-98D7-DF7A99AF4B77}" destId="{82771A73-3EFC-4E42-9071-4AF7DF5EA8EB}" srcOrd="12" destOrd="0" presId="urn:microsoft.com/office/officeart/2005/8/layout/list1"/>
    <dgm:cxn modelId="{A0DDA41C-C20A-4DB6-8941-F145C5210AA6}" type="presParOf" srcId="{82771A73-3EFC-4E42-9071-4AF7DF5EA8EB}" destId="{EF366A48-C16D-42C6-ACC4-10FDE31B7DA7}" srcOrd="0" destOrd="0" presId="urn:microsoft.com/office/officeart/2005/8/layout/list1"/>
    <dgm:cxn modelId="{02FB566A-7FB1-4021-9AB4-883DE10E8297}" type="presParOf" srcId="{82771A73-3EFC-4E42-9071-4AF7DF5EA8EB}" destId="{D0545460-9BA2-4287-899F-2C912895B1AC}" srcOrd="1" destOrd="0" presId="urn:microsoft.com/office/officeart/2005/8/layout/list1"/>
    <dgm:cxn modelId="{22CABB4A-7033-407A-8576-7E33DAF71F94}" type="presParOf" srcId="{FAF2EEEB-682B-48C3-98D7-DF7A99AF4B77}" destId="{769EA07B-3E92-4CF7-B529-A377CA28D6DF}" srcOrd="13" destOrd="0" presId="urn:microsoft.com/office/officeart/2005/8/layout/list1"/>
    <dgm:cxn modelId="{A7611ED1-DD99-4CFE-83A8-00E2783F8DB2}" type="presParOf" srcId="{FAF2EEEB-682B-48C3-98D7-DF7A99AF4B77}" destId="{5A898197-D896-417D-95F3-72F18E1A6354}" srcOrd="14" destOrd="0" presId="urn:microsoft.com/office/officeart/2005/8/layout/list1"/>
    <dgm:cxn modelId="{E14B3166-9421-4905-873F-A52E9FF78924}" type="presParOf" srcId="{FAF2EEEB-682B-48C3-98D7-DF7A99AF4B77}" destId="{C24DAC5F-4513-4212-AB9B-8F470FED5608}" srcOrd="15" destOrd="0" presId="urn:microsoft.com/office/officeart/2005/8/layout/list1"/>
    <dgm:cxn modelId="{168AFA23-5490-4E51-AB6D-950A57D56C17}" type="presParOf" srcId="{FAF2EEEB-682B-48C3-98D7-DF7A99AF4B77}" destId="{B201743F-4AC9-4A8E-906A-9866B282044D}" srcOrd="16" destOrd="0" presId="urn:microsoft.com/office/officeart/2005/8/layout/list1"/>
    <dgm:cxn modelId="{919E8EB2-C3A1-4C46-9246-6F6CA4255152}" type="presParOf" srcId="{B201743F-4AC9-4A8E-906A-9866B282044D}" destId="{9EB61882-826B-4DF6-9813-0B87DBC32683}" srcOrd="0" destOrd="0" presId="urn:microsoft.com/office/officeart/2005/8/layout/list1"/>
    <dgm:cxn modelId="{6BB008EA-D9C6-4D6D-B1CF-116EF1CAD5BE}" type="presParOf" srcId="{B201743F-4AC9-4A8E-906A-9866B282044D}" destId="{EF415F3C-A4F8-4B4E-A3DA-E18382225D1B}" srcOrd="1" destOrd="0" presId="urn:microsoft.com/office/officeart/2005/8/layout/list1"/>
    <dgm:cxn modelId="{35046CA5-FA13-4917-B636-2A75F06206DF}" type="presParOf" srcId="{FAF2EEEB-682B-48C3-98D7-DF7A99AF4B77}" destId="{9BC311D3-420D-452E-9313-13328B29ACD8}" srcOrd="17" destOrd="0" presId="urn:microsoft.com/office/officeart/2005/8/layout/list1"/>
    <dgm:cxn modelId="{5F32C436-3C93-4204-AFC2-0D058A25EA22}" type="presParOf" srcId="{FAF2EEEB-682B-48C3-98D7-DF7A99AF4B77}" destId="{DB968AFF-C854-46F0-B50A-E99FAF56078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586FF4B-F4D7-41DC-BAA0-0C17791E66B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C4329A3-5BC1-4FAF-8282-82514DDFA75E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MX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Determinar valores </a:t>
          </a:r>
          <a:r>
            <a:rPr lang="es-MX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primarios</a:t>
          </a:r>
          <a:endParaRPr lang="es-MX" sz="20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5DE6FF-7AC7-4195-9BBE-26BC7FEDD9DE}" type="parTrans" cxnId="{61245B36-792E-4FD1-B7F0-D671139FE5D3}">
      <dgm:prSet/>
      <dgm:spPr/>
      <dgm:t>
        <a:bodyPr/>
        <a:lstStyle/>
        <a:p>
          <a:endParaRPr lang="es-MX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8CC9ED-3C8D-4B25-9984-011DE9E440C0}" type="sibTrans" cxnId="{61245B36-792E-4FD1-B7F0-D671139FE5D3}">
      <dgm:prSet/>
      <dgm:spPr/>
      <dgm:t>
        <a:bodyPr/>
        <a:lstStyle/>
        <a:p>
          <a:endParaRPr lang="es-MX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0D272E-0D03-4DB4-95FD-8B3A0CF27C32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MX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Fijar </a:t>
          </a:r>
          <a:r>
            <a:rPr lang="es-MX" sz="2000" b="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plazos</a:t>
          </a:r>
          <a:r>
            <a:rPr lang="es-MX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acceso y transferencia</a:t>
          </a:r>
        </a:p>
      </dgm:t>
    </dgm:pt>
    <dgm:pt modelId="{CB0A85A8-F9DD-49EE-89FD-15E7E0305182}" type="parTrans" cxnId="{29A800E9-7903-4FA7-B2D3-9006AD7F2676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MX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909EEB-DDA2-4119-9EC6-1297478A4256}" type="sibTrans" cxnId="{29A800E9-7903-4FA7-B2D3-9006AD7F2676}">
      <dgm:prSet/>
      <dgm:spPr/>
      <dgm:t>
        <a:bodyPr/>
        <a:lstStyle/>
        <a:p>
          <a:endParaRPr lang="es-MX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18E9C6-C488-44E4-A142-67BDAF3DF521}">
      <dgm:prSet phldrT="[Texto]"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MX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Especificar la </a:t>
          </a:r>
          <a:r>
            <a:rPr lang="es-MX" sz="2000" b="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conservación</a:t>
          </a:r>
          <a:r>
            <a:rPr lang="es-MX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es-MX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 </a:t>
          </a:r>
          <a:r>
            <a:rPr lang="es-MX" sz="2000" b="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eliminación</a:t>
          </a:r>
        </a:p>
      </dgm:t>
    </dgm:pt>
    <dgm:pt modelId="{953FDD18-CDCA-4673-BF7B-0FC25EFA8621}" type="parTrans" cxnId="{80EE3CF2-BD19-4BCE-812A-9B12898C21D7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MX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3E216D-5934-48B7-B7C5-7E79FA668A88}" type="sibTrans" cxnId="{80EE3CF2-BD19-4BCE-812A-9B12898C21D7}">
      <dgm:prSet/>
      <dgm:spPr/>
      <dgm:t>
        <a:bodyPr/>
        <a:lstStyle/>
        <a:p>
          <a:endParaRPr lang="es-MX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2780BC-BAC9-4BD3-87FF-6A5028C34131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MX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Determinar valores </a:t>
          </a:r>
          <a:r>
            <a:rPr lang="es-MX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secundarios</a:t>
          </a:r>
          <a:endParaRPr lang="es-MX" sz="20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47A8D7-48B7-4029-A28F-022CC6D6BBAA}" type="parTrans" cxnId="{7889357A-A8B9-4A51-B874-B5E9D6B532D1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MX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CBDAB6-2528-4E13-A456-75E3BF8A6321}" type="sibTrans" cxnId="{7889357A-A8B9-4A51-B874-B5E9D6B532D1}">
      <dgm:prSet/>
      <dgm:spPr/>
      <dgm:t>
        <a:bodyPr/>
        <a:lstStyle/>
        <a:p>
          <a:endParaRPr lang="es-MX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781B76-98FF-4A49-9D2A-97D06377C7D7}" type="pres">
      <dgm:prSet presAssocID="{7586FF4B-F4D7-41DC-BAA0-0C17791E66B6}" presName="linear" presStyleCnt="0">
        <dgm:presLayoutVars>
          <dgm:dir/>
          <dgm:animLvl val="lvl"/>
          <dgm:resizeHandles val="exact"/>
        </dgm:presLayoutVars>
      </dgm:prSet>
      <dgm:spPr/>
    </dgm:pt>
    <dgm:pt modelId="{91D592A7-5794-4436-A21C-7232F6C94684}" type="pres">
      <dgm:prSet presAssocID="{CC4329A3-5BC1-4FAF-8282-82514DDFA75E}" presName="parentLin" presStyleCnt="0"/>
      <dgm:spPr/>
    </dgm:pt>
    <dgm:pt modelId="{001631F1-88C1-4D30-9286-A0256E61813E}" type="pres">
      <dgm:prSet presAssocID="{CC4329A3-5BC1-4FAF-8282-82514DDFA75E}" presName="parentLeftMargin" presStyleLbl="node1" presStyleIdx="0" presStyleCnt="4"/>
      <dgm:spPr/>
    </dgm:pt>
    <dgm:pt modelId="{A3818ABB-4E91-4097-8793-040A6AB0E627}" type="pres">
      <dgm:prSet presAssocID="{CC4329A3-5BC1-4FAF-8282-82514DDFA75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D3DAA32-8A65-46DF-92EE-FD658BFDAE9D}" type="pres">
      <dgm:prSet presAssocID="{CC4329A3-5BC1-4FAF-8282-82514DDFA75E}" presName="negativeSpace" presStyleCnt="0"/>
      <dgm:spPr/>
    </dgm:pt>
    <dgm:pt modelId="{3CC57884-3334-405F-ABBD-248FC2A82E8C}" type="pres">
      <dgm:prSet presAssocID="{CC4329A3-5BC1-4FAF-8282-82514DDFA75E}" presName="childText" presStyleLbl="conFgAcc1" presStyleIdx="0" presStyleCnt="4">
        <dgm:presLayoutVars>
          <dgm:bulletEnabled val="1"/>
        </dgm:presLayoutVars>
      </dgm:prSet>
      <dgm:spPr/>
    </dgm:pt>
    <dgm:pt modelId="{9CAA6A5D-C549-4E6E-86E3-33EDB3EB0936}" type="pres">
      <dgm:prSet presAssocID="{F78CC9ED-3C8D-4B25-9984-011DE9E440C0}" presName="spaceBetweenRectangles" presStyleCnt="0"/>
      <dgm:spPr/>
    </dgm:pt>
    <dgm:pt modelId="{A31CE2B3-D6D3-4C06-ABDE-061B04C99A85}" type="pres">
      <dgm:prSet presAssocID="{0E2780BC-BAC9-4BD3-87FF-6A5028C34131}" presName="parentLin" presStyleCnt="0"/>
      <dgm:spPr/>
    </dgm:pt>
    <dgm:pt modelId="{B5B9FBE5-FB87-460E-BD2A-06EE944AB498}" type="pres">
      <dgm:prSet presAssocID="{0E2780BC-BAC9-4BD3-87FF-6A5028C34131}" presName="parentLeftMargin" presStyleLbl="node1" presStyleIdx="0" presStyleCnt="4"/>
      <dgm:spPr/>
    </dgm:pt>
    <dgm:pt modelId="{C899106F-128C-40FB-878D-B39BF24F3725}" type="pres">
      <dgm:prSet presAssocID="{0E2780BC-BAC9-4BD3-87FF-6A5028C3413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7E99D56-5344-4A63-978E-CBFCBCB071CD}" type="pres">
      <dgm:prSet presAssocID="{0E2780BC-BAC9-4BD3-87FF-6A5028C34131}" presName="negativeSpace" presStyleCnt="0"/>
      <dgm:spPr/>
    </dgm:pt>
    <dgm:pt modelId="{EED233F6-354A-42C1-AAF8-3A04B1216ADD}" type="pres">
      <dgm:prSet presAssocID="{0E2780BC-BAC9-4BD3-87FF-6A5028C34131}" presName="childText" presStyleLbl="conFgAcc1" presStyleIdx="1" presStyleCnt="4">
        <dgm:presLayoutVars>
          <dgm:bulletEnabled val="1"/>
        </dgm:presLayoutVars>
      </dgm:prSet>
      <dgm:spPr/>
    </dgm:pt>
    <dgm:pt modelId="{A0E5F027-40C8-4470-85AE-B5DE44248E7D}" type="pres">
      <dgm:prSet presAssocID="{0BCBDAB6-2528-4E13-A456-75E3BF8A6321}" presName="spaceBetweenRectangles" presStyleCnt="0"/>
      <dgm:spPr/>
    </dgm:pt>
    <dgm:pt modelId="{A6AED98B-CD8A-4251-837C-BF9C18C662F7}" type="pres">
      <dgm:prSet presAssocID="{A90D272E-0D03-4DB4-95FD-8B3A0CF27C32}" presName="parentLin" presStyleCnt="0"/>
      <dgm:spPr/>
    </dgm:pt>
    <dgm:pt modelId="{FEB0FA04-D6CA-4697-A018-FF0C3BDA1557}" type="pres">
      <dgm:prSet presAssocID="{A90D272E-0D03-4DB4-95FD-8B3A0CF27C32}" presName="parentLeftMargin" presStyleLbl="node1" presStyleIdx="1" presStyleCnt="4"/>
      <dgm:spPr/>
    </dgm:pt>
    <dgm:pt modelId="{2EDFD339-67C3-464A-A7F1-ADDD0A1F730D}" type="pres">
      <dgm:prSet presAssocID="{A90D272E-0D03-4DB4-95FD-8B3A0CF27C3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DB07EB4-518A-4308-A3CA-2F538DFB5CA5}" type="pres">
      <dgm:prSet presAssocID="{A90D272E-0D03-4DB4-95FD-8B3A0CF27C32}" presName="negativeSpace" presStyleCnt="0"/>
      <dgm:spPr/>
    </dgm:pt>
    <dgm:pt modelId="{F51563A9-AF31-4B8F-B379-3C28C38034EA}" type="pres">
      <dgm:prSet presAssocID="{A90D272E-0D03-4DB4-95FD-8B3A0CF27C32}" presName="childText" presStyleLbl="conFgAcc1" presStyleIdx="2" presStyleCnt="4">
        <dgm:presLayoutVars>
          <dgm:bulletEnabled val="1"/>
        </dgm:presLayoutVars>
      </dgm:prSet>
      <dgm:spPr/>
    </dgm:pt>
    <dgm:pt modelId="{96BA7516-B988-4601-BB3C-1FD3E836776C}" type="pres">
      <dgm:prSet presAssocID="{92909EEB-DDA2-4119-9EC6-1297478A4256}" presName="spaceBetweenRectangles" presStyleCnt="0"/>
      <dgm:spPr/>
    </dgm:pt>
    <dgm:pt modelId="{0FF17EA5-06EC-488F-87FA-09A3A2D2D4D6}" type="pres">
      <dgm:prSet presAssocID="{8218E9C6-C488-44E4-A142-67BDAF3DF521}" presName="parentLin" presStyleCnt="0"/>
      <dgm:spPr/>
    </dgm:pt>
    <dgm:pt modelId="{F9D69226-C781-4DC8-8DFB-7D47E32F359C}" type="pres">
      <dgm:prSet presAssocID="{8218E9C6-C488-44E4-A142-67BDAF3DF521}" presName="parentLeftMargin" presStyleLbl="node1" presStyleIdx="2" presStyleCnt="4"/>
      <dgm:spPr/>
    </dgm:pt>
    <dgm:pt modelId="{976F009C-1EF2-4A38-9294-1D7BB6A63626}" type="pres">
      <dgm:prSet presAssocID="{8218E9C6-C488-44E4-A142-67BDAF3DF52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B8F7CF4-F9AE-4366-82D8-9D28B6D766A4}" type="pres">
      <dgm:prSet presAssocID="{8218E9C6-C488-44E4-A142-67BDAF3DF521}" presName="negativeSpace" presStyleCnt="0"/>
      <dgm:spPr/>
    </dgm:pt>
    <dgm:pt modelId="{EEB8C23A-CE20-45B0-AA11-1B0D924837E3}" type="pres">
      <dgm:prSet presAssocID="{8218E9C6-C488-44E4-A142-67BDAF3DF52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1245B36-792E-4FD1-B7F0-D671139FE5D3}" srcId="{7586FF4B-F4D7-41DC-BAA0-0C17791E66B6}" destId="{CC4329A3-5BC1-4FAF-8282-82514DDFA75E}" srcOrd="0" destOrd="0" parTransId="{635DE6FF-7AC7-4195-9BBE-26BC7FEDD9DE}" sibTransId="{F78CC9ED-3C8D-4B25-9984-011DE9E440C0}"/>
    <dgm:cxn modelId="{5CCB8463-FF1D-4709-A61F-49310648C273}" type="presOf" srcId="{7586FF4B-F4D7-41DC-BAA0-0C17791E66B6}" destId="{81781B76-98FF-4A49-9D2A-97D06377C7D7}" srcOrd="0" destOrd="0" presId="urn:microsoft.com/office/officeart/2005/8/layout/list1"/>
    <dgm:cxn modelId="{6C7D2247-176E-4A94-A107-8548CF1243EE}" type="presOf" srcId="{0E2780BC-BAC9-4BD3-87FF-6A5028C34131}" destId="{B5B9FBE5-FB87-460E-BD2A-06EE944AB498}" srcOrd="0" destOrd="0" presId="urn:microsoft.com/office/officeart/2005/8/layout/list1"/>
    <dgm:cxn modelId="{7889357A-A8B9-4A51-B874-B5E9D6B532D1}" srcId="{7586FF4B-F4D7-41DC-BAA0-0C17791E66B6}" destId="{0E2780BC-BAC9-4BD3-87FF-6A5028C34131}" srcOrd="1" destOrd="0" parTransId="{8D47A8D7-48B7-4029-A28F-022CC6D6BBAA}" sibTransId="{0BCBDAB6-2528-4E13-A456-75E3BF8A6321}"/>
    <dgm:cxn modelId="{29613C9E-602B-41A7-A157-EA0DA725E4BC}" type="presOf" srcId="{CC4329A3-5BC1-4FAF-8282-82514DDFA75E}" destId="{A3818ABB-4E91-4097-8793-040A6AB0E627}" srcOrd="1" destOrd="0" presId="urn:microsoft.com/office/officeart/2005/8/layout/list1"/>
    <dgm:cxn modelId="{1DF60DA5-D213-40EF-930E-154DBDFB4023}" type="presOf" srcId="{A90D272E-0D03-4DB4-95FD-8B3A0CF27C32}" destId="{FEB0FA04-D6CA-4697-A018-FF0C3BDA1557}" srcOrd="0" destOrd="0" presId="urn:microsoft.com/office/officeart/2005/8/layout/list1"/>
    <dgm:cxn modelId="{997114BC-C042-4472-BA3C-0292601B3CDF}" type="presOf" srcId="{8218E9C6-C488-44E4-A142-67BDAF3DF521}" destId="{F9D69226-C781-4DC8-8DFB-7D47E32F359C}" srcOrd="0" destOrd="0" presId="urn:microsoft.com/office/officeart/2005/8/layout/list1"/>
    <dgm:cxn modelId="{CDBAD0C7-1078-4693-BB40-481982541111}" type="presOf" srcId="{0E2780BC-BAC9-4BD3-87FF-6A5028C34131}" destId="{C899106F-128C-40FB-878D-B39BF24F3725}" srcOrd="1" destOrd="0" presId="urn:microsoft.com/office/officeart/2005/8/layout/list1"/>
    <dgm:cxn modelId="{4F845AD7-0D92-4A5B-8F22-D34623BC01CE}" type="presOf" srcId="{8218E9C6-C488-44E4-A142-67BDAF3DF521}" destId="{976F009C-1EF2-4A38-9294-1D7BB6A63626}" srcOrd="1" destOrd="0" presId="urn:microsoft.com/office/officeart/2005/8/layout/list1"/>
    <dgm:cxn modelId="{29A800E9-7903-4FA7-B2D3-9006AD7F2676}" srcId="{7586FF4B-F4D7-41DC-BAA0-0C17791E66B6}" destId="{A90D272E-0D03-4DB4-95FD-8B3A0CF27C32}" srcOrd="2" destOrd="0" parTransId="{CB0A85A8-F9DD-49EE-89FD-15E7E0305182}" sibTransId="{92909EEB-DDA2-4119-9EC6-1297478A4256}"/>
    <dgm:cxn modelId="{80EE3CF2-BD19-4BCE-812A-9B12898C21D7}" srcId="{7586FF4B-F4D7-41DC-BAA0-0C17791E66B6}" destId="{8218E9C6-C488-44E4-A142-67BDAF3DF521}" srcOrd="3" destOrd="0" parTransId="{953FDD18-CDCA-4673-BF7B-0FC25EFA8621}" sibTransId="{8D3E216D-5934-48B7-B7C5-7E79FA668A88}"/>
    <dgm:cxn modelId="{390953F3-8D7A-4B3C-A734-B0BCC78DB074}" type="presOf" srcId="{CC4329A3-5BC1-4FAF-8282-82514DDFA75E}" destId="{001631F1-88C1-4D30-9286-A0256E61813E}" srcOrd="0" destOrd="0" presId="urn:microsoft.com/office/officeart/2005/8/layout/list1"/>
    <dgm:cxn modelId="{9C24E4FB-E283-42CE-83C2-DC12EBF776C7}" type="presOf" srcId="{A90D272E-0D03-4DB4-95FD-8B3A0CF27C32}" destId="{2EDFD339-67C3-464A-A7F1-ADDD0A1F730D}" srcOrd="1" destOrd="0" presId="urn:microsoft.com/office/officeart/2005/8/layout/list1"/>
    <dgm:cxn modelId="{346400A8-1E45-4F98-8B4C-2A11931EE6A4}" type="presParOf" srcId="{81781B76-98FF-4A49-9D2A-97D06377C7D7}" destId="{91D592A7-5794-4436-A21C-7232F6C94684}" srcOrd="0" destOrd="0" presId="urn:microsoft.com/office/officeart/2005/8/layout/list1"/>
    <dgm:cxn modelId="{63146635-B48E-48EC-8B27-53AF2835542B}" type="presParOf" srcId="{91D592A7-5794-4436-A21C-7232F6C94684}" destId="{001631F1-88C1-4D30-9286-A0256E61813E}" srcOrd="0" destOrd="0" presId="urn:microsoft.com/office/officeart/2005/8/layout/list1"/>
    <dgm:cxn modelId="{869768A6-4510-456E-B2C6-A685E1F528D2}" type="presParOf" srcId="{91D592A7-5794-4436-A21C-7232F6C94684}" destId="{A3818ABB-4E91-4097-8793-040A6AB0E627}" srcOrd="1" destOrd="0" presId="urn:microsoft.com/office/officeart/2005/8/layout/list1"/>
    <dgm:cxn modelId="{9F2581B2-FE46-4A78-93C0-241CA4496B39}" type="presParOf" srcId="{81781B76-98FF-4A49-9D2A-97D06377C7D7}" destId="{4D3DAA32-8A65-46DF-92EE-FD658BFDAE9D}" srcOrd="1" destOrd="0" presId="urn:microsoft.com/office/officeart/2005/8/layout/list1"/>
    <dgm:cxn modelId="{53B988FF-DAF0-48A9-B6D9-614752631BC4}" type="presParOf" srcId="{81781B76-98FF-4A49-9D2A-97D06377C7D7}" destId="{3CC57884-3334-405F-ABBD-248FC2A82E8C}" srcOrd="2" destOrd="0" presId="urn:microsoft.com/office/officeart/2005/8/layout/list1"/>
    <dgm:cxn modelId="{F3CEF5E2-38CD-459F-BD4A-E05E5330A9C8}" type="presParOf" srcId="{81781B76-98FF-4A49-9D2A-97D06377C7D7}" destId="{9CAA6A5D-C549-4E6E-86E3-33EDB3EB0936}" srcOrd="3" destOrd="0" presId="urn:microsoft.com/office/officeart/2005/8/layout/list1"/>
    <dgm:cxn modelId="{78835745-7EEC-4329-A302-016EFA9463C8}" type="presParOf" srcId="{81781B76-98FF-4A49-9D2A-97D06377C7D7}" destId="{A31CE2B3-D6D3-4C06-ABDE-061B04C99A85}" srcOrd="4" destOrd="0" presId="urn:microsoft.com/office/officeart/2005/8/layout/list1"/>
    <dgm:cxn modelId="{0F670FF5-90EA-4564-8805-6A3F59C6023A}" type="presParOf" srcId="{A31CE2B3-D6D3-4C06-ABDE-061B04C99A85}" destId="{B5B9FBE5-FB87-460E-BD2A-06EE944AB498}" srcOrd="0" destOrd="0" presId="urn:microsoft.com/office/officeart/2005/8/layout/list1"/>
    <dgm:cxn modelId="{5AD1AD5E-ACB1-45D4-BC53-F61AEE85F508}" type="presParOf" srcId="{A31CE2B3-D6D3-4C06-ABDE-061B04C99A85}" destId="{C899106F-128C-40FB-878D-B39BF24F3725}" srcOrd="1" destOrd="0" presId="urn:microsoft.com/office/officeart/2005/8/layout/list1"/>
    <dgm:cxn modelId="{2F559509-59B4-4A88-8EE3-718EA4A67339}" type="presParOf" srcId="{81781B76-98FF-4A49-9D2A-97D06377C7D7}" destId="{67E99D56-5344-4A63-978E-CBFCBCB071CD}" srcOrd="5" destOrd="0" presId="urn:microsoft.com/office/officeart/2005/8/layout/list1"/>
    <dgm:cxn modelId="{E2199294-5E07-4293-8DFD-2A32C36E50F2}" type="presParOf" srcId="{81781B76-98FF-4A49-9D2A-97D06377C7D7}" destId="{EED233F6-354A-42C1-AAF8-3A04B1216ADD}" srcOrd="6" destOrd="0" presId="urn:microsoft.com/office/officeart/2005/8/layout/list1"/>
    <dgm:cxn modelId="{99DE4957-7DC8-4E60-8CB5-06E7BE94054C}" type="presParOf" srcId="{81781B76-98FF-4A49-9D2A-97D06377C7D7}" destId="{A0E5F027-40C8-4470-85AE-B5DE44248E7D}" srcOrd="7" destOrd="0" presId="urn:microsoft.com/office/officeart/2005/8/layout/list1"/>
    <dgm:cxn modelId="{B34B9445-5561-443B-9E47-A1BB0836146A}" type="presParOf" srcId="{81781B76-98FF-4A49-9D2A-97D06377C7D7}" destId="{A6AED98B-CD8A-4251-837C-BF9C18C662F7}" srcOrd="8" destOrd="0" presId="urn:microsoft.com/office/officeart/2005/8/layout/list1"/>
    <dgm:cxn modelId="{BA2FAA79-6979-49EA-B700-6967D621DF48}" type="presParOf" srcId="{A6AED98B-CD8A-4251-837C-BF9C18C662F7}" destId="{FEB0FA04-D6CA-4697-A018-FF0C3BDA1557}" srcOrd="0" destOrd="0" presId="urn:microsoft.com/office/officeart/2005/8/layout/list1"/>
    <dgm:cxn modelId="{EFFCE7E5-8948-4B52-88A9-7246A8949C66}" type="presParOf" srcId="{A6AED98B-CD8A-4251-837C-BF9C18C662F7}" destId="{2EDFD339-67C3-464A-A7F1-ADDD0A1F730D}" srcOrd="1" destOrd="0" presId="urn:microsoft.com/office/officeart/2005/8/layout/list1"/>
    <dgm:cxn modelId="{253C0D7F-5AE1-4154-9541-5C30A85976F6}" type="presParOf" srcId="{81781B76-98FF-4A49-9D2A-97D06377C7D7}" destId="{3DB07EB4-518A-4308-A3CA-2F538DFB5CA5}" srcOrd="9" destOrd="0" presId="urn:microsoft.com/office/officeart/2005/8/layout/list1"/>
    <dgm:cxn modelId="{B925C921-DBF6-48B9-B7FF-09AF071F29F8}" type="presParOf" srcId="{81781B76-98FF-4A49-9D2A-97D06377C7D7}" destId="{F51563A9-AF31-4B8F-B379-3C28C38034EA}" srcOrd="10" destOrd="0" presId="urn:microsoft.com/office/officeart/2005/8/layout/list1"/>
    <dgm:cxn modelId="{E62A8020-DD0F-485D-A750-F1DAAC8E8C43}" type="presParOf" srcId="{81781B76-98FF-4A49-9D2A-97D06377C7D7}" destId="{96BA7516-B988-4601-BB3C-1FD3E836776C}" srcOrd="11" destOrd="0" presId="urn:microsoft.com/office/officeart/2005/8/layout/list1"/>
    <dgm:cxn modelId="{818D5518-23A9-4DF8-B6CA-2C1D2DE97116}" type="presParOf" srcId="{81781B76-98FF-4A49-9D2A-97D06377C7D7}" destId="{0FF17EA5-06EC-488F-87FA-09A3A2D2D4D6}" srcOrd="12" destOrd="0" presId="urn:microsoft.com/office/officeart/2005/8/layout/list1"/>
    <dgm:cxn modelId="{3CE95C83-F4A6-4EC3-9A9A-591B4112B1D4}" type="presParOf" srcId="{0FF17EA5-06EC-488F-87FA-09A3A2D2D4D6}" destId="{F9D69226-C781-4DC8-8DFB-7D47E32F359C}" srcOrd="0" destOrd="0" presId="urn:microsoft.com/office/officeart/2005/8/layout/list1"/>
    <dgm:cxn modelId="{D11AD77C-AA68-4F5B-A843-63796D1A95DF}" type="presParOf" srcId="{0FF17EA5-06EC-488F-87FA-09A3A2D2D4D6}" destId="{976F009C-1EF2-4A38-9294-1D7BB6A63626}" srcOrd="1" destOrd="0" presId="urn:microsoft.com/office/officeart/2005/8/layout/list1"/>
    <dgm:cxn modelId="{3C7F6159-A0CD-42E1-9EE0-014932095E2A}" type="presParOf" srcId="{81781B76-98FF-4A49-9D2A-97D06377C7D7}" destId="{FB8F7CF4-F9AE-4366-82D8-9D28B6D766A4}" srcOrd="13" destOrd="0" presId="urn:microsoft.com/office/officeart/2005/8/layout/list1"/>
    <dgm:cxn modelId="{1F01478D-9ABF-42A4-AFF9-DEB08EC232FA}" type="presParOf" srcId="{81781B76-98FF-4A49-9D2A-97D06377C7D7}" destId="{EEB8C23A-CE20-45B0-AA11-1B0D924837E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7BDA7D0-6306-410C-99B7-53FF81925366}" type="doc">
      <dgm:prSet loTypeId="urn:microsoft.com/office/officeart/2005/8/layout/list1" loCatId="list" qsTypeId="urn:microsoft.com/office/officeart/2005/8/quickstyle/3d2#1" qsCatId="3D" csTypeId="urn:microsoft.com/office/officeart/2005/8/colors/accent6_3" csCatId="accent6" phldr="1"/>
      <dgm:spPr/>
      <dgm:t>
        <a:bodyPr/>
        <a:lstStyle/>
        <a:p>
          <a:endParaRPr lang="es-ES"/>
        </a:p>
      </dgm:t>
    </dgm:pt>
    <dgm:pt modelId="{556B5061-ACC8-433F-BF91-18BE2798F454}">
      <dgm:prSet phldrT="[Texto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MX" sz="1800" b="1" dirty="0">
              <a:latin typeface="Arial" panose="020B0604020202020204" pitchFamily="34" charset="0"/>
              <a:cs typeface="Arial" panose="020B0604020202020204" pitchFamily="34" charset="0"/>
            </a:rPr>
            <a:t>Introducción </a:t>
          </a:r>
          <a:r>
            <a:rPr lang="es-MX" sz="1800" dirty="0">
              <a:latin typeface="Arial" panose="020B0604020202020204" pitchFamily="34" charset="0"/>
              <a:cs typeface="Arial" panose="020B0604020202020204" pitchFamily="34" charset="0"/>
            </a:rPr>
            <a:t>(Explicar el contexto institucional)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13B470-CB5E-4578-AA18-946CBBFAF3A1}" type="parTrans" cxnId="{44AD92A2-7E3E-4CFF-85D8-93033DF56ADD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13643D-356D-4604-97EC-04A686451019}" type="sibTrans" cxnId="{44AD92A2-7E3E-4CFF-85D8-93033DF56ADD}">
      <dgm:prSet/>
      <dgm:spPr>
        <a:solidFill>
          <a:srgbClr val="FF9933"/>
        </a:solidFill>
      </dgm:spPr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CF4A5C-5BD0-4678-9FBE-3E55BEEA40C5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es-MX" sz="1800" b="1" dirty="0">
              <a:latin typeface="Arial" panose="020B0604020202020204" pitchFamily="34" charset="0"/>
              <a:cs typeface="Arial" panose="020B0604020202020204" pitchFamily="34" charset="0"/>
            </a:rPr>
            <a:t>Objetivo General</a:t>
          </a:r>
          <a:endParaRPr lang="es-E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6DE1F3-12AD-4F34-87E1-0695B1B4A547}" type="parTrans" cxnId="{2421076D-B0B2-48F0-A4DC-6FC43DC005A4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40949D-4B24-482D-858B-A80DFE43C95C}" type="sibTrans" cxnId="{2421076D-B0B2-48F0-A4DC-6FC43DC005A4}">
      <dgm:prSet/>
      <dgm:spPr>
        <a:solidFill>
          <a:srgbClr val="FF9933"/>
        </a:solidFill>
      </dgm:spPr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D95514-2B65-45DA-9281-D6CCC7565C2C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MX" sz="1800" b="1" dirty="0">
              <a:latin typeface="Arial" panose="020B0604020202020204" pitchFamily="34" charset="0"/>
              <a:cs typeface="Arial" panose="020B0604020202020204" pitchFamily="34" charset="0"/>
            </a:rPr>
            <a:t>Marco legal que los regula</a:t>
          </a:r>
        </a:p>
        <a:p>
          <a:r>
            <a:rPr lang="es-MX" sz="1600" dirty="0">
              <a:latin typeface="Arial" panose="020B0604020202020204" pitchFamily="34" charset="0"/>
              <a:cs typeface="Arial" panose="020B0604020202020204" pitchFamily="34" charset="0"/>
            </a:rPr>
            <a:t>(Describir)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D1184C-1625-4B22-9D81-F31955C1C34B}" type="parTrans" cxnId="{25D30B86-7494-4829-A994-6F31D967D97A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528817-C930-4618-AD36-C0D1C03F2AD8}" type="sibTrans" cxnId="{25D30B86-7494-4829-A994-6F31D967D97A}">
      <dgm:prSet/>
      <dgm:spPr>
        <a:solidFill>
          <a:srgbClr val="FF9933"/>
        </a:solidFill>
      </dgm:spPr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5335FB-753B-473D-B5B6-94B558722E49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MX" sz="1800" b="1" dirty="0">
              <a:latin typeface="Arial" panose="020B0604020202020204" pitchFamily="34" charset="0"/>
              <a:cs typeface="Arial" panose="020B0604020202020204" pitchFamily="34" charset="0"/>
            </a:rPr>
            <a:t>Proceso de elaboración (Describir)</a:t>
          </a:r>
          <a:endParaRPr lang="es-E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966506-7883-4D50-B7DA-1FA63387D52C}" type="parTrans" cxnId="{D158F994-5C21-4B01-AD41-5F85204D0CE4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BC501C-C35B-4230-8368-60162783CDFC}" type="sibTrans" cxnId="{D158F994-5C21-4B01-AD41-5F85204D0CE4}">
      <dgm:prSet/>
      <dgm:spPr>
        <a:solidFill>
          <a:srgbClr val="FF9933"/>
        </a:solidFill>
      </dgm:spPr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6CBC6D-2DD1-4415-A21C-7BB9853DCEAE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800" b="1" dirty="0">
              <a:latin typeface="Arial" panose="020B0604020202020204" pitchFamily="34" charset="0"/>
              <a:cs typeface="Arial" panose="020B0604020202020204" pitchFamily="34" charset="0"/>
            </a:rPr>
            <a:t>Registro de las series, sus plazos y destino final</a:t>
          </a:r>
          <a:endParaRPr lang="es-E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AA3F29-97F3-4865-8D27-8078655A6CFE}" type="parTrans" cxnId="{1978D08E-9E25-47A0-8CD3-E050AD35A31B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B73DEB-E209-478C-A368-1722DA06F23E}" type="sibTrans" cxnId="{1978D08E-9E25-47A0-8CD3-E050AD35A31B}">
      <dgm:prSet/>
      <dgm:spPr>
        <a:solidFill>
          <a:srgbClr val="FF9933"/>
        </a:solidFill>
      </dgm:spPr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369756-1E1B-4BDD-99F5-2647594C57EA}">
      <dgm:prSet phldrT="[Texto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s-MX" sz="1600" b="1" dirty="0">
              <a:latin typeface="Arial" panose="020B0604020202020204" pitchFamily="34" charset="0"/>
              <a:cs typeface="Arial" panose="020B0604020202020204" pitchFamily="34" charset="0"/>
            </a:rPr>
            <a:t>Hoja de cierre </a:t>
          </a:r>
        </a:p>
        <a:p>
          <a:pPr algn="just"/>
          <a:r>
            <a:rPr lang="es-MX" sz="1400" b="0" i="1" dirty="0">
              <a:latin typeface="Arial" panose="020B0604020202020204" pitchFamily="34" charset="0"/>
              <a:cs typeface="Arial" panose="020B0604020202020204" pitchFamily="34" charset="0"/>
            </a:rPr>
            <a:t>(El CDD consta de X secciones y X series doc.)</a:t>
          </a:r>
          <a:endParaRPr lang="es-ES" sz="1400" b="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81DF87-5084-441F-A9B7-ADD152C75612}" type="parTrans" cxnId="{BA563553-EE06-4D87-ADBB-5F476DDBA360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BEEC6A-CD37-4E26-BF55-7B72F2BF3CF7}" type="sibTrans" cxnId="{BA563553-EE06-4D87-ADBB-5F476DDBA360}">
      <dgm:prSet/>
      <dgm:spPr>
        <a:solidFill>
          <a:srgbClr val="FF9933"/>
        </a:solidFill>
      </dgm:spPr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F22615-D04A-4726-8838-38257A5F7110}" type="pres">
      <dgm:prSet presAssocID="{47BDA7D0-6306-410C-99B7-53FF81925366}" presName="linear" presStyleCnt="0">
        <dgm:presLayoutVars>
          <dgm:dir/>
          <dgm:animLvl val="lvl"/>
          <dgm:resizeHandles val="exact"/>
        </dgm:presLayoutVars>
      </dgm:prSet>
      <dgm:spPr/>
    </dgm:pt>
    <dgm:pt modelId="{E334D95A-8A4F-4AE4-B49F-1A98CF3EEA77}" type="pres">
      <dgm:prSet presAssocID="{556B5061-ACC8-433F-BF91-18BE2798F454}" presName="parentLin" presStyleCnt="0"/>
      <dgm:spPr/>
    </dgm:pt>
    <dgm:pt modelId="{67CF86BC-F111-41D7-9010-6051719B4004}" type="pres">
      <dgm:prSet presAssocID="{556B5061-ACC8-433F-BF91-18BE2798F454}" presName="parentLeftMargin" presStyleLbl="node1" presStyleIdx="0" presStyleCnt="6"/>
      <dgm:spPr/>
    </dgm:pt>
    <dgm:pt modelId="{963C9469-43A8-496E-9C08-063B7419D8EF}" type="pres">
      <dgm:prSet presAssocID="{556B5061-ACC8-433F-BF91-18BE2798F454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A63BAA6-BCBE-4C46-B87F-324513F60390}" type="pres">
      <dgm:prSet presAssocID="{556B5061-ACC8-433F-BF91-18BE2798F454}" presName="negativeSpace" presStyleCnt="0"/>
      <dgm:spPr/>
    </dgm:pt>
    <dgm:pt modelId="{F9B90E7D-2265-476D-BA22-546FB757A7F3}" type="pres">
      <dgm:prSet presAssocID="{556B5061-ACC8-433F-BF91-18BE2798F454}" presName="childText" presStyleLbl="conFgAcc1" presStyleIdx="0" presStyleCnt="6">
        <dgm:presLayoutVars>
          <dgm:bulletEnabled val="1"/>
        </dgm:presLayoutVars>
      </dgm:prSet>
      <dgm:spPr/>
    </dgm:pt>
    <dgm:pt modelId="{F0366115-4F15-4099-BD45-B4417A42CCC9}" type="pres">
      <dgm:prSet presAssocID="{AA13643D-356D-4604-97EC-04A686451019}" presName="spaceBetweenRectangles" presStyleCnt="0"/>
      <dgm:spPr/>
    </dgm:pt>
    <dgm:pt modelId="{3158ADFF-7CE0-4D6F-B9EC-CB606A93A61F}" type="pres">
      <dgm:prSet presAssocID="{9ECF4A5C-5BD0-4678-9FBE-3E55BEEA40C5}" presName="parentLin" presStyleCnt="0"/>
      <dgm:spPr/>
    </dgm:pt>
    <dgm:pt modelId="{39709B9D-BD8D-4BA3-B617-B677482A31F1}" type="pres">
      <dgm:prSet presAssocID="{9ECF4A5C-5BD0-4678-9FBE-3E55BEEA40C5}" presName="parentLeftMargin" presStyleLbl="node1" presStyleIdx="0" presStyleCnt="6"/>
      <dgm:spPr/>
    </dgm:pt>
    <dgm:pt modelId="{6491BFE8-07A8-4F7F-8F27-2C920E6715E1}" type="pres">
      <dgm:prSet presAssocID="{9ECF4A5C-5BD0-4678-9FBE-3E55BEEA40C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60CAC63-161E-4C32-A27C-32C6A39AF413}" type="pres">
      <dgm:prSet presAssocID="{9ECF4A5C-5BD0-4678-9FBE-3E55BEEA40C5}" presName="negativeSpace" presStyleCnt="0"/>
      <dgm:spPr/>
    </dgm:pt>
    <dgm:pt modelId="{DE1D4F4C-7FD8-4A4F-81E5-A64C00EAC6A8}" type="pres">
      <dgm:prSet presAssocID="{9ECF4A5C-5BD0-4678-9FBE-3E55BEEA40C5}" presName="childText" presStyleLbl="conFgAcc1" presStyleIdx="1" presStyleCnt="6">
        <dgm:presLayoutVars>
          <dgm:bulletEnabled val="1"/>
        </dgm:presLayoutVars>
      </dgm:prSet>
      <dgm:spPr/>
    </dgm:pt>
    <dgm:pt modelId="{87ED49A9-7A72-4102-8BEB-07D3CDBAC9DC}" type="pres">
      <dgm:prSet presAssocID="{DB40949D-4B24-482D-858B-A80DFE43C95C}" presName="spaceBetweenRectangles" presStyleCnt="0"/>
      <dgm:spPr/>
    </dgm:pt>
    <dgm:pt modelId="{B1AB19D4-6817-4C7C-ACBD-DDC185D9DA29}" type="pres">
      <dgm:prSet presAssocID="{33D95514-2B65-45DA-9281-D6CCC7565C2C}" presName="parentLin" presStyleCnt="0"/>
      <dgm:spPr/>
    </dgm:pt>
    <dgm:pt modelId="{4C47EFF6-4497-4F72-9BAD-93971154A7CB}" type="pres">
      <dgm:prSet presAssocID="{33D95514-2B65-45DA-9281-D6CCC7565C2C}" presName="parentLeftMargin" presStyleLbl="node1" presStyleIdx="1" presStyleCnt="6"/>
      <dgm:spPr/>
    </dgm:pt>
    <dgm:pt modelId="{A9B637F6-3696-4E53-B4F3-0892BE263ED2}" type="pres">
      <dgm:prSet presAssocID="{33D95514-2B65-45DA-9281-D6CCC7565C2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B9B3434-CFC4-49A6-ACE1-52143D630260}" type="pres">
      <dgm:prSet presAssocID="{33D95514-2B65-45DA-9281-D6CCC7565C2C}" presName="negativeSpace" presStyleCnt="0"/>
      <dgm:spPr/>
    </dgm:pt>
    <dgm:pt modelId="{E94225CC-DA40-47A3-BAE5-1BC5C398ADAC}" type="pres">
      <dgm:prSet presAssocID="{33D95514-2B65-45DA-9281-D6CCC7565C2C}" presName="childText" presStyleLbl="conFgAcc1" presStyleIdx="2" presStyleCnt="6">
        <dgm:presLayoutVars>
          <dgm:bulletEnabled val="1"/>
        </dgm:presLayoutVars>
      </dgm:prSet>
      <dgm:spPr/>
    </dgm:pt>
    <dgm:pt modelId="{D7562323-75E4-448A-ACE9-53212990301C}" type="pres">
      <dgm:prSet presAssocID="{07528817-C930-4618-AD36-C0D1C03F2AD8}" presName="spaceBetweenRectangles" presStyleCnt="0"/>
      <dgm:spPr/>
    </dgm:pt>
    <dgm:pt modelId="{0C71F39C-C57D-4727-8DA9-5E78A28FE313}" type="pres">
      <dgm:prSet presAssocID="{785335FB-753B-473D-B5B6-94B558722E49}" presName="parentLin" presStyleCnt="0"/>
      <dgm:spPr/>
    </dgm:pt>
    <dgm:pt modelId="{DE55558C-10A6-49E4-8B92-3FDEA2B6CFA9}" type="pres">
      <dgm:prSet presAssocID="{785335FB-753B-473D-B5B6-94B558722E49}" presName="parentLeftMargin" presStyleLbl="node1" presStyleIdx="2" presStyleCnt="6"/>
      <dgm:spPr/>
    </dgm:pt>
    <dgm:pt modelId="{CC42BE13-5D78-4565-A7A0-F984DF799D7D}" type="pres">
      <dgm:prSet presAssocID="{785335FB-753B-473D-B5B6-94B558722E4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8306D34-28BC-4FC6-A991-EDD72E96322C}" type="pres">
      <dgm:prSet presAssocID="{785335FB-753B-473D-B5B6-94B558722E49}" presName="negativeSpace" presStyleCnt="0"/>
      <dgm:spPr/>
    </dgm:pt>
    <dgm:pt modelId="{D3B9BC75-7F0E-4297-A11A-F297F685ACA6}" type="pres">
      <dgm:prSet presAssocID="{785335FB-753B-473D-B5B6-94B558722E49}" presName="childText" presStyleLbl="conFgAcc1" presStyleIdx="3" presStyleCnt="6">
        <dgm:presLayoutVars>
          <dgm:bulletEnabled val="1"/>
        </dgm:presLayoutVars>
      </dgm:prSet>
      <dgm:spPr/>
    </dgm:pt>
    <dgm:pt modelId="{0AAF3D47-FC0F-4E92-80E2-78F1DF00B18B}" type="pres">
      <dgm:prSet presAssocID="{EABC501C-C35B-4230-8368-60162783CDFC}" presName="spaceBetweenRectangles" presStyleCnt="0"/>
      <dgm:spPr/>
    </dgm:pt>
    <dgm:pt modelId="{CAA1E60C-4FE1-4DE6-97EC-209CDAAE4D3C}" type="pres">
      <dgm:prSet presAssocID="{F96CBC6D-2DD1-4415-A21C-7BB9853DCEAE}" presName="parentLin" presStyleCnt="0"/>
      <dgm:spPr/>
    </dgm:pt>
    <dgm:pt modelId="{CDEEAA6E-EBEC-4F53-8289-6B73B560EC2A}" type="pres">
      <dgm:prSet presAssocID="{F96CBC6D-2DD1-4415-A21C-7BB9853DCEAE}" presName="parentLeftMargin" presStyleLbl="node1" presStyleIdx="3" presStyleCnt="6"/>
      <dgm:spPr/>
    </dgm:pt>
    <dgm:pt modelId="{85A6E201-814C-46ED-A2DD-5FCCA084AC74}" type="pres">
      <dgm:prSet presAssocID="{F96CBC6D-2DD1-4415-A21C-7BB9853DCEA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6DD173B-AE70-496F-BD65-BBD517FB4714}" type="pres">
      <dgm:prSet presAssocID="{F96CBC6D-2DD1-4415-A21C-7BB9853DCEAE}" presName="negativeSpace" presStyleCnt="0"/>
      <dgm:spPr/>
    </dgm:pt>
    <dgm:pt modelId="{D5F81E3D-2C78-4DAA-A198-E46D27A78E45}" type="pres">
      <dgm:prSet presAssocID="{F96CBC6D-2DD1-4415-A21C-7BB9853DCEAE}" presName="childText" presStyleLbl="conFgAcc1" presStyleIdx="4" presStyleCnt="6">
        <dgm:presLayoutVars>
          <dgm:bulletEnabled val="1"/>
        </dgm:presLayoutVars>
      </dgm:prSet>
      <dgm:spPr/>
    </dgm:pt>
    <dgm:pt modelId="{2A547014-E388-4EE1-9B8A-A11A750C6DBF}" type="pres">
      <dgm:prSet presAssocID="{F8B73DEB-E209-478C-A368-1722DA06F23E}" presName="spaceBetweenRectangles" presStyleCnt="0"/>
      <dgm:spPr/>
    </dgm:pt>
    <dgm:pt modelId="{2921A0C6-C1B3-4A6E-8F8A-BF8D601C9357}" type="pres">
      <dgm:prSet presAssocID="{B3369756-1E1B-4BDD-99F5-2647594C57EA}" presName="parentLin" presStyleCnt="0"/>
      <dgm:spPr/>
    </dgm:pt>
    <dgm:pt modelId="{F8540EC9-C964-491A-BAE8-96C8E33CBC1C}" type="pres">
      <dgm:prSet presAssocID="{B3369756-1E1B-4BDD-99F5-2647594C57EA}" presName="parentLeftMargin" presStyleLbl="node1" presStyleIdx="4" presStyleCnt="6"/>
      <dgm:spPr/>
    </dgm:pt>
    <dgm:pt modelId="{68659C46-9969-4D95-810D-9605A013B24E}" type="pres">
      <dgm:prSet presAssocID="{B3369756-1E1B-4BDD-99F5-2647594C57EA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79945C56-57F8-4E19-A395-77A2B9B6C31C}" type="pres">
      <dgm:prSet presAssocID="{B3369756-1E1B-4BDD-99F5-2647594C57EA}" presName="negativeSpace" presStyleCnt="0"/>
      <dgm:spPr/>
    </dgm:pt>
    <dgm:pt modelId="{D704DFF0-DC81-4AD0-BACC-9D6055ECF598}" type="pres">
      <dgm:prSet presAssocID="{B3369756-1E1B-4BDD-99F5-2647594C57EA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F17F6212-4E0A-4D1F-AFC4-455BB49C4A5E}" type="presOf" srcId="{9ECF4A5C-5BD0-4678-9FBE-3E55BEEA40C5}" destId="{39709B9D-BD8D-4BA3-B617-B677482A31F1}" srcOrd="0" destOrd="0" presId="urn:microsoft.com/office/officeart/2005/8/layout/list1"/>
    <dgm:cxn modelId="{5B971044-B755-408E-966F-40E8DAC9777B}" type="presOf" srcId="{F96CBC6D-2DD1-4415-A21C-7BB9853DCEAE}" destId="{85A6E201-814C-46ED-A2DD-5FCCA084AC74}" srcOrd="1" destOrd="0" presId="urn:microsoft.com/office/officeart/2005/8/layout/list1"/>
    <dgm:cxn modelId="{2421076D-B0B2-48F0-A4DC-6FC43DC005A4}" srcId="{47BDA7D0-6306-410C-99B7-53FF81925366}" destId="{9ECF4A5C-5BD0-4678-9FBE-3E55BEEA40C5}" srcOrd="1" destOrd="0" parTransId="{B66DE1F3-12AD-4F34-87E1-0695B1B4A547}" sibTransId="{DB40949D-4B24-482D-858B-A80DFE43C95C}"/>
    <dgm:cxn modelId="{D5CEE16D-3075-4E6D-A9BE-29A6C1DF7923}" type="presOf" srcId="{9ECF4A5C-5BD0-4678-9FBE-3E55BEEA40C5}" destId="{6491BFE8-07A8-4F7F-8F27-2C920E6715E1}" srcOrd="1" destOrd="0" presId="urn:microsoft.com/office/officeart/2005/8/layout/list1"/>
    <dgm:cxn modelId="{BA563553-EE06-4D87-ADBB-5F476DDBA360}" srcId="{47BDA7D0-6306-410C-99B7-53FF81925366}" destId="{B3369756-1E1B-4BDD-99F5-2647594C57EA}" srcOrd="5" destOrd="0" parTransId="{EA81DF87-5084-441F-A9B7-ADD152C75612}" sibTransId="{DFBEEC6A-CD37-4E26-BF55-7B72F2BF3CF7}"/>
    <dgm:cxn modelId="{39FC6D55-540B-423B-B168-A79C6FA403F7}" type="presOf" srcId="{F96CBC6D-2DD1-4415-A21C-7BB9853DCEAE}" destId="{CDEEAA6E-EBEC-4F53-8289-6B73B560EC2A}" srcOrd="0" destOrd="0" presId="urn:microsoft.com/office/officeart/2005/8/layout/list1"/>
    <dgm:cxn modelId="{BA0D327C-0EB3-4548-8CB7-AE63AF887435}" type="presOf" srcId="{B3369756-1E1B-4BDD-99F5-2647594C57EA}" destId="{F8540EC9-C964-491A-BAE8-96C8E33CBC1C}" srcOrd="0" destOrd="0" presId="urn:microsoft.com/office/officeart/2005/8/layout/list1"/>
    <dgm:cxn modelId="{4113F27D-16AF-4972-A367-C1613EF48C95}" type="presOf" srcId="{33D95514-2B65-45DA-9281-D6CCC7565C2C}" destId="{A9B637F6-3696-4E53-B4F3-0892BE263ED2}" srcOrd="1" destOrd="0" presId="urn:microsoft.com/office/officeart/2005/8/layout/list1"/>
    <dgm:cxn modelId="{25D30B86-7494-4829-A994-6F31D967D97A}" srcId="{47BDA7D0-6306-410C-99B7-53FF81925366}" destId="{33D95514-2B65-45DA-9281-D6CCC7565C2C}" srcOrd="2" destOrd="0" parTransId="{76D1184C-1625-4B22-9D81-F31955C1C34B}" sibTransId="{07528817-C930-4618-AD36-C0D1C03F2AD8}"/>
    <dgm:cxn modelId="{1978D08E-9E25-47A0-8CD3-E050AD35A31B}" srcId="{47BDA7D0-6306-410C-99B7-53FF81925366}" destId="{F96CBC6D-2DD1-4415-A21C-7BB9853DCEAE}" srcOrd="4" destOrd="0" parTransId="{A8AA3F29-97F3-4865-8D27-8078655A6CFE}" sibTransId="{F8B73DEB-E209-478C-A368-1722DA06F23E}"/>
    <dgm:cxn modelId="{3E9F7794-294A-4662-A482-A5B2923F147A}" type="presOf" srcId="{B3369756-1E1B-4BDD-99F5-2647594C57EA}" destId="{68659C46-9969-4D95-810D-9605A013B24E}" srcOrd="1" destOrd="0" presId="urn:microsoft.com/office/officeart/2005/8/layout/list1"/>
    <dgm:cxn modelId="{D158F994-5C21-4B01-AD41-5F85204D0CE4}" srcId="{47BDA7D0-6306-410C-99B7-53FF81925366}" destId="{785335FB-753B-473D-B5B6-94B558722E49}" srcOrd="3" destOrd="0" parTransId="{8F966506-7883-4D50-B7DA-1FA63387D52C}" sibTransId="{EABC501C-C35B-4230-8368-60162783CDFC}"/>
    <dgm:cxn modelId="{44AD92A2-7E3E-4CFF-85D8-93033DF56ADD}" srcId="{47BDA7D0-6306-410C-99B7-53FF81925366}" destId="{556B5061-ACC8-433F-BF91-18BE2798F454}" srcOrd="0" destOrd="0" parTransId="{2713B470-CB5E-4578-AA18-946CBBFAF3A1}" sibTransId="{AA13643D-356D-4604-97EC-04A686451019}"/>
    <dgm:cxn modelId="{655146A6-41E5-4495-B019-766BCB455CB5}" type="presOf" srcId="{33D95514-2B65-45DA-9281-D6CCC7565C2C}" destId="{4C47EFF6-4497-4F72-9BAD-93971154A7CB}" srcOrd="0" destOrd="0" presId="urn:microsoft.com/office/officeart/2005/8/layout/list1"/>
    <dgm:cxn modelId="{862F94AC-69C0-401E-84DC-DC605E0237DB}" type="presOf" srcId="{785335FB-753B-473D-B5B6-94B558722E49}" destId="{DE55558C-10A6-49E4-8B92-3FDEA2B6CFA9}" srcOrd="0" destOrd="0" presId="urn:microsoft.com/office/officeart/2005/8/layout/list1"/>
    <dgm:cxn modelId="{C1DCA3B0-FA2B-4DC9-8B58-4D0315C04125}" type="presOf" srcId="{785335FB-753B-473D-B5B6-94B558722E49}" destId="{CC42BE13-5D78-4565-A7A0-F984DF799D7D}" srcOrd="1" destOrd="0" presId="urn:microsoft.com/office/officeart/2005/8/layout/list1"/>
    <dgm:cxn modelId="{84CA11DA-26D6-4EA3-B27E-FBB3AF050657}" type="presOf" srcId="{556B5061-ACC8-433F-BF91-18BE2798F454}" destId="{963C9469-43A8-496E-9C08-063B7419D8EF}" srcOrd="1" destOrd="0" presId="urn:microsoft.com/office/officeart/2005/8/layout/list1"/>
    <dgm:cxn modelId="{8916FFEE-29A8-4853-B564-F57A4FEB3BC9}" type="presOf" srcId="{556B5061-ACC8-433F-BF91-18BE2798F454}" destId="{67CF86BC-F111-41D7-9010-6051719B4004}" srcOrd="0" destOrd="0" presId="urn:microsoft.com/office/officeart/2005/8/layout/list1"/>
    <dgm:cxn modelId="{E4BC0EF9-9B6D-4E47-BC44-4DE3C6744B5A}" type="presOf" srcId="{47BDA7D0-6306-410C-99B7-53FF81925366}" destId="{A4F22615-D04A-4726-8838-38257A5F7110}" srcOrd="0" destOrd="0" presId="urn:microsoft.com/office/officeart/2005/8/layout/list1"/>
    <dgm:cxn modelId="{0494AA9C-8B12-49F3-BCFE-C1487C1A5DBC}" type="presParOf" srcId="{A4F22615-D04A-4726-8838-38257A5F7110}" destId="{E334D95A-8A4F-4AE4-B49F-1A98CF3EEA77}" srcOrd="0" destOrd="0" presId="urn:microsoft.com/office/officeart/2005/8/layout/list1"/>
    <dgm:cxn modelId="{D8D7E310-2873-4276-AD2B-91C5007BB03C}" type="presParOf" srcId="{E334D95A-8A4F-4AE4-B49F-1A98CF3EEA77}" destId="{67CF86BC-F111-41D7-9010-6051719B4004}" srcOrd="0" destOrd="0" presId="urn:microsoft.com/office/officeart/2005/8/layout/list1"/>
    <dgm:cxn modelId="{3C2B4A52-3BCC-4877-9A99-B4F24FED2A55}" type="presParOf" srcId="{E334D95A-8A4F-4AE4-B49F-1A98CF3EEA77}" destId="{963C9469-43A8-496E-9C08-063B7419D8EF}" srcOrd="1" destOrd="0" presId="urn:microsoft.com/office/officeart/2005/8/layout/list1"/>
    <dgm:cxn modelId="{87E7724B-589D-4569-B5F9-A3F581003D60}" type="presParOf" srcId="{A4F22615-D04A-4726-8838-38257A5F7110}" destId="{5A63BAA6-BCBE-4C46-B87F-324513F60390}" srcOrd="1" destOrd="0" presId="urn:microsoft.com/office/officeart/2005/8/layout/list1"/>
    <dgm:cxn modelId="{31E7F07C-7F72-4D09-A3C9-AE81DCF52F88}" type="presParOf" srcId="{A4F22615-D04A-4726-8838-38257A5F7110}" destId="{F9B90E7D-2265-476D-BA22-546FB757A7F3}" srcOrd="2" destOrd="0" presId="urn:microsoft.com/office/officeart/2005/8/layout/list1"/>
    <dgm:cxn modelId="{C9FDCE7A-F91A-4A47-AEC7-DDCA51724594}" type="presParOf" srcId="{A4F22615-D04A-4726-8838-38257A5F7110}" destId="{F0366115-4F15-4099-BD45-B4417A42CCC9}" srcOrd="3" destOrd="0" presId="urn:microsoft.com/office/officeart/2005/8/layout/list1"/>
    <dgm:cxn modelId="{A5B74C2C-154C-42E0-9F68-55DF92AC3266}" type="presParOf" srcId="{A4F22615-D04A-4726-8838-38257A5F7110}" destId="{3158ADFF-7CE0-4D6F-B9EC-CB606A93A61F}" srcOrd="4" destOrd="0" presId="urn:microsoft.com/office/officeart/2005/8/layout/list1"/>
    <dgm:cxn modelId="{5CF6770A-4A0F-4257-B008-B852A5A11485}" type="presParOf" srcId="{3158ADFF-7CE0-4D6F-B9EC-CB606A93A61F}" destId="{39709B9D-BD8D-4BA3-B617-B677482A31F1}" srcOrd="0" destOrd="0" presId="urn:microsoft.com/office/officeart/2005/8/layout/list1"/>
    <dgm:cxn modelId="{E4F685E8-834B-4564-8DFB-B8A8BF2AA298}" type="presParOf" srcId="{3158ADFF-7CE0-4D6F-B9EC-CB606A93A61F}" destId="{6491BFE8-07A8-4F7F-8F27-2C920E6715E1}" srcOrd="1" destOrd="0" presId="urn:microsoft.com/office/officeart/2005/8/layout/list1"/>
    <dgm:cxn modelId="{67425E05-0F30-4E9B-9E9B-0CEC4AF5EB6A}" type="presParOf" srcId="{A4F22615-D04A-4726-8838-38257A5F7110}" destId="{A60CAC63-161E-4C32-A27C-32C6A39AF413}" srcOrd="5" destOrd="0" presId="urn:microsoft.com/office/officeart/2005/8/layout/list1"/>
    <dgm:cxn modelId="{28F3AADB-7748-4E33-9731-67CC0C35D69B}" type="presParOf" srcId="{A4F22615-D04A-4726-8838-38257A5F7110}" destId="{DE1D4F4C-7FD8-4A4F-81E5-A64C00EAC6A8}" srcOrd="6" destOrd="0" presId="urn:microsoft.com/office/officeart/2005/8/layout/list1"/>
    <dgm:cxn modelId="{942A33AD-259B-422F-8A01-60AD463856CB}" type="presParOf" srcId="{A4F22615-D04A-4726-8838-38257A5F7110}" destId="{87ED49A9-7A72-4102-8BEB-07D3CDBAC9DC}" srcOrd="7" destOrd="0" presId="urn:microsoft.com/office/officeart/2005/8/layout/list1"/>
    <dgm:cxn modelId="{AD848871-EDF0-44B8-98AB-2BDDB8AFB964}" type="presParOf" srcId="{A4F22615-D04A-4726-8838-38257A5F7110}" destId="{B1AB19D4-6817-4C7C-ACBD-DDC185D9DA29}" srcOrd="8" destOrd="0" presId="urn:microsoft.com/office/officeart/2005/8/layout/list1"/>
    <dgm:cxn modelId="{192EB8D0-8309-4C28-AB71-ADA345FFF6A8}" type="presParOf" srcId="{B1AB19D4-6817-4C7C-ACBD-DDC185D9DA29}" destId="{4C47EFF6-4497-4F72-9BAD-93971154A7CB}" srcOrd="0" destOrd="0" presId="urn:microsoft.com/office/officeart/2005/8/layout/list1"/>
    <dgm:cxn modelId="{4674C175-0E77-4B4F-BEC0-4E910C45A177}" type="presParOf" srcId="{B1AB19D4-6817-4C7C-ACBD-DDC185D9DA29}" destId="{A9B637F6-3696-4E53-B4F3-0892BE263ED2}" srcOrd="1" destOrd="0" presId="urn:microsoft.com/office/officeart/2005/8/layout/list1"/>
    <dgm:cxn modelId="{905FCA04-AED9-4540-ACEA-7D79E384A40B}" type="presParOf" srcId="{A4F22615-D04A-4726-8838-38257A5F7110}" destId="{3B9B3434-CFC4-49A6-ACE1-52143D630260}" srcOrd="9" destOrd="0" presId="urn:microsoft.com/office/officeart/2005/8/layout/list1"/>
    <dgm:cxn modelId="{9A46984D-A2F6-40D1-9E63-1070970A9285}" type="presParOf" srcId="{A4F22615-D04A-4726-8838-38257A5F7110}" destId="{E94225CC-DA40-47A3-BAE5-1BC5C398ADAC}" srcOrd="10" destOrd="0" presId="urn:microsoft.com/office/officeart/2005/8/layout/list1"/>
    <dgm:cxn modelId="{102CA1CE-1284-4283-9F68-E6B1B5AEDA34}" type="presParOf" srcId="{A4F22615-D04A-4726-8838-38257A5F7110}" destId="{D7562323-75E4-448A-ACE9-53212990301C}" srcOrd="11" destOrd="0" presId="urn:microsoft.com/office/officeart/2005/8/layout/list1"/>
    <dgm:cxn modelId="{C0F595A3-ED48-44BD-8FF4-1090301AC94F}" type="presParOf" srcId="{A4F22615-D04A-4726-8838-38257A5F7110}" destId="{0C71F39C-C57D-4727-8DA9-5E78A28FE313}" srcOrd="12" destOrd="0" presId="urn:microsoft.com/office/officeart/2005/8/layout/list1"/>
    <dgm:cxn modelId="{FD7F71E6-5CB3-490C-8967-4722FA831BB8}" type="presParOf" srcId="{0C71F39C-C57D-4727-8DA9-5E78A28FE313}" destId="{DE55558C-10A6-49E4-8B92-3FDEA2B6CFA9}" srcOrd="0" destOrd="0" presId="urn:microsoft.com/office/officeart/2005/8/layout/list1"/>
    <dgm:cxn modelId="{DA7475AA-1458-401D-85CE-96B573737B29}" type="presParOf" srcId="{0C71F39C-C57D-4727-8DA9-5E78A28FE313}" destId="{CC42BE13-5D78-4565-A7A0-F984DF799D7D}" srcOrd="1" destOrd="0" presId="urn:microsoft.com/office/officeart/2005/8/layout/list1"/>
    <dgm:cxn modelId="{C4DB504F-C644-42B6-8DB3-C4E42D352E9C}" type="presParOf" srcId="{A4F22615-D04A-4726-8838-38257A5F7110}" destId="{E8306D34-28BC-4FC6-A991-EDD72E96322C}" srcOrd="13" destOrd="0" presId="urn:microsoft.com/office/officeart/2005/8/layout/list1"/>
    <dgm:cxn modelId="{6E2A80A4-0AAC-4670-85B8-B1E7D6CFDCB3}" type="presParOf" srcId="{A4F22615-D04A-4726-8838-38257A5F7110}" destId="{D3B9BC75-7F0E-4297-A11A-F297F685ACA6}" srcOrd="14" destOrd="0" presId="urn:microsoft.com/office/officeart/2005/8/layout/list1"/>
    <dgm:cxn modelId="{9DEE0C13-B7D1-4084-A1DD-0E8AA9C37A36}" type="presParOf" srcId="{A4F22615-D04A-4726-8838-38257A5F7110}" destId="{0AAF3D47-FC0F-4E92-80E2-78F1DF00B18B}" srcOrd="15" destOrd="0" presId="urn:microsoft.com/office/officeart/2005/8/layout/list1"/>
    <dgm:cxn modelId="{057229DB-809A-418B-A00F-F7EED33C76AC}" type="presParOf" srcId="{A4F22615-D04A-4726-8838-38257A5F7110}" destId="{CAA1E60C-4FE1-4DE6-97EC-209CDAAE4D3C}" srcOrd="16" destOrd="0" presId="urn:microsoft.com/office/officeart/2005/8/layout/list1"/>
    <dgm:cxn modelId="{0037B574-363C-44A7-9F7D-435130B570EC}" type="presParOf" srcId="{CAA1E60C-4FE1-4DE6-97EC-209CDAAE4D3C}" destId="{CDEEAA6E-EBEC-4F53-8289-6B73B560EC2A}" srcOrd="0" destOrd="0" presId="urn:microsoft.com/office/officeart/2005/8/layout/list1"/>
    <dgm:cxn modelId="{160C65DE-64B4-483D-9230-3579C987261B}" type="presParOf" srcId="{CAA1E60C-4FE1-4DE6-97EC-209CDAAE4D3C}" destId="{85A6E201-814C-46ED-A2DD-5FCCA084AC74}" srcOrd="1" destOrd="0" presId="urn:microsoft.com/office/officeart/2005/8/layout/list1"/>
    <dgm:cxn modelId="{6974B576-930C-4EDD-9BC3-509F7A7B3237}" type="presParOf" srcId="{A4F22615-D04A-4726-8838-38257A5F7110}" destId="{A6DD173B-AE70-496F-BD65-BBD517FB4714}" srcOrd="17" destOrd="0" presId="urn:microsoft.com/office/officeart/2005/8/layout/list1"/>
    <dgm:cxn modelId="{3E7BE1FD-76E0-4B5E-B254-ECA34A8EEB92}" type="presParOf" srcId="{A4F22615-D04A-4726-8838-38257A5F7110}" destId="{D5F81E3D-2C78-4DAA-A198-E46D27A78E45}" srcOrd="18" destOrd="0" presId="urn:microsoft.com/office/officeart/2005/8/layout/list1"/>
    <dgm:cxn modelId="{E5B4B0E6-3C40-43A6-926E-05C14430BACD}" type="presParOf" srcId="{A4F22615-D04A-4726-8838-38257A5F7110}" destId="{2A547014-E388-4EE1-9B8A-A11A750C6DBF}" srcOrd="19" destOrd="0" presId="urn:microsoft.com/office/officeart/2005/8/layout/list1"/>
    <dgm:cxn modelId="{CF102890-2D53-4922-89E3-126498E9D962}" type="presParOf" srcId="{A4F22615-D04A-4726-8838-38257A5F7110}" destId="{2921A0C6-C1B3-4A6E-8F8A-BF8D601C9357}" srcOrd="20" destOrd="0" presId="urn:microsoft.com/office/officeart/2005/8/layout/list1"/>
    <dgm:cxn modelId="{946E0E5D-9437-4DF9-98E5-CE41FF4E41CC}" type="presParOf" srcId="{2921A0C6-C1B3-4A6E-8F8A-BF8D601C9357}" destId="{F8540EC9-C964-491A-BAE8-96C8E33CBC1C}" srcOrd="0" destOrd="0" presId="urn:microsoft.com/office/officeart/2005/8/layout/list1"/>
    <dgm:cxn modelId="{0068C4DF-4B98-4903-B87C-DA7218AD7AAA}" type="presParOf" srcId="{2921A0C6-C1B3-4A6E-8F8A-BF8D601C9357}" destId="{68659C46-9969-4D95-810D-9605A013B24E}" srcOrd="1" destOrd="0" presId="urn:microsoft.com/office/officeart/2005/8/layout/list1"/>
    <dgm:cxn modelId="{6029FE4A-9D85-431E-8E90-8B1890E2A99D}" type="presParOf" srcId="{A4F22615-D04A-4726-8838-38257A5F7110}" destId="{79945C56-57F8-4E19-A395-77A2B9B6C31C}" srcOrd="21" destOrd="0" presId="urn:microsoft.com/office/officeart/2005/8/layout/list1"/>
    <dgm:cxn modelId="{2A0B8901-B0B5-45B5-9BB0-A8EF2AD500BB}" type="presParOf" srcId="{A4F22615-D04A-4726-8838-38257A5F7110}" destId="{D704DFF0-DC81-4AD0-BACC-9D6055ECF59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E1BAD5-A7C0-4987-8A4F-5247DBFF3E0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DA79B39-C711-4BD9-8E62-7420CB5B555E}">
      <dgm:prSet/>
      <dgm:spPr>
        <a:solidFill>
          <a:srgbClr val="00B050"/>
        </a:solidFill>
      </dgm:spPr>
      <dgm:t>
        <a:bodyPr/>
        <a:lstStyle/>
        <a:p>
          <a:pPr algn="just"/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Los sujetos obligados </a:t>
          </a:r>
          <a:r>
            <a:rPr lang="es-MX" b="1" dirty="0">
              <a:latin typeface="Arial" panose="020B0604020202020204" pitchFamily="34" charset="0"/>
              <a:cs typeface="Arial" panose="020B0604020202020204" pitchFamily="34" charset="0"/>
            </a:rPr>
            <a:t>deberán documentar todo acto</a:t>
          </a:r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 que derive del ejercicio de sus facultades, competencias o funciones</a:t>
          </a:r>
          <a:r>
            <a:rPr lang="es-MX" dirty="0"/>
            <a:t>.</a:t>
          </a:r>
        </a:p>
      </dgm:t>
    </dgm:pt>
    <dgm:pt modelId="{0A059C18-568A-4D2C-BBAF-440D35223672}" type="parTrans" cxnId="{17829F4B-6FF0-4CCE-9962-C2E36CADBA0D}">
      <dgm:prSet/>
      <dgm:spPr/>
      <dgm:t>
        <a:bodyPr/>
        <a:lstStyle/>
        <a:p>
          <a:endParaRPr lang="es-MX"/>
        </a:p>
      </dgm:t>
    </dgm:pt>
    <dgm:pt modelId="{825F2E39-F511-43B8-96D8-3187BA4A4BDD}" type="sibTrans" cxnId="{17829F4B-6FF0-4CCE-9962-C2E36CADBA0D}">
      <dgm:prSet/>
      <dgm:spPr/>
      <dgm:t>
        <a:bodyPr/>
        <a:lstStyle/>
        <a:p>
          <a:endParaRPr lang="es-MX"/>
        </a:p>
      </dgm:t>
    </dgm:pt>
    <dgm:pt modelId="{B3DCDC5E-0D6C-4197-A74E-7ECF8981B03C}" type="pres">
      <dgm:prSet presAssocID="{D9E1BAD5-A7C0-4987-8A4F-5247DBFF3E09}" presName="linear" presStyleCnt="0">
        <dgm:presLayoutVars>
          <dgm:animLvl val="lvl"/>
          <dgm:resizeHandles val="exact"/>
        </dgm:presLayoutVars>
      </dgm:prSet>
      <dgm:spPr/>
    </dgm:pt>
    <dgm:pt modelId="{5668292C-C838-441D-848E-8A4392B5B2DE}" type="pres">
      <dgm:prSet presAssocID="{CDA79B39-C711-4BD9-8E62-7420CB5B555E}" presName="parentText" presStyleLbl="node1" presStyleIdx="0" presStyleCnt="1" custLinFactNeighborX="0" custLinFactNeighborY="924">
        <dgm:presLayoutVars>
          <dgm:chMax val="0"/>
          <dgm:bulletEnabled val="1"/>
        </dgm:presLayoutVars>
      </dgm:prSet>
      <dgm:spPr/>
    </dgm:pt>
  </dgm:ptLst>
  <dgm:cxnLst>
    <dgm:cxn modelId="{6A770969-C256-4208-8A2E-EBF0044D0541}" type="presOf" srcId="{D9E1BAD5-A7C0-4987-8A4F-5247DBFF3E09}" destId="{B3DCDC5E-0D6C-4197-A74E-7ECF8981B03C}" srcOrd="0" destOrd="0" presId="urn:microsoft.com/office/officeart/2005/8/layout/vList2"/>
    <dgm:cxn modelId="{17829F4B-6FF0-4CCE-9962-C2E36CADBA0D}" srcId="{D9E1BAD5-A7C0-4987-8A4F-5247DBFF3E09}" destId="{CDA79B39-C711-4BD9-8E62-7420CB5B555E}" srcOrd="0" destOrd="0" parTransId="{0A059C18-568A-4D2C-BBAF-440D35223672}" sibTransId="{825F2E39-F511-43B8-96D8-3187BA4A4BDD}"/>
    <dgm:cxn modelId="{1218E5B4-EBF2-42ED-B4DF-180FB2A141D0}" type="presOf" srcId="{CDA79B39-C711-4BD9-8E62-7420CB5B555E}" destId="{5668292C-C838-441D-848E-8A4392B5B2DE}" srcOrd="0" destOrd="0" presId="urn:microsoft.com/office/officeart/2005/8/layout/vList2"/>
    <dgm:cxn modelId="{8647B930-4049-444C-BFD2-DF8A64E37524}" type="presParOf" srcId="{B3DCDC5E-0D6C-4197-A74E-7ECF8981B03C}" destId="{5668292C-C838-441D-848E-8A4392B5B2D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5A5BCB-9A16-4B07-8296-DCB4486F3CA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9DFB32C-7162-4D79-82CC-867C4037B7D4}">
      <dgm:prSet/>
      <dgm:spPr>
        <a:solidFill>
          <a:srgbClr val="92D050"/>
        </a:solidFill>
      </dgm:spPr>
      <dgm:t>
        <a:bodyPr/>
        <a:lstStyle/>
        <a:p>
          <a:pPr algn="just"/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Los sujetos obligados deberán </a:t>
          </a:r>
          <a:r>
            <a:rPr lang="es-MX" b="1" dirty="0">
              <a:latin typeface="Arial" panose="020B0604020202020204" pitchFamily="34" charset="0"/>
              <a:cs typeface="Arial" panose="020B0604020202020204" pitchFamily="34" charset="0"/>
            </a:rPr>
            <a:t>constituir y mantener actualizados sus sistemas de archivo y gestión documental.</a:t>
          </a:r>
          <a:endParaRPr lang="es-MX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6BF861-1BDE-4201-B4A7-E54B3C083703}" type="parTrans" cxnId="{D8739070-F9C6-4833-A75F-6639CF70EEC3}">
      <dgm:prSet/>
      <dgm:spPr/>
      <dgm:t>
        <a:bodyPr/>
        <a:lstStyle/>
        <a:p>
          <a:endParaRPr lang="es-MX"/>
        </a:p>
      </dgm:t>
    </dgm:pt>
    <dgm:pt modelId="{A3470309-D29F-47D9-A89B-4C87A9746696}" type="sibTrans" cxnId="{D8739070-F9C6-4833-A75F-6639CF70EEC3}">
      <dgm:prSet/>
      <dgm:spPr/>
      <dgm:t>
        <a:bodyPr/>
        <a:lstStyle/>
        <a:p>
          <a:endParaRPr lang="es-MX"/>
        </a:p>
      </dgm:t>
    </dgm:pt>
    <dgm:pt modelId="{52130080-EB85-4585-9364-6FB76C4812B5}" type="pres">
      <dgm:prSet presAssocID="{925A5BCB-9A16-4B07-8296-DCB4486F3CAC}" presName="linear" presStyleCnt="0">
        <dgm:presLayoutVars>
          <dgm:animLvl val="lvl"/>
          <dgm:resizeHandles val="exact"/>
        </dgm:presLayoutVars>
      </dgm:prSet>
      <dgm:spPr/>
    </dgm:pt>
    <dgm:pt modelId="{E37E53ED-F345-4C73-9458-C1392565DCE4}" type="pres">
      <dgm:prSet presAssocID="{39DFB32C-7162-4D79-82CC-867C4037B7D4}" presName="parentText" presStyleLbl="node1" presStyleIdx="0" presStyleCnt="1" custLinFactNeighborX="-533">
        <dgm:presLayoutVars>
          <dgm:chMax val="0"/>
          <dgm:bulletEnabled val="1"/>
        </dgm:presLayoutVars>
      </dgm:prSet>
      <dgm:spPr/>
    </dgm:pt>
  </dgm:ptLst>
  <dgm:cxnLst>
    <dgm:cxn modelId="{D8739070-F9C6-4833-A75F-6639CF70EEC3}" srcId="{925A5BCB-9A16-4B07-8296-DCB4486F3CAC}" destId="{39DFB32C-7162-4D79-82CC-867C4037B7D4}" srcOrd="0" destOrd="0" parTransId="{6A6BF861-1BDE-4201-B4A7-E54B3C083703}" sibTransId="{A3470309-D29F-47D9-A89B-4C87A9746696}"/>
    <dgm:cxn modelId="{66AD5BCB-A487-4078-9B5A-3CF6C48A907F}" type="presOf" srcId="{925A5BCB-9A16-4B07-8296-DCB4486F3CAC}" destId="{52130080-EB85-4585-9364-6FB76C4812B5}" srcOrd="0" destOrd="0" presId="urn:microsoft.com/office/officeart/2005/8/layout/vList2"/>
    <dgm:cxn modelId="{5DEEDBED-34A3-40F7-A0C0-CC2A5734998A}" type="presOf" srcId="{39DFB32C-7162-4D79-82CC-867C4037B7D4}" destId="{E37E53ED-F345-4C73-9458-C1392565DCE4}" srcOrd="0" destOrd="0" presId="urn:microsoft.com/office/officeart/2005/8/layout/vList2"/>
    <dgm:cxn modelId="{5B5D3FC1-2748-4EE3-84C2-68542A361E7F}" type="presParOf" srcId="{52130080-EB85-4585-9364-6FB76C4812B5}" destId="{E37E53ED-F345-4C73-9458-C1392565DCE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664EBD-8DFD-423E-8016-5BBA85C57C12}" type="doc">
      <dgm:prSet loTypeId="urn:microsoft.com/office/officeart/2009/layout/CircleArrowProcess" loCatId="process" qsTypeId="urn:microsoft.com/office/officeart/2005/8/quickstyle/3d2" qsCatId="3D" csTypeId="urn:microsoft.com/office/officeart/2005/8/colors/accent1_2" csCatId="accent1" phldr="1"/>
      <dgm:spPr/>
    </dgm:pt>
    <dgm:pt modelId="{E0D9111B-96CE-4402-9A6F-02303262A4A4}">
      <dgm:prSet phldrT="[Texto]"/>
      <dgm:spPr/>
      <dgm:t>
        <a:bodyPr/>
        <a:lstStyle/>
        <a:p>
          <a:r>
            <a:rPr lang="es-MX" b="1" dirty="0">
              <a:latin typeface="Arial" panose="020B0604020202020204" pitchFamily="34" charset="0"/>
              <a:cs typeface="Arial" panose="020B0604020202020204" pitchFamily="34" charset="0"/>
            </a:rPr>
            <a:t>Primera etapa</a:t>
          </a:r>
          <a:br>
            <a:rPr lang="es-MX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MX" b="1" dirty="0">
              <a:latin typeface="Arial" panose="020B0604020202020204" pitchFamily="34" charset="0"/>
              <a:cs typeface="Arial" panose="020B0604020202020204" pitchFamily="34" charset="0"/>
            </a:rPr>
            <a:t>(Activa)</a:t>
          </a:r>
        </a:p>
      </dgm:t>
    </dgm:pt>
    <dgm:pt modelId="{AF482272-123D-4BF8-BBD3-0D229394E508}" type="parTrans" cxnId="{0433E3F9-378C-44E1-992B-EC59C4BD8C6C}">
      <dgm:prSet/>
      <dgm:spPr/>
      <dgm:t>
        <a:bodyPr/>
        <a:lstStyle/>
        <a:p>
          <a:endParaRPr lang="es-MX"/>
        </a:p>
      </dgm:t>
    </dgm:pt>
    <dgm:pt modelId="{903FAB67-D247-4C56-8103-3461CD2293E7}" type="sibTrans" cxnId="{0433E3F9-378C-44E1-992B-EC59C4BD8C6C}">
      <dgm:prSet/>
      <dgm:spPr/>
      <dgm:t>
        <a:bodyPr/>
        <a:lstStyle/>
        <a:p>
          <a:endParaRPr lang="es-MX"/>
        </a:p>
      </dgm:t>
    </dgm:pt>
    <dgm:pt modelId="{795B3A03-C41F-428A-A740-926E86F460EB}">
      <dgm:prSet phldrT="[Texto]"/>
      <dgm:spPr/>
      <dgm:t>
        <a:bodyPr/>
        <a:lstStyle/>
        <a:p>
          <a:r>
            <a:rPr lang="es-MX" b="1" dirty="0">
              <a:latin typeface="Arial" panose="020B0604020202020204" pitchFamily="34" charset="0"/>
              <a:cs typeface="Arial" panose="020B0604020202020204" pitchFamily="34" charset="0"/>
            </a:rPr>
            <a:t>Segunda etapa</a:t>
          </a:r>
          <a:br>
            <a:rPr lang="es-MX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MX" b="1" dirty="0">
              <a:latin typeface="Arial" panose="020B0604020202020204" pitchFamily="34" charset="0"/>
              <a:cs typeface="Arial" panose="020B0604020202020204" pitchFamily="34" charset="0"/>
            </a:rPr>
            <a:t>(Semiactiva)</a:t>
          </a:r>
        </a:p>
      </dgm:t>
    </dgm:pt>
    <dgm:pt modelId="{8CC26463-59DE-4F27-A5B4-1BD7BDA5D5E8}" type="parTrans" cxnId="{58354285-0FD6-40F4-B044-D7AE5704C7DF}">
      <dgm:prSet/>
      <dgm:spPr/>
      <dgm:t>
        <a:bodyPr/>
        <a:lstStyle/>
        <a:p>
          <a:endParaRPr lang="es-MX"/>
        </a:p>
      </dgm:t>
    </dgm:pt>
    <dgm:pt modelId="{32BEBBBD-F390-47B9-8938-8DD61A121A4B}" type="sibTrans" cxnId="{58354285-0FD6-40F4-B044-D7AE5704C7DF}">
      <dgm:prSet/>
      <dgm:spPr/>
      <dgm:t>
        <a:bodyPr/>
        <a:lstStyle/>
        <a:p>
          <a:endParaRPr lang="es-MX"/>
        </a:p>
      </dgm:t>
    </dgm:pt>
    <dgm:pt modelId="{770D6BF7-273F-4D5B-A164-087DD7430C01}">
      <dgm:prSet phldrT="[Texto]"/>
      <dgm:spPr/>
      <dgm:t>
        <a:bodyPr/>
        <a:lstStyle/>
        <a:p>
          <a:r>
            <a:rPr lang="es-MX" b="1" dirty="0">
              <a:latin typeface="Arial" panose="020B0604020202020204" pitchFamily="34" charset="0"/>
              <a:cs typeface="Arial" panose="020B0604020202020204" pitchFamily="34" charset="0"/>
            </a:rPr>
            <a:t>Tercera etapa</a:t>
          </a:r>
          <a:br>
            <a:rPr lang="es-MX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MX" b="1" dirty="0">
              <a:latin typeface="Arial" panose="020B0604020202020204" pitchFamily="34" charset="0"/>
              <a:cs typeface="Arial" panose="020B0604020202020204" pitchFamily="34" charset="0"/>
            </a:rPr>
            <a:t>(Inactiva o histórica)</a:t>
          </a:r>
        </a:p>
      </dgm:t>
    </dgm:pt>
    <dgm:pt modelId="{372EF472-617F-43E5-9F5F-9FD52C9D9D11}" type="parTrans" cxnId="{E2A397F2-382E-481C-AA83-135598C4B509}">
      <dgm:prSet/>
      <dgm:spPr/>
      <dgm:t>
        <a:bodyPr/>
        <a:lstStyle/>
        <a:p>
          <a:endParaRPr lang="es-MX"/>
        </a:p>
      </dgm:t>
    </dgm:pt>
    <dgm:pt modelId="{CEA824D4-00A2-4462-8EB9-3C65B3329C49}" type="sibTrans" cxnId="{E2A397F2-382E-481C-AA83-135598C4B509}">
      <dgm:prSet/>
      <dgm:spPr/>
      <dgm:t>
        <a:bodyPr/>
        <a:lstStyle/>
        <a:p>
          <a:endParaRPr lang="es-MX"/>
        </a:p>
      </dgm:t>
    </dgm:pt>
    <dgm:pt modelId="{267430DE-2117-4A7E-8702-04264D7F2B0D}" type="pres">
      <dgm:prSet presAssocID="{A3664EBD-8DFD-423E-8016-5BBA85C57C12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7EFC20D3-D2E5-467B-AF47-82854D08B552}" type="pres">
      <dgm:prSet presAssocID="{E0D9111B-96CE-4402-9A6F-02303262A4A4}" presName="Accent1" presStyleCnt="0"/>
      <dgm:spPr/>
    </dgm:pt>
    <dgm:pt modelId="{B7E2287F-71C2-4FA0-87FC-0D1BDA474D93}" type="pres">
      <dgm:prSet presAssocID="{E0D9111B-96CE-4402-9A6F-02303262A4A4}" presName="Accent" presStyleLbl="node1" presStyleIdx="0" presStyleCnt="3"/>
      <dgm:spPr/>
    </dgm:pt>
    <dgm:pt modelId="{316258B5-F308-47E8-9BFA-4DE6112C1DDB}" type="pres">
      <dgm:prSet presAssocID="{E0D9111B-96CE-4402-9A6F-02303262A4A4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C2ECAF00-55D5-4A49-B024-D189B4A62AC8}" type="pres">
      <dgm:prSet presAssocID="{795B3A03-C41F-428A-A740-926E86F460EB}" presName="Accent2" presStyleCnt="0"/>
      <dgm:spPr/>
    </dgm:pt>
    <dgm:pt modelId="{D102B32E-A965-4EEB-ADBB-4096DDA303B2}" type="pres">
      <dgm:prSet presAssocID="{795B3A03-C41F-428A-A740-926E86F460EB}" presName="Accent" presStyleLbl="node1" presStyleIdx="1" presStyleCnt="3"/>
      <dgm:spPr/>
    </dgm:pt>
    <dgm:pt modelId="{3CB3A3D7-F10E-4F27-9B0F-696628B6E92F}" type="pres">
      <dgm:prSet presAssocID="{795B3A03-C41F-428A-A740-926E86F460EB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DFD7D6D8-F4EA-4D7A-8863-3ECF98EC5E1B}" type="pres">
      <dgm:prSet presAssocID="{770D6BF7-273F-4D5B-A164-087DD7430C01}" presName="Accent3" presStyleCnt="0"/>
      <dgm:spPr/>
    </dgm:pt>
    <dgm:pt modelId="{0D50D250-55FC-46F3-B18D-7C5CFAE577F4}" type="pres">
      <dgm:prSet presAssocID="{770D6BF7-273F-4D5B-A164-087DD7430C01}" presName="Accent" presStyleLbl="node1" presStyleIdx="2" presStyleCnt="3"/>
      <dgm:spPr/>
    </dgm:pt>
    <dgm:pt modelId="{745CAE7E-2EBC-47EF-843B-F9E91EA69379}" type="pres">
      <dgm:prSet presAssocID="{770D6BF7-273F-4D5B-A164-087DD7430C01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051FC709-ECF3-4FBF-9D39-E57AE411C570}" type="presOf" srcId="{E0D9111B-96CE-4402-9A6F-02303262A4A4}" destId="{316258B5-F308-47E8-9BFA-4DE6112C1DDB}" srcOrd="0" destOrd="0" presId="urn:microsoft.com/office/officeart/2009/layout/CircleArrowProcess"/>
    <dgm:cxn modelId="{8D3CFD70-36E2-4C64-8FDD-60B0B36B6D35}" type="presOf" srcId="{795B3A03-C41F-428A-A740-926E86F460EB}" destId="{3CB3A3D7-F10E-4F27-9B0F-696628B6E92F}" srcOrd="0" destOrd="0" presId="urn:microsoft.com/office/officeart/2009/layout/CircleArrowProcess"/>
    <dgm:cxn modelId="{58354285-0FD6-40F4-B044-D7AE5704C7DF}" srcId="{A3664EBD-8DFD-423E-8016-5BBA85C57C12}" destId="{795B3A03-C41F-428A-A740-926E86F460EB}" srcOrd="1" destOrd="0" parTransId="{8CC26463-59DE-4F27-A5B4-1BD7BDA5D5E8}" sibTransId="{32BEBBBD-F390-47B9-8938-8DD61A121A4B}"/>
    <dgm:cxn modelId="{2565C4BD-7AF8-49AC-A9B0-2AA86D977105}" type="presOf" srcId="{770D6BF7-273F-4D5B-A164-087DD7430C01}" destId="{745CAE7E-2EBC-47EF-843B-F9E91EA69379}" srcOrd="0" destOrd="0" presId="urn:microsoft.com/office/officeart/2009/layout/CircleArrowProcess"/>
    <dgm:cxn modelId="{BEB217E1-AFB5-4FA3-9179-B4F320667E75}" type="presOf" srcId="{A3664EBD-8DFD-423E-8016-5BBA85C57C12}" destId="{267430DE-2117-4A7E-8702-04264D7F2B0D}" srcOrd="0" destOrd="0" presId="urn:microsoft.com/office/officeart/2009/layout/CircleArrowProcess"/>
    <dgm:cxn modelId="{E2A397F2-382E-481C-AA83-135598C4B509}" srcId="{A3664EBD-8DFD-423E-8016-5BBA85C57C12}" destId="{770D6BF7-273F-4D5B-A164-087DD7430C01}" srcOrd="2" destOrd="0" parTransId="{372EF472-617F-43E5-9F5F-9FD52C9D9D11}" sibTransId="{CEA824D4-00A2-4462-8EB9-3C65B3329C49}"/>
    <dgm:cxn modelId="{0433E3F9-378C-44E1-992B-EC59C4BD8C6C}" srcId="{A3664EBD-8DFD-423E-8016-5BBA85C57C12}" destId="{E0D9111B-96CE-4402-9A6F-02303262A4A4}" srcOrd="0" destOrd="0" parTransId="{AF482272-123D-4BF8-BBD3-0D229394E508}" sibTransId="{903FAB67-D247-4C56-8103-3461CD2293E7}"/>
    <dgm:cxn modelId="{721B802C-DADA-4636-8FA1-51F986222D8D}" type="presParOf" srcId="{267430DE-2117-4A7E-8702-04264D7F2B0D}" destId="{7EFC20D3-D2E5-467B-AF47-82854D08B552}" srcOrd="0" destOrd="0" presId="urn:microsoft.com/office/officeart/2009/layout/CircleArrowProcess"/>
    <dgm:cxn modelId="{39B813F2-25AC-4344-A587-3F1F0E2B8A6C}" type="presParOf" srcId="{7EFC20D3-D2E5-467B-AF47-82854D08B552}" destId="{B7E2287F-71C2-4FA0-87FC-0D1BDA474D93}" srcOrd="0" destOrd="0" presId="urn:microsoft.com/office/officeart/2009/layout/CircleArrowProcess"/>
    <dgm:cxn modelId="{AFDD0969-4137-494F-8ADA-DC74E72CDCAA}" type="presParOf" srcId="{267430DE-2117-4A7E-8702-04264D7F2B0D}" destId="{316258B5-F308-47E8-9BFA-4DE6112C1DDB}" srcOrd="1" destOrd="0" presId="urn:microsoft.com/office/officeart/2009/layout/CircleArrowProcess"/>
    <dgm:cxn modelId="{786A3843-2F31-4DBF-B883-DB765C910217}" type="presParOf" srcId="{267430DE-2117-4A7E-8702-04264D7F2B0D}" destId="{C2ECAF00-55D5-4A49-B024-D189B4A62AC8}" srcOrd="2" destOrd="0" presId="urn:microsoft.com/office/officeart/2009/layout/CircleArrowProcess"/>
    <dgm:cxn modelId="{68BFD89C-39A6-41F6-8347-0269EED03CD2}" type="presParOf" srcId="{C2ECAF00-55D5-4A49-B024-D189B4A62AC8}" destId="{D102B32E-A965-4EEB-ADBB-4096DDA303B2}" srcOrd="0" destOrd="0" presId="urn:microsoft.com/office/officeart/2009/layout/CircleArrowProcess"/>
    <dgm:cxn modelId="{FC8D016B-5C0D-43D1-A596-187B6D92443B}" type="presParOf" srcId="{267430DE-2117-4A7E-8702-04264D7F2B0D}" destId="{3CB3A3D7-F10E-4F27-9B0F-696628B6E92F}" srcOrd="3" destOrd="0" presId="urn:microsoft.com/office/officeart/2009/layout/CircleArrowProcess"/>
    <dgm:cxn modelId="{F48F6879-BA74-424B-A8CA-6301AB9A30DE}" type="presParOf" srcId="{267430DE-2117-4A7E-8702-04264D7F2B0D}" destId="{DFD7D6D8-F4EA-4D7A-8863-3ECF98EC5E1B}" srcOrd="4" destOrd="0" presId="urn:microsoft.com/office/officeart/2009/layout/CircleArrowProcess"/>
    <dgm:cxn modelId="{A267CFD2-D07D-4E1F-BE12-16E1E679FD5F}" type="presParOf" srcId="{DFD7D6D8-F4EA-4D7A-8863-3ECF98EC5E1B}" destId="{0D50D250-55FC-46F3-B18D-7C5CFAE577F4}" srcOrd="0" destOrd="0" presId="urn:microsoft.com/office/officeart/2009/layout/CircleArrowProcess"/>
    <dgm:cxn modelId="{61E698D0-B20B-48C4-A49D-9B8D5160721A}" type="presParOf" srcId="{267430DE-2117-4A7E-8702-04264D7F2B0D}" destId="{745CAE7E-2EBC-47EF-843B-F9E91EA69379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762DDC-4A8E-4EEA-B520-D089B883C1DC}" type="doc">
      <dgm:prSet loTypeId="urn:microsoft.com/office/officeart/2005/8/layout/h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517DFA3-F3E0-4962-9031-99C8A83A6F8C}">
      <dgm:prSet phldrT="[Texto]"/>
      <dgm:spPr/>
      <dgm:t>
        <a:bodyPr/>
        <a:lstStyle/>
        <a:p>
          <a:pPr>
            <a:buClr>
              <a:schemeClr val="tx2">
                <a:lumMod val="75000"/>
              </a:schemeClr>
            </a:buClr>
            <a:buFont typeface="Wingdings" panose="05000000000000000000" pitchFamily="2" charset="2"/>
            <a:buChar char="Ø"/>
          </a:pPr>
          <a:r>
            <a:rPr lang="es-MX" i="1" dirty="0">
              <a:latin typeface="Arial" panose="020B0604020202020204" pitchFamily="34" charset="0"/>
              <a:cs typeface="Arial" panose="020B0604020202020204" pitchFamily="34" charset="0"/>
            </a:rPr>
            <a:t>Actividad que consiste en el </a:t>
          </a:r>
          <a:r>
            <a:rPr lang="es-MX" b="1" i="1" u="sng" dirty="0">
              <a:latin typeface="Arial" panose="020B0604020202020204" pitchFamily="34" charset="0"/>
              <a:cs typeface="Arial" panose="020B0604020202020204" pitchFamily="34" charset="0"/>
            </a:rPr>
            <a:t>análisis e identificación de los valores documentales,</a:t>
          </a:r>
          <a:r>
            <a:rPr lang="es-MX" i="1" dirty="0">
              <a:latin typeface="Arial" panose="020B0604020202020204" pitchFamily="34" charset="0"/>
              <a:cs typeface="Arial" panose="020B0604020202020204" pitchFamily="34" charset="0"/>
            </a:rPr>
            <a:t> con la finalidad de establecer criterios, vigencias documentales y, en su caso, plazos de conservación, así como para la disposición documental; dicha condición confiere un valor: </a:t>
          </a:r>
          <a:endParaRPr lang="es-MX" dirty="0"/>
        </a:p>
      </dgm:t>
    </dgm:pt>
    <dgm:pt modelId="{1891CB2D-C2E3-4BAD-9377-4BF4E3B187A2}" type="parTrans" cxnId="{ED01ADE9-498A-4F9F-80F1-FC1AC2ABF47B}">
      <dgm:prSet/>
      <dgm:spPr/>
      <dgm:t>
        <a:bodyPr/>
        <a:lstStyle/>
        <a:p>
          <a:endParaRPr lang="es-MX"/>
        </a:p>
      </dgm:t>
    </dgm:pt>
    <dgm:pt modelId="{5B1DAEAE-6864-4940-A964-365A3BB81BEA}" type="sibTrans" cxnId="{ED01ADE9-498A-4F9F-80F1-FC1AC2ABF47B}">
      <dgm:prSet/>
      <dgm:spPr/>
      <dgm:t>
        <a:bodyPr/>
        <a:lstStyle/>
        <a:p>
          <a:endParaRPr lang="es-MX"/>
        </a:p>
      </dgm:t>
    </dgm:pt>
    <dgm:pt modelId="{E08737E7-806F-4D9A-8962-AA3B6CEF3748}">
      <dgm:prSet phldrT="[Texto]"/>
      <dgm:spPr/>
      <dgm:t>
        <a:bodyPr/>
        <a:lstStyle/>
        <a:p>
          <a:r>
            <a:rPr lang="es-MX" dirty="0"/>
            <a:t>Administrativo</a:t>
          </a:r>
          <a:br>
            <a:rPr lang="es-MX" dirty="0"/>
          </a:br>
          <a:r>
            <a:rPr lang="es-MX" dirty="0"/>
            <a:t>Legal</a:t>
          </a:r>
          <a:br>
            <a:rPr lang="es-MX" dirty="0"/>
          </a:br>
          <a:r>
            <a:rPr lang="es-MX" dirty="0"/>
            <a:t>Fiscal/Contable</a:t>
          </a:r>
        </a:p>
        <a:p>
          <a:r>
            <a:rPr lang="es-MX" dirty="0"/>
            <a:t>(</a:t>
          </a:r>
          <a:r>
            <a:rPr lang="es-MX" u="sng" dirty="0"/>
            <a:t>Valores primarios</a:t>
          </a:r>
          <a:r>
            <a:rPr lang="es-MX" dirty="0"/>
            <a:t>)</a:t>
          </a:r>
        </a:p>
      </dgm:t>
    </dgm:pt>
    <dgm:pt modelId="{D98974E7-579C-444A-A618-03A1030F2040}" type="parTrans" cxnId="{DBF48158-DD6A-41BA-8E89-69583095AC60}">
      <dgm:prSet/>
      <dgm:spPr/>
      <dgm:t>
        <a:bodyPr/>
        <a:lstStyle/>
        <a:p>
          <a:endParaRPr lang="es-MX"/>
        </a:p>
      </dgm:t>
    </dgm:pt>
    <dgm:pt modelId="{E1313339-0BAE-415D-8532-698A3281DCE0}" type="sibTrans" cxnId="{DBF48158-DD6A-41BA-8E89-69583095AC60}">
      <dgm:prSet/>
      <dgm:spPr/>
      <dgm:t>
        <a:bodyPr/>
        <a:lstStyle/>
        <a:p>
          <a:endParaRPr lang="es-MX"/>
        </a:p>
      </dgm:t>
    </dgm:pt>
    <dgm:pt modelId="{AC060943-0743-4D42-BA43-D931498BA418}">
      <dgm:prSet phldrT="[Texto]"/>
      <dgm:spPr/>
      <dgm:t>
        <a:bodyPr/>
        <a:lstStyle/>
        <a:p>
          <a:r>
            <a:rPr lang="es-MX" dirty="0"/>
            <a:t>Testimoniales</a:t>
          </a:r>
        </a:p>
        <a:p>
          <a:r>
            <a:rPr lang="es-MX" dirty="0" err="1"/>
            <a:t>Evidenciales</a:t>
          </a:r>
          <a:endParaRPr lang="es-MX" dirty="0"/>
        </a:p>
        <a:p>
          <a:r>
            <a:rPr lang="es-MX" dirty="0"/>
            <a:t>Informativos</a:t>
          </a:r>
        </a:p>
        <a:p>
          <a:r>
            <a:rPr lang="es-MX" dirty="0"/>
            <a:t>(</a:t>
          </a:r>
          <a:r>
            <a:rPr lang="es-MX" u="sng" dirty="0"/>
            <a:t>Valores secundarios</a:t>
          </a:r>
          <a:r>
            <a:rPr lang="es-MX" dirty="0"/>
            <a:t>) </a:t>
          </a:r>
        </a:p>
      </dgm:t>
    </dgm:pt>
    <dgm:pt modelId="{5DB9D431-8C14-4852-86A9-29133527D798}" type="parTrans" cxnId="{B9EE7740-7033-4AC2-A46A-5BD604AD84ED}">
      <dgm:prSet/>
      <dgm:spPr/>
      <dgm:t>
        <a:bodyPr/>
        <a:lstStyle/>
        <a:p>
          <a:endParaRPr lang="es-MX"/>
        </a:p>
      </dgm:t>
    </dgm:pt>
    <dgm:pt modelId="{4FBEC72C-BCDF-4B84-A6AB-C8F6BCFEAC3F}" type="sibTrans" cxnId="{B9EE7740-7033-4AC2-A46A-5BD604AD84ED}">
      <dgm:prSet/>
      <dgm:spPr/>
      <dgm:t>
        <a:bodyPr/>
        <a:lstStyle/>
        <a:p>
          <a:endParaRPr lang="es-MX"/>
        </a:p>
      </dgm:t>
    </dgm:pt>
    <dgm:pt modelId="{0876C534-8FBA-4EAE-86CA-6E5D4E846B79}" type="pres">
      <dgm:prSet presAssocID="{D5762DDC-4A8E-4EEA-B520-D089B883C1DC}" presName="composite" presStyleCnt="0">
        <dgm:presLayoutVars>
          <dgm:chMax val="1"/>
          <dgm:dir/>
          <dgm:resizeHandles val="exact"/>
        </dgm:presLayoutVars>
      </dgm:prSet>
      <dgm:spPr/>
    </dgm:pt>
    <dgm:pt modelId="{66928123-6129-4161-9E45-2BD0E08DD52B}" type="pres">
      <dgm:prSet presAssocID="{7517DFA3-F3E0-4962-9031-99C8A83A6F8C}" presName="roof" presStyleLbl="dkBgShp" presStyleIdx="0" presStyleCnt="2"/>
      <dgm:spPr/>
    </dgm:pt>
    <dgm:pt modelId="{E85DB28A-D762-4407-AD78-2986EBA2265E}" type="pres">
      <dgm:prSet presAssocID="{7517DFA3-F3E0-4962-9031-99C8A83A6F8C}" presName="pillars" presStyleCnt="0"/>
      <dgm:spPr/>
    </dgm:pt>
    <dgm:pt modelId="{75F6BD6F-51BA-46E4-AA38-4D93423DF0D0}" type="pres">
      <dgm:prSet presAssocID="{7517DFA3-F3E0-4962-9031-99C8A83A6F8C}" presName="pillar1" presStyleLbl="node1" presStyleIdx="0" presStyleCnt="2">
        <dgm:presLayoutVars>
          <dgm:bulletEnabled val="1"/>
        </dgm:presLayoutVars>
      </dgm:prSet>
      <dgm:spPr/>
    </dgm:pt>
    <dgm:pt modelId="{52616E20-70AB-4E81-87ED-E2B40FC51E21}" type="pres">
      <dgm:prSet presAssocID="{AC060943-0743-4D42-BA43-D931498BA418}" presName="pillarX" presStyleLbl="node1" presStyleIdx="1" presStyleCnt="2">
        <dgm:presLayoutVars>
          <dgm:bulletEnabled val="1"/>
        </dgm:presLayoutVars>
      </dgm:prSet>
      <dgm:spPr/>
    </dgm:pt>
    <dgm:pt modelId="{6231D855-852E-4B4D-8EBB-A0DF54323C38}" type="pres">
      <dgm:prSet presAssocID="{7517DFA3-F3E0-4962-9031-99C8A83A6F8C}" presName="base" presStyleLbl="dkBgShp" presStyleIdx="1" presStyleCnt="2"/>
      <dgm:spPr/>
    </dgm:pt>
  </dgm:ptLst>
  <dgm:cxnLst>
    <dgm:cxn modelId="{A965E22A-7527-4987-8732-0CFA703F3408}" type="presOf" srcId="{AC060943-0743-4D42-BA43-D931498BA418}" destId="{52616E20-70AB-4E81-87ED-E2B40FC51E21}" srcOrd="0" destOrd="0" presId="urn:microsoft.com/office/officeart/2005/8/layout/hList3"/>
    <dgm:cxn modelId="{B9EE7740-7033-4AC2-A46A-5BD604AD84ED}" srcId="{7517DFA3-F3E0-4962-9031-99C8A83A6F8C}" destId="{AC060943-0743-4D42-BA43-D931498BA418}" srcOrd="1" destOrd="0" parTransId="{5DB9D431-8C14-4852-86A9-29133527D798}" sibTransId="{4FBEC72C-BCDF-4B84-A6AB-C8F6BCFEAC3F}"/>
    <dgm:cxn modelId="{C25AC748-0372-430B-B232-E7B0EA8F51C7}" type="presOf" srcId="{7517DFA3-F3E0-4962-9031-99C8A83A6F8C}" destId="{66928123-6129-4161-9E45-2BD0E08DD52B}" srcOrd="0" destOrd="0" presId="urn:microsoft.com/office/officeart/2005/8/layout/hList3"/>
    <dgm:cxn modelId="{DBF48158-DD6A-41BA-8E89-69583095AC60}" srcId="{7517DFA3-F3E0-4962-9031-99C8A83A6F8C}" destId="{E08737E7-806F-4D9A-8962-AA3B6CEF3748}" srcOrd="0" destOrd="0" parTransId="{D98974E7-579C-444A-A618-03A1030F2040}" sibTransId="{E1313339-0BAE-415D-8532-698A3281DCE0}"/>
    <dgm:cxn modelId="{0784CDE5-4125-4C3A-B90A-4495CB9E6AB5}" type="presOf" srcId="{D5762DDC-4A8E-4EEA-B520-D089B883C1DC}" destId="{0876C534-8FBA-4EAE-86CA-6E5D4E846B79}" srcOrd="0" destOrd="0" presId="urn:microsoft.com/office/officeart/2005/8/layout/hList3"/>
    <dgm:cxn modelId="{ED01ADE9-498A-4F9F-80F1-FC1AC2ABF47B}" srcId="{D5762DDC-4A8E-4EEA-B520-D089B883C1DC}" destId="{7517DFA3-F3E0-4962-9031-99C8A83A6F8C}" srcOrd="0" destOrd="0" parTransId="{1891CB2D-C2E3-4BAD-9377-4BF4E3B187A2}" sibTransId="{5B1DAEAE-6864-4940-A964-365A3BB81BEA}"/>
    <dgm:cxn modelId="{8F174AEC-C0A7-44D3-A77F-F32AFE1E8D68}" type="presOf" srcId="{E08737E7-806F-4D9A-8962-AA3B6CEF3748}" destId="{75F6BD6F-51BA-46E4-AA38-4D93423DF0D0}" srcOrd="0" destOrd="0" presId="urn:microsoft.com/office/officeart/2005/8/layout/hList3"/>
    <dgm:cxn modelId="{8869C5EE-8745-4FBD-B9C2-1C99EA130055}" type="presParOf" srcId="{0876C534-8FBA-4EAE-86CA-6E5D4E846B79}" destId="{66928123-6129-4161-9E45-2BD0E08DD52B}" srcOrd="0" destOrd="0" presId="urn:microsoft.com/office/officeart/2005/8/layout/hList3"/>
    <dgm:cxn modelId="{908A00D4-79F5-4B4A-ABFA-E3B3CDA0693C}" type="presParOf" srcId="{0876C534-8FBA-4EAE-86CA-6E5D4E846B79}" destId="{E85DB28A-D762-4407-AD78-2986EBA2265E}" srcOrd="1" destOrd="0" presId="urn:microsoft.com/office/officeart/2005/8/layout/hList3"/>
    <dgm:cxn modelId="{A45356B5-EAEC-4F2E-A75B-CA30BD592C91}" type="presParOf" srcId="{E85DB28A-D762-4407-AD78-2986EBA2265E}" destId="{75F6BD6F-51BA-46E4-AA38-4D93423DF0D0}" srcOrd="0" destOrd="0" presId="urn:microsoft.com/office/officeart/2005/8/layout/hList3"/>
    <dgm:cxn modelId="{70CD323B-042D-4E57-B6B8-21C500F2628C}" type="presParOf" srcId="{E85DB28A-D762-4407-AD78-2986EBA2265E}" destId="{52616E20-70AB-4E81-87ED-E2B40FC51E21}" srcOrd="1" destOrd="0" presId="urn:microsoft.com/office/officeart/2005/8/layout/hList3"/>
    <dgm:cxn modelId="{8CB3A599-C04F-4878-9396-854B8B7A5A9B}" type="presParOf" srcId="{0876C534-8FBA-4EAE-86CA-6E5D4E846B79}" destId="{6231D855-852E-4B4D-8EBB-A0DF54323C3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8736EEF-E906-497A-A0C3-B0B4BB917255}" type="doc">
      <dgm:prSet loTypeId="urn:microsoft.com/office/officeart/2005/8/layout/chevron2" loCatId="process" qsTypeId="urn:microsoft.com/office/officeart/2005/8/quickstyle/3d2#1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7A0DCB4E-CEDF-4D73-94D5-83995EDBD9D6}">
      <dgm:prSet phldrT="[Texto]"/>
      <dgm:spPr/>
      <dgm:t>
        <a:bodyPr/>
        <a:lstStyle/>
        <a:p>
          <a:pPr algn="l">
            <a:buClr>
              <a:schemeClr val="accent6">
                <a:lumMod val="75000"/>
              </a:schemeClr>
            </a:buClr>
            <a:buFont typeface="Wingdings" panose="05000000000000000000" pitchFamily="2" charset="2"/>
            <a:buNone/>
          </a:pPr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Identificar, analizar, juzgar valores asociados a la valoración.</a:t>
          </a:r>
        </a:p>
      </dgm:t>
    </dgm:pt>
    <dgm:pt modelId="{E2E6F19F-DD58-4C95-BDA9-8E159480FD70}" type="parTrans" cxnId="{5B8F5255-28B9-47F5-9D3E-417A760C78A4}">
      <dgm:prSet/>
      <dgm:spPr/>
      <dgm:t>
        <a:bodyPr/>
        <a:lstStyle/>
        <a:p>
          <a:endParaRPr lang="es-MX"/>
        </a:p>
      </dgm:t>
    </dgm:pt>
    <dgm:pt modelId="{BD858EB8-E0E6-4A90-9D4E-0BF3967A7153}" type="sibTrans" cxnId="{5B8F5255-28B9-47F5-9D3E-417A760C78A4}">
      <dgm:prSet/>
      <dgm:spPr/>
      <dgm:t>
        <a:bodyPr/>
        <a:lstStyle/>
        <a:p>
          <a:endParaRPr lang="es-MX"/>
        </a:p>
      </dgm:t>
    </dgm:pt>
    <dgm:pt modelId="{29C12335-8DCE-4D34-BC9D-AAADD6D1FBE4}">
      <dgm:prSet phldrT="[Texto]"/>
      <dgm:spPr>
        <a:solidFill>
          <a:srgbClr val="00B05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Acción Normativa</a:t>
          </a:r>
        </a:p>
      </dgm:t>
    </dgm:pt>
    <dgm:pt modelId="{85063161-443B-4916-BB96-22682AEC8238}" type="parTrans" cxnId="{EC45AD1A-0706-474B-83B1-1E4BCD0F78A9}">
      <dgm:prSet/>
      <dgm:spPr/>
      <dgm:t>
        <a:bodyPr/>
        <a:lstStyle/>
        <a:p>
          <a:endParaRPr lang="es-MX"/>
        </a:p>
      </dgm:t>
    </dgm:pt>
    <dgm:pt modelId="{F8781C92-D067-40B3-98DC-1CBF9DD08613}" type="sibTrans" cxnId="{EC45AD1A-0706-474B-83B1-1E4BCD0F78A9}">
      <dgm:prSet/>
      <dgm:spPr/>
      <dgm:t>
        <a:bodyPr/>
        <a:lstStyle/>
        <a:p>
          <a:endParaRPr lang="es-MX"/>
        </a:p>
      </dgm:t>
    </dgm:pt>
    <dgm:pt modelId="{7321206D-B935-4607-84CD-479D54673939}">
      <dgm:prSet phldrT="[Texto]"/>
      <dgm:spPr/>
      <dgm:t>
        <a:bodyPr/>
        <a:lstStyle/>
        <a:p>
          <a:pPr>
            <a:buClr>
              <a:schemeClr val="accent6">
                <a:lumMod val="75000"/>
              </a:schemeClr>
            </a:buClr>
            <a:buFont typeface="Wingdings" panose="05000000000000000000" pitchFamily="2" charset="2"/>
            <a:buChar char="Ø"/>
          </a:pPr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Determinar, establecer, decidir, fijar periodos o plazos para la retención de los documentos</a:t>
          </a:r>
          <a:r>
            <a:rPr lang="es-MX" dirty="0"/>
            <a:t>.</a:t>
          </a:r>
        </a:p>
      </dgm:t>
    </dgm:pt>
    <dgm:pt modelId="{10A445B7-577E-4D10-90D9-8C2C164B7258}" type="parTrans" cxnId="{6274CAA8-8799-4328-BBC7-9D887A049094}">
      <dgm:prSet/>
      <dgm:spPr/>
      <dgm:t>
        <a:bodyPr/>
        <a:lstStyle/>
        <a:p>
          <a:endParaRPr lang="es-MX"/>
        </a:p>
      </dgm:t>
    </dgm:pt>
    <dgm:pt modelId="{BF1B0FFF-8CF4-4BD8-81F5-CA97EDD71D4C}" type="sibTrans" cxnId="{6274CAA8-8799-4328-BBC7-9D887A049094}">
      <dgm:prSet/>
      <dgm:spPr/>
      <dgm:t>
        <a:bodyPr/>
        <a:lstStyle/>
        <a:p>
          <a:endParaRPr lang="es-MX"/>
        </a:p>
      </dgm:t>
    </dgm:pt>
    <dgm:pt modelId="{A4857E45-0923-420B-8997-4CF3B5AB214B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Acción Práctica</a:t>
          </a:r>
        </a:p>
      </dgm:t>
    </dgm:pt>
    <dgm:pt modelId="{F0FD0F02-6BA9-4158-823A-06EFD93D10A3}" type="parTrans" cxnId="{F8DCDBFC-B40E-4DE2-8FF8-A63F6BE375E7}">
      <dgm:prSet/>
      <dgm:spPr/>
      <dgm:t>
        <a:bodyPr/>
        <a:lstStyle/>
        <a:p>
          <a:endParaRPr lang="es-MX"/>
        </a:p>
      </dgm:t>
    </dgm:pt>
    <dgm:pt modelId="{7A11F3E3-E164-4422-862F-C06C75446697}" type="sibTrans" cxnId="{F8DCDBFC-B40E-4DE2-8FF8-A63F6BE375E7}">
      <dgm:prSet/>
      <dgm:spPr/>
      <dgm:t>
        <a:bodyPr/>
        <a:lstStyle/>
        <a:p>
          <a:endParaRPr lang="es-MX"/>
        </a:p>
      </dgm:t>
    </dgm:pt>
    <dgm:pt modelId="{4979A3D6-9615-4FFC-91DC-FDE6A6630845}">
      <dgm:prSet phldrT="[Texto]"/>
      <dgm:spPr/>
      <dgm:t>
        <a:bodyPr/>
        <a:lstStyle/>
        <a:p>
          <a:pPr algn="l">
            <a:buClr>
              <a:schemeClr val="accent6">
                <a:lumMod val="75000"/>
              </a:schemeClr>
            </a:buClr>
            <a:buFont typeface="Wingdings" panose="05000000000000000000" pitchFamily="2" charset="2"/>
            <a:buChar char="Ø"/>
          </a:pPr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Conservar, transferir, acceder a los documentos o eliminarlos.</a:t>
          </a:r>
        </a:p>
      </dgm:t>
    </dgm:pt>
    <dgm:pt modelId="{0335B1A3-957D-4F97-B2C1-3CF581F86EEC}" type="parTrans" cxnId="{492CD25D-A99A-42AE-8341-8B4378F214CD}">
      <dgm:prSet/>
      <dgm:spPr/>
      <dgm:t>
        <a:bodyPr/>
        <a:lstStyle/>
        <a:p>
          <a:endParaRPr lang="es-MX"/>
        </a:p>
      </dgm:t>
    </dgm:pt>
    <dgm:pt modelId="{776C945C-3E4A-4E29-BBBE-B53AF8F672E4}" type="sibTrans" cxnId="{492CD25D-A99A-42AE-8341-8B4378F214CD}">
      <dgm:prSet/>
      <dgm:spPr/>
      <dgm:t>
        <a:bodyPr/>
        <a:lstStyle/>
        <a:p>
          <a:endParaRPr lang="es-MX"/>
        </a:p>
      </dgm:t>
    </dgm:pt>
    <dgm:pt modelId="{92389316-4781-4FEA-819A-157B71E7EA3A}">
      <dgm:prSet phldrT="[Texto]"/>
      <dgm:spPr>
        <a:solidFill>
          <a:srgbClr val="1A8249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Acción Intelectual</a:t>
          </a:r>
        </a:p>
      </dgm:t>
    </dgm:pt>
    <dgm:pt modelId="{48AA9FB8-795E-4EB2-ADEE-7334B0DD9B48}" type="sibTrans" cxnId="{EEDADE2C-0C21-40E7-B030-B9EA4F262684}">
      <dgm:prSet/>
      <dgm:spPr/>
      <dgm:t>
        <a:bodyPr/>
        <a:lstStyle/>
        <a:p>
          <a:endParaRPr lang="es-MX"/>
        </a:p>
      </dgm:t>
    </dgm:pt>
    <dgm:pt modelId="{067863B6-ABBE-41FB-B9E0-A10F18C34476}" type="parTrans" cxnId="{EEDADE2C-0C21-40E7-B030-B9EA4F262684}">
      <dgm:prSet/>
      <dgm:spPr/>
      <dgm:t>
        <a:bodyPr/>
        <a:lstStyle/>
        <a:p>
          <a:endParaRPr lang="es-MX"/>
        </a:p>
      </dgm:t>
    </dgm:pt>
    <dgm:pt modelId="{018AB095-7614-498F-A126-379E15BEFF9E}" type="pres">
      <dgm:prSet presAssocID="{98736EEF-E906-497A-A0C3-B0B4BB917255}" presName="linearFlow" presStyleCnt="0">
        <dgm:presLayoutVars>
          <dgm:dir/>
          <dgm:animLvl val="lvl"/>
          <dgm:resizeHandles val="exact"/>
        </dgm:presLayoutVars>
      </dgm:prSet>
      <dgm:spPr/>
    </dgm:pt>
    <dgm:pt modelId="{094262ED-0E6B-4148-BDA9-A376F2A8A399}" type="pres">
      <dgm:prSet presAssocID="{92389316-4781-4FEA-819A-157B71E7EA3A}" presName="composite" presStyleCnt="0"/>
      <dgm:spPr/>
    </dgm:pt>
    <dgm:pt modelId="{08D66491-FDD2-44E2-BE8E-CF6BEAD7BE0E}" type="pres">
      <dgm:prSet presAssocID="{92389316-4781-4FEA-819A-157B71E7EA3A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7B84DCA-CB6A-4FE9-8D28-03784A683799}" type="pres">
      <dgm:prSet presAssocID="{92389316-4781-4FEA-819A-157B71E7EA3A}" presName="descendantText" presStyleLbl="alignAcc1" presStyleIdx="0" presStyleCnt="3">
        <dgm:presLayoutVars>
          <dgm:bulletEnabled val="1"/>
        </dgm:presLayoutVars>
      </dgm:prSet>
      <dgm:spPr/>
    </dgm:pt>
    <dgm:pt modelId="{44A3BFC9-B783-4667-9E20-47B70964AFA7}" type="pres">
      <dgm:prSet presAssocID="{48AA9FB8-795E-4EB2-ADEE-7334B0DD9B48}" presName="sp" presStyleCnt="0"/>
      <dgm:spPr/>
    </dgm:pt>
    <dgm:pt modelId="{6A442B76-60CE-43ED-BEED-6D375AFD6C0B}" type="pres">
      <dgm:prSet presAssocID="{29C12335-8DCE-4D34-BC9D-AAADD6D1FBE4}" presName="composite" presStyleCnt="0"/>
      <dgm:spPr/>
    </dgm:pt>
    <dgm:pt modelId="{7A6F99C7-DD38-4F66-A715-6181A53DC769}" type="pres">
      <dgm:prSet presAssocID="{29C12335-8DCE-4D34-BC9D-AAADD6D1FBE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9786DC42-079E-4A8D-9ECC-64DE5E45BE20}" type="pres">
      <dgm:prSet presAssocID="{29C12335-8DCE-4D34-BC9D-AAADD6D1FBE4}" presName="descendantText" presStyleLbl="alignAcc1" presStyleIdx="1" presStyleCnt="3">
        <dgm:presLayoutVars>
          <dgm:bulletEnabled val="1"/>
        </dgm:presLayoutVars>
      </dgm:prSet>
      <dgm:spPr/>
    </dgm:pt>
    <dgm:pt modelId="{372C1F2F-83DF-4E8D-B7B7-D9E047758F4A}" type="pres">
      <dgm:prSet presAssocID="{F8781C92-D067-40B3-98DC-1CBF9DD08613}" presName="sp" presStyleCnt="0"/>
      <dgm:spPr/>
    </dgm:pt>
    <dgm:pt modelId="{72EBB1B3-DA91-4462-AFA9-CDCAC66510A2}" type="pres">
      <dgm:prSet presAssocID="{A4857E45-0923-420B-8997-4CF3B5AB214B}" presName="composite" presStyleCnt="0"/>
      <dgm:spPr/>
    </dgm:pt>
    <dgm:pt modelId="{4BA3BFF1-59B4-458D-8859-2789A37871A7}" type="pres">
      <dgm:prSet presAssocID="{A4857E45-0923-420B-8997-4CF3B5AB214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86CE31F9-C76C-4CB8-9BEC-D669EF70AF62}" type="pres">
      <dgm:prSet presAssocID="{A4857E45-0923-420B-8997-4CF3B5AB214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EC45AD1A-0706-474B-83B1-1E4BCD0F78A9}" srcId="{98736EEF-E906-497A-A0C3-B0B4BB917255}" destId="{29C12335-8DCE-4D34-BC9D-AAADD6D1FBE4}" srcOrd="1" destOrd="0" parTransId="{85063161-443B-4916-BB96-22682AEC8238}" sibTransId="{F8781C92-D067-40B3-98DC-1CBF9DD08613}"/>
    <dgm:cxn modelId="{EEDADE2C-0C21-40E7-B030-B9EA4F262684}" srcId="{98736EEF-E906-497A-A0C3-B0B4BB917255}" destId="{92389316-4781-4FEA-819A-157B71E7EA3A}" srcOrd="0" destOrd="0" parTransId="{067863B6-ABBE-41FB-B9E0-A10F18C34476}" sibTransId="{48AA9FB8-795E-4EB2-ADEE-7334B0DD9B48}"/>
    <dgm:cxn modelId="{492CD25D-A99A-42AE-8341-8B4378F214CD}" srcId="{A4857E45-0923-420B-8997-4CF3B5AB214B}" destId="{4979A3D6-9615-4FFC-91DC-FDE6A6630845}" srcOrd="0" destOrd="0" parTransId="{0335B1A3-957D-4F97-B2C1-3CF581F86EEC}" sibTransId="{776C945C-3E4A-4E29-BBBE-B53AF8F672E4}"/>
    <dgm:cxn modelId="{E6A01769-CB0F-4CC4-9B82-D0AA25853CB2}" type="presOf" srcId="{7A0DCB4E-CEDF-4D73-94D5-83995EDBD9D6}" destId="{B7B84DCA-CB6A-4FE9-8D28-03784A683799}" srcOrd="0" destOrd="0" presId="urn:microsoft.com/office/officeart/2005/8/layout/chevron2"/>
    <dgm:cxn modelId="{1D239B74-3349-4217-BA30-21ABABB2F038}" type="presOf" srcId="{98736EEF-E906-497A-A0C3-B0B4BB917255}" destId="{018AB095-7614-498F-A126-379E15BEFF9E}" srcOrd="0" destOrd="0" presId="urn:microsoft.com/office/officeart/2005/8/layout/chevron2"/>
    <dgm:cxn modelId="{5B8F5255-28B9-47F5-9D3E-417A760C78A4}" srcId="{92389316-4781-4FEA-819A-157B71E7EA3A}" destId="{7A0DCB4E-CEDF-4D73-94D5-83995EDBD9D6}" srcOrd="0" destOrd="0" parTransId="{E2E6F19F-DD58-4C95-BDA9-8E159480FD70}" sibTransId="{BD858EB8-E0E6-4A90-9D4E-0BF3967A7153}"/>
    <dgm:cxn modelId="{C77A7079-6D2E-4514-8495-A0D073175E54}" type="presOf" srcId="{4979A3D6-9615-4FFC-91DC-FDE6A6630845}" destId="{86CE31F9-C76C-4CB8-9BEC-D669EF70AF62}" srcOrd="0" destOrd="0" presId="urn:microsoft.com/office/officeart/2005/8/layout/chevron2"/>
    <dgm:cxn modelId="{7BD15398-FD07-4426-B1FC-616257FD637A}" type="presOf" srcId="{A4857E45-0923-420B-8997-4CF3B5AB214B}" destId="{4BA3BFF1-59B4-458D-8859-2789A37871A7}" srcOrd="0" destOrd="0" presId="urn:microsoft.com/office/officeart/2005/8/layout/chevron2"/>
    <dgm:cxn modelId="{6E81549D-8DD9-4E92-8C49-826479D33ABC}" type="presOf" srcId="{29C12335-8DCE-4D34-BC9D-AAADD6D1FBE4}" destId="{7A6F99C7-DD38-4F66-A715-6181A53DC769}" srcOrd="0" destOrd="0" presId="urn:microsoft.com/office/officeart/2005/8/layout/chevron2"/>
    <dgm:cxn modelId="{6274CAA8-8799-4328-BBC7-9D887A049094}" srcId="{29C12335-8DCE-4D34-BC9D-AAADD6D1FBE4}" destId="{7321206D-B935-4607-84CD-479D54673939}" srcOrd="0" destOrd="0" parTransId="{10A445B7-577E-4D10-90D9-8C2C164B7258}" sibTransId="{BF1B0FFF-8CF4-4BD8-81F5-CA97EDD71D4C}"/>
    <dgm:cxn modelId="{EAF1F0B0-7773-4CFF-A0B2-94A75920710B}" type="presOf" srcId="{92389316-4781-4FEA-819A-157B71E7EA3A}" destId="{08D66491-FDD2-44E2-BE8E-CF6BEAD7BE0E}" srcOrd="0" destOrd="0" presId="urn:microsoft.com/office/officeart/2005/8/layout/chevron2"/>
    <dgm:cxn modelId="{11114AD3-CB31-42C6-B4B8-CEF2FA753D1C}" type="presOf" srcId="{7321206D-B935-4607-84CD-479D54673939}" destId="{9786DC42-079E-4A8D-9ECC-64DE5E45BE20}" srcOrd="0" destOrd="0" presId="urn:microsoft.com/office/officeart/2005/8/layout/chevron2"/>
    <dgm:cxn modelId="{F8DCDBFC-B40E-4DE2-8FF8-A63F6BE375E7}" srcId="{98736EEF-E906-497A-A0C3-B0B4BB917255}" destId="{A4857E45-0923-420B-8997-4CF3B5AB214B}" srcOrd="2" destOrd="0" parTransId="{F0FD0F02-6BA9-4158-823A-06EFD93D10A3}" sibTransId="{7A11F3E3-E164-4422-862F-C06C75446697}"/>
    <dgm:cxn modelId="{74069408-7BBB-42A7-BCB1-8E04839CDBF8}" type="presParOf" srcId="{018AB095-7614-498F-A126-379E15BEFF9E}" destId="{094262ED-0E6B-4148-BDA9-A376F2A8A399}" srcOrd="0" destOrd="0" presId="urn:microsoft.com/office/officeart/2005/8/layout/chevron2"/>
    <dgm:cxn modelId="{8EC7E114-C629-41DB-B5B6-78C83926AB4C}" type="presParOf" srcId="{094262ED-0E6B-4148-BDA9-A376F2A8A399}" destId="{08D66491-FDD2-44E2-BE8E-CF6BEAD7BE0E}" srcOrd="0" destOrd="0" presId="urn:microsoft.com/office/officeart/2005/8/layout/chevron2"/>
    <dgm:cxn modelId="{DB5C392B-9B6C-4665-8D9B-C472BB498C00}" type="presParOf" srcId="{094262ED-0E6B-4148-BDA9-A376F2A8A399}" destId="{B7B84DCA-CB6A-4FE9-8D28-03784A683799}" srcOrd="1" destOrd="0" presId="urn:microsoft.com/office/officeart/2005/8/layout/chevron2"/>
    <dgm:cxn modelId="{DAFF4EE0-A651-4855-ADEF-93F86F241AFF}" type="presParOf" srcId="{018AB095-7614-498F-A126-379E15BEFF9E}" destId="{44A3BFC9-B783-4667-9E20-47B70964AFA7}" srcOrd="1" destOrd="0" presId="urn:microsoft.com/office/officeart/2005/8/layout/chevron2"/>
    <dgm:cxn modelId="{D7A97A89-079D-4F23-ABA3-68D6BF2709C4}" type="presParOf" srcId="{018AB095-7614-498F-A126-379E15BEFF9E}" destId="{6A442B76-60CE-43ED-BEED-6D375AFD6C0B}" srcOrd="2" destOrd="0" presId="urn:microsoft.com/office/officeart/2005/8/layout/chevron2"/>
    <dgm:cxn modelId="{5D1648E7-C5D3-47D5-B236-A484DBE22487}" type="presParOf" srcId="{6A442B76-60CE-43ED-BEED-6D375AFD6C0B}" destId="{7A6F99C7-DD38-4F66-A715-6181A53DC769}" srcOrd="0" destOrd="0" presId="urn:microsoft.com/office/officeart/2005/8/layout/chevron2"/>
    <dgm:cxn modelId="{F1B1B9A1-1C4B-4E90-A415-4CCB0051013B}" type="presParOf" srcId="{6A442B76-60CE-43ED-BEED-6D375AFD6C0B}" destId="{9786DC42-079E-4A8D-9ECC-64DE5E45BE20}" srcOrd="1" destOrd="0" presId="urn:microsoft.com/office/officeart/2005/8/layout/chevron2"/>
    <dgm:cxn modelId="{4DF7C480-A310-488F-A0D0-D299C7AA6C95}" type="presParOf" srcId="{018AB095-7614-498F-A126-379E15BEFF9E}" destId="{372C1F2F-83DF-4E8D-B7B7-D9E047758F4A}" srcOrd="3" destOrd="0" presId="urn:microsoft.com/office/officeart/2005/8/layout/chevron2"/>
    <dgm:cxn modelId="{C48653A0-A0DE-4AE6-9F55-A1D40479F28D}" type="presParOf" srcId="{018AB095-7614-498F-A126-379E15BEFF9E}" destId="{72EBB1B3-DA91-4462-AFA9-CDCAC66510A2}" srcOrd="4" destOrd="0" presId="urn:microsoft.com/office/officeart/2005/8/layout/chevron2"/>
    <dgm:cxn modelId="{17998B2A-F5A2-4D86-A814-DADB75B84897}" type="presParOf" srcId="{72EBB1B3-DA91-4462-AFA9-CDCAC66510A2}" destId="{4BA3BFF1-59B4-458D-8859-2789A37871A7}" srcOrd="0" destOrd="0" presId="urn:microsoft.com/office/officeart/2005/8/layout/chevron2"/>
    <dgm:cxn modelId="{35F1885B-BC6B-4948-9105-689BA702A841}" type="presParOf" srcId="{72EBB1B3-DA91-4462-AFA9-CDCAC66510A2}" destId="{86CE31F9-C76C-4CB8-9BEC-D669EF70AF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5B3F95-A4D4-4DC1-951F-9508DF40C1D8}" type="doc">
      <dgm:prSet loTypeId="urn:microsoft.com/office/officeart/2005/8/layout/radial2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7331DA7D-69BC-4D2C-83AC-724E9E661906}">
      <dgm:prSet/>
      <dgm:spPr/>
      <dgm:t>
        <a:bodyPr/>
        <a:lstStyle/>
        <a:p>
          <a:pPr rtl="0"/>
          <a:r>
            <a:rPr lang="es-MX" b="1" dirty="0">
              <a:latin typeface="Arial" panose="020B0604020202020204" pitchFamily="34" charset="0"/>
              <a:cs typeface="Arial" panose="020B0604020202020204" pitchFamily="34" charset="0"/>
            </a:rPr>
            <a:t>1.-Clasificación archivística</a:t>
          </a:r>
        </a:p>
      </dgm:t>
    </dgm:pt>
    <dgm:pt modelId="{1CB7781E-CBD6-4C49-B5FA-55DEEA83B272}" type="parTrans" cxnId="{F64255AC-7B98-4950-9DB9-E87884CEB56E}">
      <dgm:prSet/>
      <dgm:spPr/>
      <dgm:t>
        <a:bodyPr/>
        <a:lstStyle/>
        <a:p>
          <a:endParaRPr lang="es-MX"/>
        </a:p>
      </dgm:t>
    </dgm:pt>
    <dgm:pt modelId="{94552881-4C2E-46EC-B24A-CDDB4F8CA29A}" type="sibTrans" cxnId="{F64255AC-7B98-4950-9DB9-E87884CEB56E}">
      <dgm:prSet/>
      <dgm:spPr/>
      <dgm:t>
        <a:bodyPr/>
        <a:lstStyle/>
        <a:p>
          <a:endParaRPr lang="es-MX"/>
        </a:p>
      </dgm:t>
    </dgm:pt>
    <dgm:pt modelId="{5DB666F5-064E-4BEB-BCA2-770E6788A9E8}">
      <dgm:prSet/>
      <dgm:spPr/>
      <dgm:t>
        <a:bodyPr/>
        <a:lstStyle/>
        <a:p>
          <a:pPr rtl="0"/>
          <a:r>
            <a:rPr lang="es-MX" b="1" dirty="0">
              <a:latin typeface="Arial" panose="020B0604020202020204" pitchFamily="34" charset="0"/>
              <a:cs typeface="Arial" panose="020B0604020202020204" pitchFamily="34" charset="0"/>
            </a:rPr>
            <a:t>2.- Ordenación documental</a:t>
          </a:r>
        </a:p>
      </dgm:t>
    </dgm:pt>
    <dgm:pt modelId="{5A20FDD0-E8CA-458E-80FD-F34FEE028224}" type="parTrans" cxnId="{92D35C1B-3D33-432D-B2D6-48343546C109}">
      <dgm:prSet/>
      <dgm:spPr/>
      <dgm:t>
        <a:bodyPr/>
        <a:lstStyle/>
        <a:p>
          <a:endParaRPr lang="es-MX"/>
        </a:p>
      </dgm:t>
    </dgm:pt>
    <dgm:pt modelId="{FE7F3E84-AFA2-4026-A60E-56FAC5312B83}" type="sibTrans" cxnId="{92D35C1B-3D33-432D-B2D6-48343546C109}">
      <dgm:prSet/>
      <dgm:spPr/>
      <dgm:t>
        <a:bodyPr/>
        <a:lstStyle/>
        <a:p>
          <a:endParaRPr lang="es-MX"/>
        </a:p>
      </dgm:t>
    </dgm:pt>
    <dgm:pt modelId="{4DBF5643-F3E0-43EE-8038-A3C71C92ED91}">
      <dgm:prSet custT="1"/>
      <dgm:spPr/>
      <dgm:t>
        <a:bodyPr/>
        <a:lstStyle/>
        <a:p>
          <a:endParaRPr lang="es-MX" sz="105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8BA34C-992B-4DFB-BEA7-670C34B96973}" type="parTrans" cxnId="{2C2B9EA6-B4DB-4B20-8A69-14C6F8F2D204}">
      <dgm:prSet/>
      <dgm:spPr/>
      <dgm:t>
        <a:bodyPr/>
        <a:lstStyle/>
        <a:p>
          <a:endParaRPr lang="es-MX"/>
        </a:p>
      </dgm:t>
    </dgm:pt>
    <dgm:pt modelId="{74CCD691-7FE5-4CEA-97EA-FE3B31D3CB1B}" type="sibTrans" cxnId="{2C2B9EA6-B4DB-4B20-8A69-14C6F8F2D204}">
      <dgm:prSet/>
      <dgm:spPr/>
      <dgm:t>
        <a:bodyPr/>
        <a:lstStyle/>
        <a:p>
          <a:endParaRPr lang="es-MX"/>
        </a:p>
      </dgm:t>
    </dgm:pt>
    <dgm:pt modelId="{56B60BAD-EA2B-474D-8956-F4A6592DE83F}" type="pres">
      <dgm:prSet presAssocID="{7A5B3F95-A4D4-4DC1-951F-9508DF40C1D8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0AAC8646-D08D-4C4B-9417-F2AFDD3A023C}" type="pres">
      <dgm:prSet presAssocID="{7A5B3F95-A4D4-4DC1-951F-9508DF40C1D8}" presName="cycle" presStyleCnt="0"/>
      <dgm:spPr/>
    </dgm:pt>
    <dgm:pt modelId="{B4BFD994-3EFB-471B-8126-083B300C3420}" type="pres">
      <dgm:prSet presAssocID="{7A5B3F95-A4D4-4DC1-951F-9508DF40C1D8}" presName="centerShape" presStyleCnt="0"/>
      <dgm:spPr/>
    </dgm:pt>
    <dgm:pt modelId="{8C54F60B-9BDE-44CC-AB8E-D6DBFA902B21}" type="pres">
      <dgm:prSet presAssocID="{7A5B3F95-A4D4-4DC1-951F-9508DF40C1D8}" presName="connSite" presStyleLbl="node1" presStyleIdx="0" presStyleCnt="3"/>
      <dgm:spPr/>
    </dgm:pt>
    <dgm:pt modelId="{DC8BDB2B-7815-489B-AA6D-1A52547C29BE}" type="pres">
      <dgm:prSet presAssocID="{7A5B3F95-A4D4-4DC1-951F-9508DF40C1D8}" presName="visible" presStyleLbl="node1" presStyleIdx="0" presStyleCnt="3" custScaleY="86279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/>
          <a:srcRect/>
          <a:stretch>
            <a:fillRect l="-9000" r="-9000"/>
          </a:stretch>
        </a:blipFill>
        <a:ln>
          <a:solidFill>
            <a:srgbClr val="00B0F0"/>
          </a:solidFill>
        </a:ln>
      </dgm:spPr>
    </dgm:pt>
    <dgm:pt modelId="{E925A3D6-0945-42BD-9D3A-7472069BA0FD}" type="pres">
      <dgm:prSet presAssocID="{1CB7781E-CBD6-4C49-B5FA-55DEEA83B272}" presName="Name25" presStyleLbl="parChTrans1D1" presStyleIdx="0" presStyleCnt="2"/>
      <dgm:spPr/>
    </dgm:pt>
    <dgm:pt modelId="{0EE9A147-F320-4373-A54B-4C6CFCAF0DAA}" type="pres">
      <dgm:prSet presAssocID="{7331DA7D-69BC-4D2C-83AC-724E9E661906}" presName="node" presStyleCnt="0"/>
      <dgm:spPr/>
    </dgm:pt>
    <dgm:pt modelId="{DEC6112B-B371-4AB9-95D3-7D764ADE7A87}" type="pres">
      <dgm:prSet presAssocID="{7331DA7D-69BC-4D2C-83AC-724E9E661906}" presName="parentNode" presStyleLbl="node1" presStyleIdx="1" presStyleCnt="3" custLinFactNeighborX="12415" custLinFactNeighborY="222">
        <dgm:presLayoutVars>
          <dgm:chMax val="1"/>
          <dgm:bulletEnabled val="1"/>
        </dgm:presLayoutVars>
      </dgm:prSet>
      <dgm:spPr/>
    </dgm:pt>
    <dgm:pt modelId="{B2FD1EA3-C9E5-430F-9344-2607CF37707E}" type="pres">
      <dgm:prSet presAssocID="{7331DA7D-69BC-4D2C-83AC-724E9E661906}" presName="childNode" presStyleLbl="revTx" presStyleIdx="0" presStyleCnt="1">
        <dgm:presLayoutVars>
          <dgm:bulletEnabled val="1"/>
        </dgm:presLayoutVars>
      </dgm:prSet>
      <dgm:spPr/>
    </dgm:pt>
    <dgm:pt modelId="{BB482028-8EB7-4C78-AA77-BB56309D5531}" type="pres">
      <dgm:prSet presAssocID="{5A20FDD0-E8CA-458E-80FD-F34FEE028224}" presName="Name25" presStyleLbl="parChTrans1D1" presStyleIdx="1" presStyleCnt="2"/>
      <dgm:spPr/>
    </dgm:pt>
    <dgm:pt modelId="{D0F7E756-7F44-4EF5-981D-BA00E4422DBB}" type="pres">
      <dgm:prSet presAssocID="{5DB666F5-064E-4BEB-BCA2-770E6788A9E8}" presName="node" presStyleCnt="0"/>
      <dgm:spPr/>
    </dgm:pt>
    <dgm:pt modelId="{A5CD22A4-61E2-4FA0-BFCB-9B29576A085D}" type="pres">
      <dgm:prSet presAssocID="{5DB666F5-064E-4BEB-BCA2-770E6788A9E8}" presName="parentNode" presStyleLbl="node1" presStyleIdx="2" presStyleCnt="3" custLinFactNeighborX="16541" custLinFactNeighborY="7473">
        <dgm:presLayoutVars>
          <dgm:chMax val="1"/>
          <dgm:bulletEnabled val="1"/>
        </dgm:presLayoutVars>
      </dgm:prSet>
      <dgm:spPr/>
    </dgm:pt>
    <dgm:pt modelId="{EC1D031B-E158-45D1-A466-EFB2BA5DE329}" type="pres">
      <dgm:prSet presAssocID="{5DB666F5-064E-4BEB-BCA2-770E6788A9E8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92D35C1B-3D33-432D-B2D6-48343546C109}" srcId="{7A5B3F95-A4D4-4DC1-951F-9508DF40C1D8}" destId="{5DB666F5-064E-4BEB-BCA2-770E6788A9E8}" srcOrd="1" destOrd="0" parTransId="{5A20FDD0-E8CA-458E-80FD-F34FEE028224}" sibTransId="{FE7F3E84-AFA2-4026-A60E-56FAC5312B83}"/>
    <dgm:cxn modelId="{441EC944-D3F9-45A2-9E9A-1A320EC99106}" type="presOf" srcId="{7A5B3F95-A4D4-4DC1-951F-9508DF40C1D8}" destId="{56B60BAD-EA2B-474D-8956-F4A6592DE83F}" srcOrd="0" destOrd="0" presId="urn:microsoft.com/office/officeart/2005/8/layout/radial2"/>
    <dgm:cxn modelId="{584EC56B-6318-47C3-AE96-DB91B546F447}" type="presOf" srcId="{7331DA7D-69BC-4D2C-83AC-724E9E661906}" destId="{DEC6112B-B371-4AB9-95D3-7D764ADE7A87}" srcOrd="0" destOrd="0" presId="urn:microsoft.com/office/officeart/2005/8/layout/radial2"/>
    <dgm:cxn modelId="{139DFD52-1230-4284-82B2-EB79A7CA8426}" type="presOf" srcId="{4DBF5643-F3E0-43EE-8038-A3C71C92ED91}" destId="{B2FD1EA3-C9E5-430F-9344-2607CF37707E}" srcOrd="0" destOrd="0" presId="urn:microsoft.com/office/officeart/2005/8/layout/radial2"/>
    <dgm:cxn modelId="{6A513D77-8762-4E4E-AAD0-E0E8EB8A15B2}" type="presOf" srcId="{1CB7781E-CBD6-4C49-B5FA-55DEEA83B272}" destId="{E925A3D6-0945-42BD-9D3A-7472069BA0FD}" srcOrd="0" destOrd="0" presId="urn:microsoft.com/office/officeart/2005/8/layout/radial2"/>
    <dgm:cxn modelId="{2C2B9EA6-B4DB-4B20-8A69-14C6F8F2D204}" srcId="{7331DA7D-69BC-4D2C-83AC-724E9E661906}" destId="{4DBF5643-F3E0-43EE-8038-A3C71C92ED91}" srcOrd="0" destOrd="0" parTransId="{EB8BA34C-992B-4DFB-BEA7-670C34B96973}" sibTransId="{74CCD691-7FE5-4CEA-97EA-FE3B31D3CB1B}"/>
    <dgm:cxn modelId="{F64255AC-7B98-4950-9DB9-E87884CEB56E}" srcId="{7A5B3F95-A4D4-4DC1-951F-9508DF40C1D8}" destId="{7331DA7D-69BC-4D2C-83AC-724E9E661906}" srcOrd="0" destOrd="0" parTransId="{1CB7781E-CBD6-4C49-B5FA-55DEEA83B272}" sibTransId="{94552881-4C2E-46EC-B24A-CDDB4F8CA29A}"/>
    <dgm:cxn modelId="{9ACCB8CD-AF05-4B0E-AB01-6DF80BBDDF6C}" type="presOf" srcId="{5DB666F5-064E-4BEB-BCA2-770E6788A9E8}" destId="{A5CD22A4-61E2-4FA0-BFCB-9B29576A085D}" srcOrd="0" destOrd="0" presId="urn:microsoft.com/office/officeart/2005/8/layout/radial2"/>
    <dgm:cxn modelId="{19AA8FFC-5B01-41AB-A88A-58C199BCCD91}" type="presOf" srcId="{5A20FDD0-E8CA-458E-80FD-F34FEE028224}" destId="{BB482028-8EB7-4C78-AA77-BB56309D5531}" srcOrd="0" destOrd="0" presId="urn:microsoft.com/office/officeart/2005/8/layout/radial2"/>
    <dgm:cxn modelId="{30A1CD3C-EECB-4285-A0C9-2208FB83EB1A}" type="presParOf" srcId="{56B60BAD-EA2B-474D-8956-F4A6592DE83F}" destId="{0AAC8646-D08D-4C4B-9417-F2AFDD3A023C}" srcOrd="0" destOrd="0" presId="urn:microsoft.com/office/officeart/2005/8/layout/radial2"/>
    <dgm:cxn modelId="{C5635683-43D5-413C-8FC4-A2B132D3A9C5}" type="presParOf" srcId="{0AAC8646-D08D-4C4B-9417-F2AFDD3A023C}" destId="{B4BFD994-3EFB-471B-8126-083B300C3420}" srcOrd="0" destOrd="0" presId="urn:microsoft.com/office/officeart/2005/8/layout/radial2"/>
    <dgm:cxn modelId="{64B23385-4060-4D3B-BBA2-31A727EB1547}" type="presParOf" srcId="{B4BFD994-3EFB-471B-8126-083B300C3420}" destId="{8C54F60B-9BDE-44CC-AB8E-D6DBFA902B21}" srcOrd="0" destOrd="0" presId="urn:microsoft.com/office/officeart/2005/8/layout/radial2"/>
    <dgm:cxn modelId="{DEC51C6A-FCC4-4AA6-BC5F-1847BAE0DFD0}" type="presParOf" srcId="{B4BFD994-3EFB-471B-8126-083B300C3420}" destId="{DC8BDB2B-7815-489B-AA6D-1A52547C29BE}" srcOrd="1" destOrd="0" presId="urn:microsoft.com/office/officeart/2005/8/layout/radial2"/>
    <dgm:cxn modelId="{BA5C483E-C5E0-4061-BEE8-EDE85CC879EB}" type="presParOf" srcId="{0AAC8646-D08D-4C4B-9417-F2AFDD3A023C}" destId="{E925A3D6-0945-42BD-9D3A-7472069BA0FD}" srcOrd="1" destOrd="0" presId="urn:microsoft.com/office/officeart/2005/8/layout/radial2"/>
    <dgm:cxn modelId="{72DF1617-573D-423D-A822-C916DAEDA83C}" type="presParOf" srcId="{0AAC8646-D08D-4C4B-9417-F2AFDD3A023C}" destId="{0EE9A147-F320-4373-A54B-4C6CFCAF0DAA}" srcOrd="2" destOrd="0" presId="urn:microsoft.com/office/officeart/2005/8/layout/radial2"/>
    <dgm:cxn modelId="{94657D86-C513-430B-8F27-975C7D4DAA10}" type="presParOf" srcId="{0EE9A147-F320-4373-A54B-4C6CFCAF0DAA}" destId="{DEC6112B-B371-4AB9-95D3-7D764ADE7A87}" srcOrd="0" destOrd="0" presId="urn:microsoft.com/office/officeart/2005/8/layout/radial2"/>
    <dgm:cxn modelId="{60EDBB26-352F-495C-95CE-0841FA63FCED}" type="presParOf" srcId="{0EE9A147-F320-4373-A54B-4C6CFCAF0DAA}" destId="{B2FD1EA3-C9E5-430F-9344-2607CF37707E}" srcOrd="1" destOrd="0" presId="urn:microsoft.com/office/officeart/2005/8/layout/radial2"/>
    <dgm:cxn modelId="{2FB75966-AB34-4A28-AD21-F3443A22A07C}" type="presParOf" srcId="{0AAC8646-D08D-4C4B-9417-F2AFDD3A023C}" destId="{BB482028-8EB7-4C78-AA77-BB56309D5531}" srcOrd="3" destOrd="0" presId="urn:microsoft.com/office/officeart/2005/8/layout/radial2"/>
    <dgm:cxn modelId="{F8EF9EEC-8FB8-4850-A808-EA44B9501C3D}" type="presParOf" srcId="{0AAC8646-D08D-4C4B-9417-F2AFDD3A023C}" destId="{D0F7E756-7F44-4EF5-981D-BA00E4422DBB}" srcOrd="4" destOrd="0" presId="urn:microsoft.com/office/officeart/2005/8/layout/radial2"/>
    <dgm:cxn modelId="{76433E22-9DB7-4276-9B22-E020A0BD8F5F}" type="presParOf" srcId="{D0F7E756-7F44-4EF5-981D-BA00E4422DBB}" destId="{A5CD22A4-61E2-4FA0-BFCB-9B29576A085D}" srcOrd="0" destOrd="0" presId="urn:microsoft.com/office/officeart/2005/8/layout/radial2"/>
    <dgm:cxn modelId="{DC71507D-D8D2-403B-B44B-5DB9EBF3A6F7}" type="presParOf" srcId="{D0F7E756-7F44-4EF5-981D-BA00E4422DBB}" destId="{EC1D031B-E158-45D1-A466-EFB2BA5DE32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57E8F5-B745-4D6F-9A5A-2B4F0C65D086}" type="doc">
      <dgm:prSet loTypeId="urn:microsoft.com/office/officeart/2005/8/layout/radial5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08E8AA43-FF31-4BA6-B7BD-31E063E71D4E}">
      <dgm:prSet phldrT="[Texto]"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Procesos Técnicos Archivísticos</a:t>
          </a:r>
        </a:p>
      </dgm:t>
    </dgm:pt>
    <dgm:pt modelId="{BD925281-B4F0-4C1B-8916-5A48DF2EB1B1}" type="parTrans" cxnId="{1E7B18C1-D527-4418-9676-2EA7B9C872EB}">
      <dgm:prSet/>
      <dgm:spPr/>
      <dgm:t>
        <a:bodyPr/>
        <a:lstStyle/>
        <a:p>
          <a:endParaRPr lang="es-MX"/>
        </a:p>
      </dgm:t>
    </dgm:pt>
    <dgm:pt modelId="{10282FA3-7925-4E28-BBAD-2CD021B9E3B7}" type="sibTrans" cxnId="{1E7B18C1-D527-4418-9676-2EA7B9C872EB}">
      <dgm:prSet/>
      <dgm:spPr/>
      <dgm:t>
        <a:bodyPr/>
        <a:lstStyle/>
        <a:p>
          <a:endParaRPr lang="es-MX"/>
        </a:p>
      </dgm:t>
    </dgm:pt>
    <dgm:pt modelId="{813F935E-0F1C-4AE4-8E4B-0943E5E0740B}">
      <dgm:prSet phldrT="[Texto]" custT="1"/>
      <dgm:spPr/>
      <dgm:t>
        <a:bodyPr/>
        <a:lstStyle/>
        <a:p>
          <a:r>
            <a:rPr lang="es-MX" sz="1200" b="0" dirty="0">
              <a:latin typeface="Arial" panose="020B0604020202020204" pitchFamily="34" charset="0"/>
              <a:cs typeface="Arial" panose="020B0604020202020204" pitchFamily="34" charset="0"/>
            </a:rPr>
            <a:t>3.- Expedientación</a:t>
          </a:r>
        </a:p>
      </dgm:t>
    </dgm:pt>
    <dgm:pt modelId="{51A95A75-976C-4BE0-B56E-AE92BBF41991}" type="parTrans" cxnId="{C2E36478-65C4-4651-AD7E-2FB86593FDE4}">
      <dgm:prSet/>
      <dgm:spPr/>
      <dgm:t>
        <a:bodyPr/>
        <a:lstStyle/>
        <a:p>
          <a:endParaRPr lang="es-MX"/>
        </a:p>
      </dgm:t>
    </dgm:pt>
    <dgm:pt modelId="{2AF065BA-3DC1-4ED5-939A-ECE522C6371E}" type="sibTrans" cxnId="{C2E36478-65C4-4651-AD7E-2FB86593FDE4}">
      <dgm:prSet/>
      <dgm:spPr/>
      <dgm:t>
        <a:bodyPr/>
        <a:lstStyle/>
        <a:p>
          <a:endParaRPr lang="es-MX"/>
        </a:p>
      </dgm:t>
    </dgm:pt>
    <dgm:pt modelId="{613F3340-A867-4EFB-86DE-47CF602F3FCE}">
      <dgm:prSet phldrT="[Texto]"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4.- Foliación</a:t>
          </a:r>
        </a:p>
      </dgm:t>
    </dgm:pt>
    <dgm:pt modelId="{44384EBA-904C-4BB8-8A5B-4ACE8706419F}" type="parTrans" cxnId="{17630CB2-C6CE-49FB-9306-5C9EA61BE91A}">
      <dgm:prSet/>
      <dgm:spPr/>
      <dgm:t>
        <a:bodyPr/>
        <a:lstStyle/>
        <a:p>
          <a:endParaRPr lang="es-MX"/>
        </a:p>
      </dgm:t>
    </dgm:pt>
    <dgm:pt modelId="{90DF8CFB-51AC-4DE3-AF22-C4FC51392469}" type="sibTrans" cxnId="{17630CB2-C6CE-49FB-9306-5C9EA61BE91A}">
      <dgm:prSet/>
      <dgm:spPr/>
      <dgm:t>
        <a:bodyPr/>
        <a:lstStyle/>
        <a:p>
          <a:endParaRPr lang="es-MX"/>
        </a:p>
      </dgm:t>
    </dgm:pt>
    <dgm:pt modelId="{2145B613-5514-42BD-A65B-AB152B8430EB}">
      <dgm:prSet phldrT="[Texto]"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5.- Glosa </a:t>
          </a:r>
        </a:p>
      </dgm:t>
    </dgm:pt>
    <dgm:pt modelId="{6621141E-8B58-45E0-B417-93867740DD88}" type="parTrans" cxnId="{4C99D470-AF34-4BAD-A80D-974B121C6555}">
      <dgm:prSet/>
      <dgm:spPr/>
      <dgm:t>
        <a:bodyPr/>
        <a:lstStyle/>
        <a:p>
          <a:endParaRPr lang="es-MX"/>
        </a:p>
      </dgm:t>
    </dgm:pt>
    <dgm:pt modelId="{B153B23F-F1ED-4235-90FA-50A2E8004A4F}" type="sibTrans" cxnId="{4C99D470-AF34-4BAD-A80D-974B121C6555}">
      <dgm:prSet/>
      <dgm:spPr/>
      <dgm:t>
        <a:bodyPr/>
        <a:lstStyle/>
        <a:p>
          <a:endParaRPr lang="es-MX"/>
        </a:p>
      </dgm:t>
    </dgm:pt>
    <dgm:pt modelId="{F728AF2A-2957-4DF2-94EC-D1D1AB6BD7AA}">
      <dgm:prSet phldrT="[Texto]"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6.- Expurgo</a:t>
          </a:r>
        </a:p>
      </dgm:t>
    </dgm:pt>
    <dgm:pt modelId="{C0128DBC-0A2C-4CB3-B394-2AAFFE094F2E}" type="parTrans" cxnId="{ED5BC349-8BD9-40BC-9F70-F7A3595748E0}">
      <dgm:prSet/>
      <dgm:spPr/>
      <dgm:t>
        <a:bodyPr/>
        <a:lstStyle/>
        <a:p>
          <a:endParaRPr lang="es-MX"/>
        </a:p>
      </dgm:t>
    </dgm:pt>
    <dgm:pt modelId="{62617C15-4F0D-4E36-B32B-4CD108651BC3}" type="sibTrans" cxnId="{ED5BC349-8BD9-40BC-9F70-F7A3595748E0}">
      <dgm:prSet/>
      <dgm:spPr/>
      <dgm:t>
        <a:bodyPr/>
        <a:lstStyle/>
        <a:p>
          <a:endParaRPr lang="es-MX"/>
        </a:p>
      </dgm:t>
    </dgm:pt>
    <dgm:pt modelId="{0EE7296A-89CB-4AE2-BC8B-59D34EDEA818}" type="pres">
      <dgm:prSet presAssocID="{4057E8F5-B745-4D6F-9A5A-2B4F0C65D08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CD8A90E-71C7-4C5F-9B51-957D16D25F51}" type="pres">
      <dgm:prSet presAssocID="{08E8AA43-FF31-4BA6-B7BD-31E063E71D4E}" presName="centerShape" presStyleLbl="node0" presStyleIdx="0" presStyleCnt="1"/>
      <dgm:spPr/>
    </dgm:pt>
    <dgm:pt modelId="{ABDBC2F9-76DD-4043-B60E-4BAD425E5068}" type="pres">
      <dgm:prSet presAssocID="{51A95A75-976C-4BE0-B56E-AE92BBF41991}" presName="parTrans" presStyleLbl="sibTrans2D1" presStyleIdx="0" presStyleCnt="4"/>
      <dgm:spPr/>
    </dgm:pt>
    <dgm:pt modelId="{D1BB5662-4590-4679-8854-8A240BB0D4E9}" type="pres">
      <dgm:prSet presAssocID="{51A95A75-976C-4BE0-B56E-AE92BBF41991}" presName="connectorText" presStyleLbl="sibTrans2D1" presStyleIdx="0" presStyleCnt="4"/>
      <dgm:spPr/>
    </dgm:pt>
    <dgm:pt modelId="{CCB83273-4EE8-4678-9687-EDC05A97FD3D}" type="pres">
      <dgm:prSet presAssocID="{813F935E-0F1C-4AE4-8E4B-0943E5E0740B}" presName="node" presStyleLbl="node1" presStyleIdx="0" presStyleCnt="4" custScaleX="116829">
        <dgm:presLayoutVars>
          <dgm:bulletEnabled val="1"/>
        </dgm:presLayoutVars>
      </dgm:prSet>
      <dgm:spPr/>
    </dgm:pt>
    <dgm:pt modelId="{AEEB58E7-AD72-4A43-BDF7-50428369B3F3}" type="pres">
      <dgm:prSet presAssocID="{44384EBA-904C-4BB8-8A5B-4ACE8706419F}" presName="parTrans" presStyleLbl="sibTrans2D1" presStyleIdx="1" presStyleCnt="4"/>
      <dgm:spPr/>
    </dgm:pt>
    <dgm:pt modelId="{0EC5F831-EEAB-48EE-B5B7-E64342F7F88A}" type="pres">
      <dgm:prSet presAssocID="{44384EBA-904C-4BB8-8A5B-4ACE8706419F}" presName="connectorText" presStyleLbl="sibTrans2D1" presStyleIdx="1" presStyleCnt="4"/>
      <dgm:spPr/>
    </dgm:pt>
    <dgm:pt modelId="{4351AEE0-A992-45F6-B7FE-F86AA7A51EF5}" type="pres">
      <dgm:prSet presAssocID="{613F3340-A867-4EFB-86DE-47CF602F3FCE}" presName="node" presStyleLbl="node1" presStyleIdx="1" presStyleCnt="4">
        <dgm:presLayoutVars>
          <dgm:bulletEnabled val="1"/>
        </dgm:presLayoutVars>
      </dgm:prSet>
      <dgm:spPr/>
    </dgm:pt>
    <dgm:pt modelId="{776AAA11-2C5A-47C0-87FE-270E3D083AB7}" type="pres">
      <dgm:prSet presAssocID="{6621141E-8B58-45E0-B417-93867740DD88}" presName="parTrans" presStyleLbl="sibTrans2D1" presStyleIdx="2" presStyleCnt="4"/>
      <dgm:spPr/>
    </dgm:pt>
    <dgm:pt modelId="{35940FA1-D8F2-4957-8B34-A96BD9AC136C}" type="pres">
      <dgm:prSet presAssocID="{6621141E-8B58-45E0-B417-93867740DD88}" presName="connectorText" presStyleLbl="sibTrans2D1" presStyleIdx="2" presStyleCnt="4"/>
      <dgm:spPr/>
    </dgm:pt>
    <dgm:pt modelId="{F42742F2-9B5D-4D02-AC68-B9D817DEC11B}" type="pres">
      <dgm:prSet presAssocID="{2145B613-5514-42BD-A65B-AB152B8430EB}" presName="node" presStyleLbl="node1" presStyleIdx="2" presStyleCnt="4">
        <dgm:presLayoutVars>
          <dgm:bulletEnabled val="1"/>
        </dgm:presLayoutVars>
      </dgm:prSet>
      <dgm:spPr/>
    </dgm:pt>
    <dgm:pt modelId="{CB009C5F-B7B0-4081-B4BB-0E6691BD536E}" type="pres">
      <dgm:prSet presAssocID="{C0128DBC-0A2C-4CB3-B394-2AAFFE094F2E}" presName="parTrans" presStyleLbl="sibTrans2D1" presStyleIdx="3" presStyleCnt="4"/>
      <dgm:spPr/>
    </dgm:pt>
    <dgm:pt modelId="{1C346E61-B6C5-46A6-93C3-35A4AA9A88EB}" type="pres">
      <dgm:prSet presAssocID="{C0128DBC-0A2C-4CB3-B394-2AAFFE094F2E}" presName="connectorText" presStyleLbl="sibTrans2D1" presStyleIdx="3" presStyleCnt="4"/>
      <dgm:spPr/>
    </dgm:pt>
    <dgm:pt modelId="{C6C3AEB0-CD2D-4774-AE98-37A17F520A02}" type="pres">
      <dgm:prSet presAssocID="{F728AF2A-2957-4DF2-94EC-D1D1AB6BD7AA}" presName="node" presStyleLbl="node1" presStyleIdx="3" presStyleCnt="4">
        <dgm:presLayoutVars>
          <dgm:bulletEnabled val="1"/>
        </dgm:presLayoutVars>
      </dgm:prSet>
      <dgm:spPr/>
    </dgm:pt>
  </dgm:ptLst>
  <dgm:cxnLst>
    <dgm:cxn modelId="{70807D15-1C49-41D9-A9F2-5E111A7CD993}" type="presOf" srcId="{2145B613-5514-42BD-A65B-AB152B8430EB}" destId="{F42742F2-9B5D-4D02-AC68-B9D817DEC11B}" srcOrd="0" destOrd="0" presId="urn:microsoft.com/office/officeart/2005/8/layout/radial5"/>
    <dgm:cxn modelId="{6B2C3024-7C7A-49B4-9E98-EBDE4CEDF92C}" type="presOf" srcId="{08E8AA43-FF31-4BA6-B7BD-31E063E71D4E}" destId="{BCD8A90E-71C7-4C5F-9B51-957D16D25F51}" srcOrd="0" destOrd="0" presId="urn:microsoft.com/office/officeart/2005/8/layout/radial5"/>
    <dgm:cxn modelId="{D753413D-DE65-4EA0-9749-004A5E0D9636}" type="presOf" srcId="{C0128DBC-0A2C-4CB3-B394-2AAFFE094F2E}" destId="{1C346E61-B6C5-46A6-93C3-35A4AA9A88EB}" srcOrd="1" destOrd="0" presId="urn:microsoft.com/office/officeart/2005/8/layout/radial5"/>
    <dgm:cxn modelId="{C5E1B966-5DEA-4532-AC57-01CC75D55EE4}" type="presOf" srcId="{51A95A75-976C-4BE0-B56E-AE92BBF41991}" destId="{D1BB5662-4590-4679-8854-8A240BB0D4E9}" srcOrd="1" destOrd="0" presId="urn:microsoft.com/office/officeart/2005/8/layout/radial5"/>
    <dgm:cxn modelId="{0EF5D447-ECA3-4E21-8A0E-67DFAD9D9FC7}" type="presOf" srcId="{44384EBA-904C-4BB8-8A5B-4ACE8706419F}" destId="{0EC5F831-EEAB-48EE-B5B7-E64342F7F88A}" srcOrd="1" destOrd="0" presId="urn:microsoft.com/office/officeart/2005/8/layout/radial5"/>
    <dgm:cxn modelId="{ED5BC349-8BD9-40BC-9F70-F7A3595748E0}" srcId="{08E8AA43-FF31-4BA6-B7BD-31E063E71D4E}" destId="{F728AF2A-2957-4DF2-94EC-D1D1AB6BD7AA}" srcOrd="3" destOrd="0" parTransId="{C0128DBC-0A2C-4CB3-B394-2AAFFE094F2E}" sibTransId="{62617C15-4F0D-4E36-B32B-4CD108651BC3}"/>
    <dgm:cxn modelId="{4C99D470-AF34-4BAD-A80D-974B121C6555}" srcId="{08E8AA43-FF31-4BA6-B7BD-31E063E71D4E}" destId="{2145B613-5514-42BD-A65B-AB152B8430EB}" srcOrd="2" destOrd="0" parTransId="{6621141E-8B58-45E0-B417-93867740DD88}" sibTransId="{B153B23F-F1ED-4235-90FA-50A2E8004A4F}"/>
    <dgm:cxn modelId="{8891CE73-DEFE-4895-B027-238F737E15AF}" type="presOf" srcId="{6621141E-8B58-45E0-B417-93867740DD88}" destId="{776AAA11-2C5A-47C0-87FE-270E3D083AB7}" srcOrd="0" destOrd="0" presId="urn:microsoft.com/office/officeart/2005/8/layout/radial5"/>
    <dgm:cxn modelId="{C2E36478-65C4-4651-AD7E-2FB86593FDE4}" srcId="{08E8AA43-FF31-4BA6-B7BD-31E063E71D4E}" destId="{813F935E-0F1C-4AE4-8E4B-0943E5E0740B}" srcOrd="0" destOrd="0" parTransId="{51A95A75-976C-4BE0-B56E-AE92BBF41991}" sibTransId="{2AF065BA-3DC1-4ED5-939A-ECE522C6371E}"/>
    <dgm:cxn modelId="{FB4AAA78-166E-4D8F-BB3F-73FFB3D18C6B}" type="presOf" srcId="{813F935E-0F1C-4AE4-8E4B-0943E5E0740B}" destId="{CCB83273-4EE8-4678-9687-EDC05A97FD3D}" srcOrd="0" destOrd="0" presId="urn:microsoft.com/office/officeart/2005/8/layout/radial5"/>
    <dgm:cxn modelId="{D6C0CBAB-EDC2-47AB-92D7-4B239374E618}" type="presOf" srcId="{613F3340-A867-4EFB-86DE-47CF602F3FCE}" destId="{4351AEE0-A992-45F6-B7FE-F86AA7A51EF5}" srcOrd="0" destOrd="0" presId="urn:microsoft.com/office/officeart/2005/8/layout/radial5"/>
    <dgm:cxn modelId="{17630CB2-C6CE-49FB-9306-5C9EA61BE91A}" srcId="{08E8AA43-FF31-4BA6-B7BD-31E063E71D4E}" destId="{613F3340-A867-4EFB-86DE-47CF602F3FCE}" srcOrd="1" destOrd="0" parTransId="{44384EBA-904C-4BB8-8A5B-4ACE8706419F}" sibTransId="{90DF8CFB-51AC-4DE3-AF22-C4FC51392469}"/>
    <dgm:cxn modelId="{72D46ABB-163F-46D5-B781-C30E0BEE3CFE}" type="presOf" srcId="{44384EBA-904C-4BB8-8A5B-4ACE8706419F}" destId="{AEEB58E7-AD72-4A43-BDF7-50428369B3F3}" srcOrd="0" destOrd="0" presId="urn:microsoft.com/office/officeart/2005/8/layout/radial5"/>
    <dgm:cxn modelId="{1E7B18C1-D527-4418-9676-2EA7B9C872EB}" srcId="{4057E8F5-B745-4D6F-9A5A-2B4F0C65D086}" destId="{08E8AA43-FF31-4BA6-B7BD-31E063E71D4E}" srcOrd="0" destOrd="0" parTransId="{BD925281-B4F0-4C1B-8916-5A48DF2EB1B1}" sibTransId="{10282FA3-7925-4E28-BBAD-2CD021B9E3B7}"/>
    <dgm:cxn modelId="{E9690EC6-C2E1-4D4F-92A8-313DF80CB6FF}" type="presOf" srcId="{4057E8F5-B745-4D6F-9A5A-2B4F0C65D086}" destId="{0EE7296A-89CB-4AE2-BC8B-59D34EDEA818}" srcOrd="0" destOrd="0" presId="urn:microsoft.com/office/officeart/2005/8/layout/radial5"/>
    <dgm:cxn modelId="{A98A91D2-03C7-469C-81F5-77297076F401}" type="presOf" srcId="{6621141E-8B58-45E0-B417-93867740DD88}" destId="{35940FA1-D8F2-4957-8B34-A96BD9AC136C}" srcOrd="1" destOrd="0" presId="urn:microsoft.com/office/officeart/2005/8/layout/radial5"/>
    <dgm:cxn modelId="{849DB2DC-EA7E-4390-A072-8FC3CCAD58A6}" type="presOf" srcId="{F728AF2A-2957-4DF2-94EC-D1D1AB6BD7AA}" destId="{C6C3AEB0-CD2D-4774-AE98-37A17F520A02}" srcOrd="0" destOrd="0" presId="urn:microsoft.com/office/officeart/2005/8/layout/radial5"/>
    <dgm:cxn modelId="{DFC334E2-1D94-4479-A940-CB3AF6A532F4}" type="presOf" srcId="{51A95A75-976C-4BE0-B56E-AE92BBF41991}" destId="{ABDBC2F9-76DD-4043-B60E-4BAD425E5068}" srcOrd="0" destOrd="0" presId="urn:microsoft.com/office/officeart/2005/8/layout/radial5"/>
    <dgm:cxn modelId="{DCC2D7E9-1214-4163-8300-659054A3F494}" type="presOf" srcId="{C0128DBC-0A2C-4CB3-B394-2AAFFE094F2E}" destId="{CB009C5F-B7B0-4081-B4BB-0E6691BD536E}" srcOrd="0" destOrd="0" presId="urn:microsoft.com/office/officeart/2005/8/layout/radial5"/>
    <dgm:cxn modelId="{3761A6EC-C557-41FE-87DB-5E30C5BC4F02}" type="presParOf" srcId="{0EE7296A-89CB-4AE2-BC8B-59D34EDEA818}" destId="{BCD8A90E-71C7-4C5F-9B51-957D16D25F51}" srcOrd="0" destOrd="0" presId="urn:microsoft.com/office/officeart/2005/8/layout/radial5"/>
    <dgm:cxn modelId="{CD22A2E1-2BC4-4043-B419-68F80BD8550B}" type="presParOf" srcId="{0EE7296A-89CB-4AE2-BC8B-59D34EDEA818}" destId="{ABDBC2F9-76DD-4043-B60E-4BAD425E5068}" srcOrd="1" destOrd="0" presId="urn:microsoft.com/office/officeart/2005/8/layout/radial5"/>
    <dgm:cxn modelId="{C1062EE3-3135-4B37-B03D-DCF7CB434373}" type="presParOf" srcId="{ABDBC2F9-76DD-4043-B60E-4BAD425E5068}" destId="{D1BB5662-4590-4679-8854-8A240BB0D4E9}" srcOrd="0" destOrd="0" presId="urn:microsoft.com/office/officeart/2005/8/layout/radial5"/>
    <dgm:cxn modelId="{2AAD3503-5968-47B5-A2E5-62DD01C7EF83}" type="presParOf" srcId="{0EE7296A-89CB-4AE2-BC8B-59D34EDEA818}" destId="{CCB83273-4EE8-4678-9687-EDC05A97FD3D}" srcOrd="2" destOrd="0" presId="urn:microsoft.com/office/officeart/2005/8/layout/radial5"/>
    <dgm:cxn modelId="{28863D2A-5A41-40EF-8646-79C7EC45D654}" type="presParOf" srcId="{0EE7296A-89CB-4AE2-BC8B-59D34EDEA818}" destId="{AEEB58E7-AD72-4A43-BDF7-50428369B3F3}" srcOrd="3" destOrd="0" presId="urn:microsoft.com/office/officeart/2005/8/layout/radial5"/>
    <dgm:cxn modelId="{E0327ECA-75D4-40DC-AA70-215D5349FBA2}" type="presParOf" srcId="{AEEB58E7-AD72-4A43-BDF7-50428369B3F3}" destId="{0EC5F831-EEAB-48EE-B5B7-E64342F7F88A}" srcOrd="0" destOrd="0" presId="urn:microsoft.com/office/officeart/2005/8/layout/radial5"/>
    <dgm:cxn modelId="{204C9C8D-867A-40C8-A4A8-856C1843EC24}" type="presParOf" srcId="{0EE7296A-89CB-4AE2-BC8B-59D34EDEA818}" destId="{4351AEE0-A992-45F6-B7FE-F86AA7A51EF5}" srcOrd="4" destOrd="0" presId="urn:microsoft.com/office/officeart/2005/8/layout/radial5"/>
    <dgm:cxn modelId="{C8FC4529-8D53-45EE-A033-7B4F249C9C18}" type="presParOf" srcId="{0EE7296A-89CB-4AE2-BC8B-59D34EDEA818}" destId="{776AAA11-2C5A-47C0-87FE-270E3D083AB7}" srcOrd="5" destOrd="0" presId="urn:microsoft.com/office/officeart/2005/8/layout/radial5"/>
    <dgm:cxn modelId="{ABB11A29-422C-40DA-881C-2E5022CA4B7B}" type="presParOf" srcId="{776AAA11-2C5A-47C0-87FE-270E3D083AB7}" destId="{35940FA1-D8F2-4957-8B34-A96BD9AC136C}" srcOrd="0" destOrd="0" presId="urn:microsoft.com/office/officeart/2005/8/layout/radial5"/>
    <dgm:cxn modelId="{78120F17-8844-4E56-A958-0C2C11E35112}" type="presParOf" srcId="{0EE7296A-89CB-4AE2-BC8B-59D34EDEA818}" destId="{F42742F2-9B5D-4D02-AC68-B9D817DEC11B}" srcOrd="6" destOrd="0" presId="urn:microsoft.com/office/officeart/2005/8/layout/radial5"/>
    <dgm:cxn modelId="{CE9773C6-C8B9-48E1-85AE-284C8B9742EA}" type="presParOf" srcId="{0EE7296A-89CB-4AE2-BC8B-59D34EDEA818}" destId="{CB009C5F-B7B0-4081-B4BB-0E6691BD536E}" srcOrd="7" destOrd="0" presId="urn:microsoft.com/office/officeart/2005/8/layout/radial5"/>
    <dgm:cxn modelId="{87F20180-39B0-4467-B688-8CB78B7218A4}" type="presParOf" srcId="{CB009C5F-B7B0-4081-B4BB-0E6691BD536E}" destId="{1C346E61-B6C5-46A6-93C3-35A4AA9A88EB}" srcOrd="0" destOrd="0" presId="urn:microsoft.com/office/officeart/2005/8/layout/radial5"/>
    <dgm:cxn modelId="{77D277F0-BAB6-45CE-93C4-649CC4922E69}" type="presParOf" srcId="{0EE7296A-89CB-4AE2-BC8B-59D34EDEA818}" destId="{C6C3AEB0-CD2D-4774-AE98-37A17F520A0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81F73A7-7B2F-4DDE-83E5-6D36E5FF6986}" type="doc">
      <dgm:prSet loTypeId="urn:microsoft.com/office/officeart/2005/8/layout/hierarchy2" loCatId="hierarchy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D34698C4-E736-41C7-82BF-E8837A1501D4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MX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Elaborados por el Responsable del área coordinadora de archivos, con la colaboración de los responsables de los archivos de trámite, concentración e histórico</a:t>
          </a:r>
        </a:p>
      </dgm:t>
    </dgm:pt>
    <dgm:pt modelId="{970E5B81-AB41-4C4F-AB57-E408D3404A20}" type="parTrans" cxnId="{FA3ACE41-51B0-4DD8-A502-207E159C0AAC}">
      <dgm:prSet custT="1"/>
      <dgm:spPr/>
      <dgm:t>
        <a:bodyPr/>
        <a:lstStyle/>
        <a:p>
          <a:endParaRPr lang="es-MX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593520-2ECC-43A8-908F-95ED9CC2D75B}" type="sibTrans" cxnId="{FA3ACE41-51B0-4DD8-A502-207E159C0AAC}">
      <dgm:prSet/>
      <dgm:spPr/>
      <dgm:t>
        <a:bodyPr/>
        <a:lstStyle/>
        <a:p>
          <a:endParaRPr lang="es-MX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DA99E5-F3FD-40E3-8D06-766F83B1D047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MX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Los instrumentos de control y consulta archivística</a:t>
          </a:r>
        </a:p>
      </dgm:t>
    </dgm:pt>
    <dgm:pt modelId="{E34676AC-2D4D-4C5D-82B8-8B3D3FE283CA}" type="parTrans" cxnId="{30AEE835-D936-4D3A-80BA-F0F6437F7A35}">
      <dgm:prSet custT="1"/>
      <dgm:spPr/>
      <dgm:t>
        <a:bodyPr/>
        <a:lstStyle/>
        <a:p>
          <a:endParaRPr lang="es-MX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171E14-189D-401A-B41C-0BFAB8DFD9A9}" type="sibTrans" cxnId="{30AEE835-D936-4D3A-80BA-F0F6437F7A35}">
      <dgm:prSet/>
      <dgm:spPr/>
      <dgm:t>
        <a:bodyPr/>
        <a:lstStyle/>
        <a:p>
          <a:endParaRPr lang="es-MX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097B0D-AB19-4E35-98D8-9D4F6ED805F4}">
      <dgm:prSet phldrT="[Texto]" custT="1"/>
      <dgm:spPr/>
      <dgm:t>
        <a:bodyPr/>
        <a:lstStyle/>
        <a:p>
          <a:r>
            <a:rPr lang="es-MX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Cuadro General de Clasificación Archivística</a:t>
          </a:r>
        </a:p>
      </dgm:t>
    </dgm:pt>
    <dgm:pt modelId="{D7D82F89-2EAD-45AA-8B42-8B6143B2ED78}" type="parTrans" cxnId="{A1640C5B-4B79-47FA-BA47-4257F8B8F94E}">
      <dgm:prSet/>
      <dgm:spPr/>
      <dgm:t>
        <a:bodyPr/>
        <a:lstStyle/>
        <a:p>
          <a:endParaRPr lang="es-MX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07D4CA-F508-4569-9951-ABBD313F2ACD}" type="sibTrans" cxnId="{A1640C5B-4B79-47FA-BA47-4257F8B8F94E}">
      <dgm:prSet/>
      <dgm:spPr/>
      <dgm:t>
        <a:bodyPr/>
        <a:lstStyle/>
        <a:p>
          <a:endParaRPr lang="es-MX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2E0C26-DB3B-4E5C-9D74-7AF170C4B1B3}">
      <dgm:prSet phldrT="[Texto]" custT="1"/>
      <dgm:spPr/>
      <dgm:t>
        <a:bodyPr/>
        <a:lstStyle/>
        <a:p>
          <a:r>
            <a:rPr lang="es-MX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Catálogo de Disposición Documental (CADIDO)</a:t>
          </a:r>
        </a:p>
      </dgm:t>
    </dgm:pt>
    <dgm:pt modelId="{E6360ECF-1CC9-4BDC-806E-39912BA386FB}" type="parTrans" cxnId="{733F6985-5156-44F0-9BF0-D18C955EBEE8}">
      <dgm:prSet/>
      <dgm:spPr/>
      <dgm:t>
        <a:bodyPr/>
        <a:lstStyle/>
        <a:p>
          <a:endParaRPr lang="es-MX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6DF5E4-448D-4C3F-A27C-19D8D3A65D4C}" type="sibTrans" cxnId="{733F6985-5156-44F0-9BF0-D18C955EBEE8}">
      <dgm:prSet/>
      <dgm:spPr/>
      <dgm:t>
        <a:bodyPr/>
        <a:lstStyle/>
        <a:p>
          <a:endParaRPr lang="es-MX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D8C837-1FE1-40E9-8034-8ED8B43D4402}">
      <dgm:prSet phldrT="[Texto]" custT="1"/>
      <dgm:spPr/>
      <dgm:t>
        <a:bodyPr/>
        <a:lstStyle/>
        <a:p>
          <a:r>
            <a:rPr lang="es-MX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Los Inventarios documentales: General, de Transferencia y de Baja.</a:t>
          </a:r>
        </a:p>
      </dgm:t>
    </dgm:pt>
    <dgm:pt modelId="{E31F59C7-ABDF-46D0-AA33-ACBDE536903C}" type="parTrans" cxnId="{6B6B7F32-37C3-480C-98C6-8DA14777A900}">
      <dgm:prSet/>
      <dgm:spPr/>
      <dgm:t>
        <a:bodyPr/>
        <a:lstStyle/>
        <a:p>
          <a:endParaRPr lang="es-MX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348213-8D29-4965-A904-ED5CF5DF4CFA}" type="sibTrans" cxnId="{6B6B7F32-37C3-480C-98C6-8DA14777A900}">
      <dgm:prSet/>
      <dgm:spPr/>
      <dgm:t>
        <a:bodyPr/>
        <a:lstStyle/>
        <a:p>
          <a:endParaRPr lang="es-MX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53F305-12A5-4BBE-B336-622A53AB9703}">
      <dgm:prSet phldrT="[Texto]" custT="1"/>
      <dgm:spPr/>
      <dgm:t>
        <a:bodyPr/>
        <a:lstStyle/>
        <a:p>
          <a:r>
            <a:rPr lang="es-MX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Guía de Archivo Documental</a:t>
          </a:r>
        </a:p>
      </dgm:t>
    </dgm:pt>
    <dgm:pt modelId="{4C200FFC-E360-4BAD-B572-9746E92D053D}" type="parTrans" cxnId="{6E035DA0-E736-4653-8C82-71CC7CA05FEF}">
      <dgm:prSet/>
      <dgm:spPr/>
      <dgm:t>
        <a:bodyPr/>
        <a:lstStyle/>
        <a:p>
          <a:endParaRPr lang="es-MX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03F737-C85D-41F0-A502-66982EE7B273}" type="sibTrans" cxnId="{6E035DA0-E736-4653-8C82-71CC7CA05FEF}">
      <dgm:prSet/>
      <dgm:spPr/>
      <dgm:t>
        <a:bodyPr/>
        <a:lstStyle/>
        <a:p>
          <a:endParaRPr lang="es-MX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61A924-789D-4E94-9DB8-F01E1AA8ED44}" type="pres">
      <dgm:prSet presAssocID="{A81F73A7-7B2F-4DDE-83E5-6D36E5FF698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850F437-2983-4E13-89C0-11F5E524BA78}" type="pres">
      <dgm:prSet presAssocID="{00DA99E5-F3FD-40E3-8D06-766F83B1D047}" presName="root1" presStyleCnt="0"/>
      <dgm:spPr/>
    </dgm:pt>
    <dgm:pt modelId="{A895D99C-BD84-4DBF-B276-D3565DC53205}" type="pres">
      <dgm:prSet presAssocID="{00DA99E5-F3FD-40E3-8D06-766F83B1D047}" presName="LevelOneTextNode" presStyleLbl="node0" presStyleIdx="0" presStyleCnt="1" custScaleX="58851" custScaleY="206599" custLinFactNeighborX="-14779" custLinFactNeighborY="-5449">
        <dgm:presLayoutVars>
          <dgm:chPref val="3"/>
        </dgm:presLayoutVars>
      </dgm:prSet>
      <dgm:spPr>
        <a:prstGeom prst="flowChartOffpageConnector">
          <a:avLst/>
        </a:prstGeom>
      </dgm:spPr>
    </dgm:pt>
    <dgm:pt modelId="{DF3A92F6-F9BF-4975-8D29-E889C4D116AF}" type="pres">
      <dgm:prSet presAssocID="{00DA99E5-F3FD-40E3-8D06-766F83B1D047}" presName="level2hierChild" presStyleCnt="0"/>
      <dgm:spPr/>
    </dgm:pt>
    <dgm:pt modelId="{E6E02507-A1B1-4EAE-A589-053A791CD1EA}" type="pres">
      <dgm:prSet presAssocID="{970E5B81-AB41-4C4F-AB57-E408D3404A20}" presName="conn2-1" presStyleLbl="parChTrans1D2" presStyleIdx="0" presStyleCnt="1"/>
      <dgm:spPr/>
    </dgm:pt>
    <dgm:pt modelId="{4640EBD1-40FE-404A-B89D-4138B3BA6FB1}" type="pres">
      <dgm:prSet presAssocID="{970E5B81-AB41-4C4F-AB57-E408D3404A20}" presName="connTx" presStyleLbl="parChTrans1D2" presStyleIdx="0" presStyleCnt="1"/>
      <dgm:spPr/>
    </dgm:pt>
    <dgm:pt modelId="{8748EE62-828A-4B9A-913C-DBFBEFC8A52E}" type="pres">
      <dgm:prSet presAssocID="{D34698C4-E736-41C7-82BF-E8837A1501D4}" presName="root2" presStyleCnt="0"/>
      <dgm:spPr/>
    </dgm:pt>
    <dgm:pt modelId="{B9630E61-A86D-4698-B682-A559D74985C4}" type="pres">
      <dgm:prSet presAssocID="{D34698C4-E736-41C7-82BF-E8837A1501D4}" presName="LevelTwoTextNode" presStyleLbl="node2" presStyleIdx="0" presStyleCnt="1" custScaleX="103767" custScaleY="302417" custLinFactNeighborX="-21159" custLinFactNeighborY="-4908">
        <dgm:presLayoutVars>
          <dgm:chPref val="3"/>
        </dgm:presLayoutVars>
      </dgm:prSet>
      <dgm:spPr/>
    </dgm:pt>
    <dgm:pt modelId="{5078CA85-DF47-4C35-9663-1B3645AFC534}" type="pres">
      <dgm:prSet presAssocID="{D34698C4-E736-41C7-82BF-E8837A1501D4}" presName="level3hierChild" presStyleCnt="0"/>
      <dgm:spPr/>
    </dgm:pt>
    <dgm:pt modelId="{B76EF30C-D7B9-40D5-AEBE-7D3CB39EE20B}" type="pres">
      <dgm:prSet presAssocID="{D7D82F89-2EAD-45AA-8B42-8B6143B2ED78}" presName="conn2-1" presStyleLbl="parChTrans1D3" presStyleIdx="0" presStyleCnt="4"/>
      <dgm:spPr/>
    </dgm:pt>
    <dgm:pt modelId="{EE6E58F5-7C25-47DE-90C8-B3A79BA09448}" type="pres">
      <dgm:prSet presAssocID="{D7D82F89-2EAD-45AA-8B42-8B6143B2ED78}" presName="connTx" presStyleLbl="parChTrans1D3" presStyleIdx="0" presStyleCnt="4"/>
      <dgm:spPr/>
    </dgm:pt>
    <dgm:pt modelId="{B4395B31-0F92-4D6F-9BCB-223E471165D0}" type="pres">
      <dgm:prSet presAssocID="{69097B0D-AB19-4E35-98D8-9D4F6ED805F4}" presName="root2" presStyleCnt="0"/>
      <dgm:spPr/>
    </dgm:pt>
    <dgm:pt modelId="{4052A5BC-CF2B-4799-9142-21A721278E48}" type="pres">
      <dgm:prSet presAssocID="{69097B0D-AB19-4E35-98D8-9D4F6ED805F4}" presName="LevelTwoTextNode" presStyleLbl="node3" presStyleIdx="0" presStyleCnt="4">
        <dgm:presLayoutVars>
          <dgm:chPref val="3"/>
        </dgm:presLayoutVars>
      </dgm:prSet>
      <dgm:spPr/>
    </dgm:pt>
    <dgm:pt modelId="{46F7574A-A33E-470E-84F8-5682C6609086}" type="pres">
      <dgm:prSet presAssocID="{69097B0D-AB19-4E35-98D8-9D4F6ED805F4}" presName="level3hierChild" presStyleCnt="0"/>
      <dgm:spPr/>
    </dgm:pt>
    <dgm:pt modelId="{1181F75C-7208-4E0F-BBAF-ED6794DC9293}" type="pres">
      <dgm:prSet presAssocID="{E6360ECF-1CC9-4BDC-806E-39912BA386FB}" presName="conn2-1" presStyleLbl="parChTrans1D3" presStyleIdx="1" presStyleCnt="4"/>
      <dgm:spPr/>
    </dgm:pt>
    <dgm:pt modelId="{F8015E22-119D-412B-A42D-9EE56C40A5EA}" type="pres">
      <dgm:prSet presAssocID="{E6360ECF-1CC9-4BDC-806E-39912BA386FB}" presName="connTx" presStyleLbl="parChTrans1D3" presStyleIdx="1" presStyleCnt="4"/>
      <dgm:spPr/>
    </dgm:pt>
    <dgm:pt modelId="{2D7C86D2-C950-49E6-A2F0-004AE15E2013}" type="pres">
      <dgm:prSet presAssocID="{E62E0C26-DB3B-4E5C-9D74-7AF170C4B1B3}" presName="root2" presStyleCnt="0"/>
      <dgm:spPr/>
    </dgm:pt>
    <dgm:pt modelId="{46FD76AF-5A3B-4495-8FB1-73A227B33811}" type="pres">
      <dgm:prSet presAssocID="{E62E0C26-DB3B-4E5C-9D74-7AF170C4B1B3}" presName="LevelTwoTextNode" presStyleLbl="node3" presStyleIdx="1" presStyleCnt="4">
        <dgm:presLayoutVars>
          <dgm:chPref val="3"/>
        </dgm:presLayoutVars>
      </dgm:prSet>
      <dgm:spPr/>
    </dgm:pt>
    <dgm:pt modelId="{824EE0A9-9AA9-409E-8E06-0FF4A27A992D}" type="pres">
      <dgm:prSet presAssocID="{E62E0C26-DB3B-4E5C-9D74-7AF170C4B1B3}" presName="level3hierChild" presStyleCnt="0"/>
      <dgm:spPr/>
    </dgm:pt>
    <dgm:pt modelId="{B484B76F-913A-451E-A574-749810AC9038}" type="pres">
      <dgm:prSet presAssocID="{E31F59C7-ABDF-46D0-AA33-ACBDE536903C}" presName="conn2-1" presStyleLbl="parChTrans1D3" presStyleIdx="2" presStyleCnt="4"/>
      <dgm:spPr/>
    </dgm:pt>
    <dgm:pt modelId="{65DF4194-CDFC-41ED-916F-23A17FCE1713}" type="pres">
      <dgm:prSet presAssocID="{E31F59C7-ABDF-46D0-AA33-ACBDE536903C}" presName="connTx" presStyleLbl="parChTrans1D3" presStyleIdx="2" presStyleCnt="4"/>
      <dgm:spPr/>
    </dgm:pt>
    <dgm:pt modelId="{DC3854E2-0795-45C3-8A6E-F9FAEED17CD0}" type="pres">
      <dgm:prSet presAssocID="{63D8C837-1FE1-40E9-8034-8ED8B43D4402}" presName="root2" presStyleCnt="0"/>
      <dgm:spPr/>
    </dgm:pt>
    <dgm:pt modelId="{67E5236E-81BC-4202-A745-EB26AA185396}" type="pres">
      <dgm:prSet presAssocID="{63D8C837-1FE1-40E9-8034-8ED8B43D4402}" presName="LevelTwoTextNode" presStyleLbl="node3" presStyleIdx="2" presStyleCnt="4">
        <dgm:presLayoutVars>
          <dgm:chPref val="3"/>
        </dgm:presLayoutVars>
      </dgm:prSet>
      <dgm:spPr/>
    </dgm:pt>
    <dgm:pt modelId="{7FDBC416-3276-493E-863A-AB86978F8C59}" type="pres">
      <dgm:prSet presAssocID="{63D8C837-1FE1-40E9-8034-8ED8B43D4402}" presName="level3hierChild" presStyleCnt="0"/>
      <dgm:spPr/>
    </dgm:pt>
    <dgm:pt modelId="{4356E20F-F744-4006-94FD-42780FAD39C3}" type="pres">
      <dgm:prSet presAssocID="{4C200FFC-E360-4BAD-B572-9746E92D053D}" presName="conn2-1" presStyleLbl="parChTrans1D3" presStyleIdx="3" presStyleCnt="4"/>
      <dgm:spPr/>
    </dgm:pt>
    <dgm:pt modelId="{4A9BE07E-0877-4FF2-B5FF-F2374DFA284C}" type="pres">
      <dgm:prSet presAssocID="{4C200FFC-E360-4BAD-B572-9746E92D053D}" presName="connTx" presStyleLbl="parChTrans1D3" presStyleIdx="3" presStyleCnt="4"/>
      <dgm:spPr/>
    </dgm:pt>
    <dgm:pt modelId="{8029563F-F8AD-4FFD-BFCF-768D0C7B220B}" type="pres">
      <dgm:prSet presAssocID="{2053F305-12A5-4BBE-B336-622A53AB9703}" presName="root2" presStyleCnt="0"/>
      <dgm:spPr/>
    </dgm:pt>
    <dgm:pt modelId="{947DDEC5-E5A2-4A2A-8759-C4E8E3A0EF89}" type="pres">
      <dgm:prSet presAssocID="{2053F305-12A5-4BBE-B336-622A53AB9703}" presName="LevelTwoTextNode" presStyleLbl="node3" presStyleIdx="3" presStyleCnt="4">
        <dgm:presLayoutVars>
          <dgm:chPref val="3"/>
        </dgm:presLayoutVars>
      </dgm:prSet>
      <dgm:spPr/>
    </dgm:pt>
    <dgm:pt modelId="{067FFDD5-3764-40BF-9897-F8660F3A9464}" type="pres">
      <dgm:prSet presAssocID="{2053F305-12A5-4BBE-B336-622A53AB9703}" presName="level3hierChild" presStyleCnt="0"/>
      <dgm:spPr/>
    </dgm:pt>
  </dgm:ptLst>
  <dgm:cxnLst>
    <dgm:cxn modelId="{96E8931D-879E-47A4-9711-F60FDFD4E437}" type="presOf" srcId="{D7D82F89-2EAD-45AA-8B42-8B6143B2ED78}" destId="{EE6E58F5-7C25-47DE-90C8-B3A79BA09448}" srcOrd="1" destOrd="0" presId="urn:microsoft.com/office/officeart/2005/8/layout/hierarchy2"/>
    <dgm:cxn modelId="{6B6B7F32-37C3-480C-98C6-8DA14777A900}" srcId="{D34698C4-E736-41C7-82BF-E8837A1501D4}" destId="{63D8C837-1FE1-40E9-8034-8ED8B43D4402}" srcOrd="2" destOrd="0" parTransId="{E31F59C7-ABDF-46D0-AA33-ACBDE536903C}" sibTransId="{A2348213-8D29-4965-A904-ED5CF5DF4CFA}"/>
    <dgm:cxn modelId="{999D8E35-F8E8-4B03-9B91-A47430244C2F}" type="presOf" srcId="{4C200FFC-E360-4BAD-B572-9746E92D053D}" destId="{4356E20F-F744-4006-94FD-42780FAD39C3}" srcOrd="0" destOrd="0" presId="urn:microsoft.com/office/officeart/2005/8/layout/hierarchy2"/>
    <dgm:cxn modelId="{30AEE835-D936-4D3A-80BA-F0F6437F7A35}" srcId="{A81F73A7-7B2F-4DDE-83E5-6D36E5FF6986}" destId="{00DA99E5-F3FD-40E3-8D06-766F83B1D047}" srcOrd="0" destOrd="0" parTransId="{E34676AC-2D4D-4C5D-82B8-8B3D3FE283CA}" sibTransId="{75171E14-189D-401A-B41C-0BFAB8DFD9A9}"/>
    <dgm:cxn modelId="{A1640C5B-4B79-47FA-BA47-4257F8B8F94E}" srcId="{D34698C4-E736-41C7-82BF-E8837A1501D4}" destId="{69097B0D-AB19-4E35-98D8-9D4F6ED805F4}" srcOrd="0" destOrd="0" parTransId="{D7D82F89-2EAD-45AA-8B42-8B6143B2ED78}" sibTransId="{0307D4CA-F508-4569-9951-ABBD313F2ACD}"/>
    <dgm:cxn modelId="{FA3ACE41-51B0-4DD8-A502-207E159C0AAC}" srcId="{00DA99E5-F3FD-40E3-8D06-766F83B1D047}" destId="{D34698C4-E736-41C7-82BF-E8837A1501D4}" srcOrd="0" destOrd="0" parTransId="{970E5B81-AB41-4C4F-AB57-E408D3404A20}" sibTransId="{46593520-2ECC-43A8-908F-95ED9CC2D75B}"/>
    <dgm:cxn modelId="{337A7743-6CFE-4634-8783-F195B2A93938}" type="presOf" srcId="{E31F59C7-ABDF-46D0-AA33-ACBDE536903C}" destId="{65DF4194-CDFC-41ED-916F-23A17FCE1713}" srcOrd="1" destOrd="0" presId="urn:microsoft.com/office/officeart/2005/8/layout/hierarchy2"/>
    <dgm:cxn modelId="{93211746-C4D5-473A-A9BE-44B0E4D3E665}" type="presOf" srcId="{63D8C837-1FE1-40E9-8034-8ED8B43D4402}" destId="{67E5236E-81BC-4202-A745-EB26AA185396}" srcOrd="0" destOrd="0" presId="urn:microsoft.com/office/officeart/2005/8/layout/hierarchy2"/>
    <dgm:cxn modelId="{848F1B47-4335-4A3C-B026-1BF5C9FAB2B6}" type="presOf" srcId="{D34698C4-E736-41C7-82BF-E8837A1501D4}" destId="{B9630E61-A86D-4698-B682-A559D74985C4}" srcOrd="0" destOrd="0" presId="urn:microsoft.com/office/officeart/2005/8/layout/hierarchy2"/>
    <dgm:cxn modelId="{D2207D4A-971B-49A4-BE5F-DFD65E4806AE}" type="presOf" srcId="{E6360ECF-1CC9-4BDC-806E-39912BA386FB}" destId="{F8015E22-119D-412B-A42D-9EE56C40A5EA}" srcOrd="1" destOrd="0" presId="urn:microsoft.com/office/officeart/2005/8/layout/hierarchy2"/>
    <dgm:cxn modelId="{AE210B72-DA81-4C31-9605-498BD8B7F611}" type="presOf" srcId="{00DA99E5-F3FD-40E3-8D06-766F83B1D047}" destId="{A895D99C-BD84-4DBF-B276-D3565DC53205}" srcOrd="0" destOrd="0" presId="urn:microsoft.com/office/officeart/2005/8/layout/hierarchy2"/>
    <dgm:cxn modelId="{B6C2D980-B527-4666-A1F9-CD60091F2AA9}" type="presOf" srcId="{A81F73A7-7B2F-4DDE-83E5-6D36E5FF6986}" destId="{E761A924-789D-4E94-9DB8-F01E1AA8ED44}" srcOrd="0" destOrd="0" presId="urn:microsoft.com/office/officeart/2005/8/layout/hierarchy2"/>
    <dgm:cxn modelId="{F1CDE681-196C-4EF7-BC0D-1583183DF348}" type="presOf" srcId="{E6360ECF-1CC9-4BDC-806E-39912BA386FB}" destId="{1181F75C-7208-4E0F-BBAF-ED6794DC9293}" srcOrd="0" destOrd="0" presId="urn:microsoft.com/office/officeart/2005/8/layout/hierarchy2"/>
    <dgm:cxn modelId="{733F6985-5156-44F0-9BF0-D18C955EBEE8}" srcId="{D34698C4-E736-41C7-82BF-E8837A1501D4}" destId="{E62E0C26-DB3B-4E5C-9D74-7AF170C4B1B3}" srcOrd="1" destOrd="0" parTransId="{E6360ECF-1CC9-4BDC-806E-39912BA386FB}" sibTransId="{356DF5E4-448D-4C3F-A27C-19D8D3A65D4C}"/>
    <dgm:cxn modelId="{2AF47D89-2E4F-44CA-9683-722E553E887D}" type="presOf" srcId="{D7D82F89-2EAD-45AA-8B42-8B6143B2ED78}" destId="{B76EF30C-D7B9-40D5-AEBE-7D3CB39EE20B}" srcOrd="0" destOrd="0" presId="urn:microsoft.com/office/officeart/2005/8/layout/hierarchy2"/>
    <dgm:cxn modelId="{3D378E90-3A39-4A9A-A9AA-A16242FC8A02}" type="presOf" srcId="{2053F305-12A5-4BBE-B336-622A53AB9703}" destId="{947DDEC5-E5A2-4A2A-8759-C4E8E3A0EF89}" srcOrd="0" destOrd="0" presId="urn:microsoft.com/office/officeart/2005/8/layout/hierarchy2"/>
    <dgm:cxn modelId="{A1CAE196-C82D-4F71-A530-3AB2BA655493}" type="presOf" srcId="{E62E0C26-DB3B-4E5C-9D74-7AF170C4B1B3}" destId="{46FD76AF-5A3B-4495-8FB1-73A227B33811}" srcOrd="0" destOrd="0" presId="urn:microsoft.com/office/officeart/2005/8/layout/hierarchy2"/>
    <dgm:cxn modelId="{6E035DA0-E736-4653-8C82-71CC7CA05FEF}" srcId="{D34698C4-E736-41C7-82BF-E8837A1501D4}" destId="{2053F305-12A5-4BBE-B336-622A53AB9703}" srcOrd="3" destOrd="0" parTransId="{4C200FFC-E360-4BAD-B572-9746E92D053D}" sibTransId="{E703F737-C85D-41F0-A502-66982EE7B273}"/>
    <dgm:cxn modelId="{06A422B9-0CB5-4941-BF69-A4EBEEEDE06A}" type="presOf" srcId="{970E5B81-AB41-4C4F-AB57-E408D3404A20}" destId="{4640EBD1-40FE-404A-B89D-4138B3BA6FB1}" srcOrd="1" destOrd="0" presId="urn:microsoft.com/office/officeart/2005/8/layout/hierarchy2"/>
    <dgm:cxn modelId="{29CEB9B9-016C-4785-84E7-DDBC15271D1C}" type="presOf" srcId="{970E5B81-AB41-4C4F-AB57-E408D3404A20}" destId="{E6E02507-A1B1-4EAE-A589-053A791CD1EA}" srcOrd="0" destOrd="0" presId="urn:microsoft.com/office/officeart/2005/8/layout/hierarchy2"/>
    <dgm:cxn modelId="{4A61E9CB-CC3C-4CA5-A3AD-D2B7637911DB}" type="presOf" srcId="{4C200FFC-E360-4BAD-B572-9746E92D053D}" destId="{4A9BE07E-0877-4FF2-B5FF-F2374DFA284C}" srcOrd="1" destOrd="0" presId="urn:microsoft.com/office/officeart/2005/8/layout/hierarchy2"/>
    <dgm:cxn modelId="{7B0093EB-7285-4995-A3A2-9594402B1F49}" type="presOf" srcId="{69097B0D-AB19-4E35-98D8-9D4F6ED805F4}" destId="{4052A5BC-CF2B-4799-9142-21A721278E48}" srcOrd="0" destOrd="0" presId="urn:microsoft.com/office/officeart/2005/8/layout/hierarchy2"/>
    <dgm:cxn modelId="{5DC96AF0-739E-4377-BBAD-DEEB6FF4BE71}" type="presOf" srcId="{E31F59C7-ABDF-46D0-AA33-ACBDE536903C}" destId="{B484B76F-913A-451E-A574-749810AC9038}" srcOrd="0" destOrd="0" presId="urn:microsoft.com/office/officeart/2005/8/layout/hierarchy2"/>
    <dgm:cxn modelId="{7DFCE469-09C8-4CB9-900D-A16C09476CE2}" type="presParOf" srcId="{E761A924-789D-4E94-9DB8-F01E1AA8ED44}" destId="{0850F437-2983-4E13-89C0-11F5E524BA78}" srcOrd="0" destOrd="0" presId="urn:microsoft.com/office/officeart/2005/8/layout/hierarchy2"/>
    <dgm:cxn modelId="{97A7E54B-6392-4E54-A314-C6070AFB5295}" type="presParOf" srcId="{0850F437-2983-4E13-89C0-11F5E524BA78}" destId="{A895D99C-BD84-4DBF-B276-D3565DC53205}" srcOrd="0" destOrd="0" presId="urn:microsoft.com/office/officeart/2005/8/layout/hierarchy2"/>
    <dgm:cxn modelId="{07435B16-9A26-4AA4-B296-3512AF431945}" type="presParOf" srcId="{0850F437-2983-4E13-89C0-11F5E524BA78}" destId="{DF3A92F6-F9BF-4975-8D29-E889C4D116AF}" srcOrd="1" destOrd="0" presId="urn:microsoft.com/office/officeart/2005/8/layout/hierarchy2"/>
    <dgm:cxn modelId="{8E7F38BD-F843-4111-8BB6-5548863D3A5C}" type="presParOf" srcId="{DF3A92F6-F9BF-4975-8D29-E889C4D116AF}" destId="{E6E02507-A1B1-4EAE-A589-053A791CD1EA}" srcOrd="0" destOrd="0" presId="urn:microsoft.com/office/officeart/2005/8/layout/hierarchy2"/>
    <dgm:cxn modelId="{06193C59-9638-4516-9F9A-B9D95BA23C44}" type="presParOf" srcId="{E6E02507-A1B1-4EAE-A589-053A791CD1EA}" destId="{4640EBD1-40FE-404A-B89D-4138B3BA6FB1}" srcOrd="0" destOrd="0" presId="urn:microsoft.com/office/officeart/2005/8/layout/hierarchy2"/>
    <dgm:cxn modelId="{EE4F530D-41BD-4FB7-8E14-A474A2850E0D}" type="presParOf" srcId="{DF3A92F6-F9BF-4975-8D29-E889C4D116AF}" destId="{8748EE62-828A-4B9A-913C-DBFBEFC8A52E}" srcOrd="1" destOrd="0" presId="urn:microsoft.com/office/officeart/2005/8/layout/hierarchy2"/>
    <dgm:cxn modelId="{E7F77812-C68F-4935-92CA-F302B39D5A4C}" type="presParOf" srcId="{8748EE62-828A-4B9A-913C-DBFBEFC8A52E}" destId="{B9630E61-A86D-4698-B682-A559D74985C4}" srcOrd="0" destOrd="0" presId="urn:microsoft.com/office/officeart/2005/8/layout/hierarchy2"/>
    <dgm:cxn modelId="{38ADAF93-0DC5-4463-B914-13025E6AD349}" type="presParOf" srcId="{8748EE62-828A-4B9A-913C-DBFBEFC8A52E}" destId="{5078CA85-DF47-4C35-9663-1B3645AFC534}" srcOrd="1" destOrd="0" presId="urn:microsoft.com/office/officeart/2005/8/layout/hierarchy2"/>
    <dgm:cxn modelId="{37625C06-1C43-4052-A5A8-7DBBB713D2BB}" type="presParOf" srcId="{5078CA85-DF47-4C35-9663-1B3645AFC534}" destId="{B76EF30C-D7B9-40D5-AEBE-7D3CB39EE20B}" srcOrd="0" destOrd="0" presId="urn:microsoft.com/office/officeart/2005/8/layout/hierarchy2"/>
    <dgm:cxn modelId="{0BC1EAA4-2019-4670-9974-A1464E3FB6C2}" type="presParOf" srcId="{B76EF30C-D7B9-40D5-AEBE-7D3CB39EE20B}" destId="{EE6E58F5-7C25-47DE-90C8-B3A79BA09448}" srcOrd="0" destOrd="0" presId="urn:microsoft.com/office/officeart/2005/8/layout/hierarchy2"/>
    <dgm:cxn modelId="{3AE52037-F646-4148-81FB-536EE2D674A8}" type="presParOf" srcId="{5078CA85-DF47-4C35-9663-1B3645AFC534}" destId="{B4395B31-0F92-4D6F-9BCB-223E471165D0}" srcOrd="1" destOrd="0" presId="urn:microsoft.com/office/officeart/2005/8/layout/hierarchy2"/>
    <dgm:cxn modelId="{3A7C4E17-E012-455E-9684-5C164A9460F9}" type="presParOf" srcId="{B4395B31-0F92-4D6F-9BCB-223E471165D0}" destId="{4052A5BC-CF2B-4799-9142-21A721278E48}" srcOrd="0" destOrd="0" presId="urn:microsoft.com/office/officeart/2005/8/layout/hierarchy2"/>
    <dgm:cxn modelId="{6368102F-654F-425C-A1C3-F46F30A472E8}" type="presParOf" srcId="{B4395B31-0F92-4D6F-9BCB-223E471165D0}" destId="{46F7574A-A33E-470E-84F8-5682C6609086}" srcOrd="1" destOrd="0" presId="urn:microsoft.com/office/officeart/2005/8/layout/hierarchy2"/>
    <dgm:cxn modelId="{26B4436A-C631-475C-B0AC-5FE9821598CF}" type="presParOf" srcId="{5078CA85-DF47-4C35-9663-1B3645AFC534}" destId="{1181F75C-7208-4E0F-BBAF-ED6794DC9293}" srcOrd="2" destOrd="0" presId="urn:microsoft.com/office/officeart/2005/8/layout/hierarchy2"/>
    <dgm:cxn modelId="{20365CC3-4A55-4C9A-AFAB-46916160A677}" type="presParOf" srcId="{1181F75C-7208-4E0F-BBAF-ED6794DC9293}" destId="{F8015E22-119D-412B-A42D-9EE56C40A5EA}" srcOrd="0" destOrd="0" presId="urn:microsoft.com/office/officeart/2005/8/layout/hierarchy2"/>
    <dgm:cxn modelId="{7C1D7B7C-74CB-4FBD-8EA3-3AEEBCB453C9}" type="presParOf" srcId="{5078CA85-DF47-4C35-9663-1B3645AFC534}" destId="{2D7C86D2-C950-49E6-A2F0-004AE15E2013}" srcOrd="3" destOrd="0" presId="urn:microsoft.com/office/officeart/2005/8/layout/hierarchy2"/>
    <dgm:cxn modelId="{2BA27D66-D9EC-4563-9921-33AC1E526069}" type="presParOf" srcId="{2D7C86D2-C950-49E6-A2F0-004AE15E2013}" destId="{46FD76AF-5A3B-4495-8FB1-73A227B33811}" srcOrd="0" destOrd="0" presId="urn:microsoft.com/office/officeart/2005/8/layout/hierarchy2"/>
    <dgm:cxn modelId="{381E162F-06D3-46F1-A332-F73F0FE1774C}" type="presParOf" srcId="{2D7C86D2-C950-49E6-A2F0-004AE15E2013}" destId="{824EE0A9-9AA9-409E-8E06-0FF4A27A992D}" srcOrd="1" destOrd="0" presId="urn:microsoft.com/office/officeart/2005/8/layout/hierarchy2"/>
    <dgm:cxn modelId="{4F0B9FF4-0FF8-4D40-A514-CC3B93E9F351}" type="presParOf" srcId="{5078CA85-DF47-4C35-9663-1B3645AFC534}" destId="{B484B76F-913A-451E-A574-749810AC9038}" srcOrd="4" destOrd="0" presId="urn:microsoft.com/office/officeart/2005/8/layout/hierarchy2"/>
    <dgm:cxn modelId="{2750BAE1-C3AF-4DE2-B2AC-7E55FC2A09CF}" type="presParOf" srcId="{B484B76F-913A-451E-A574-749810AC9038}" destId="{65DF4194-CDFC-41ED-916F-23A17FCE1713}" srcOrd="0" destOrd="0" presId="urn:microsoft.com/office/officeart/2005/8/layout/hierarchy2"/>
    <dgm:cxn modelId="{3F06AAAB-707E-4055-B919-FC3A71FF53A3}" type="presParOf" srcId="{5078CA85-DF47-4C35-9663-1B3645AFC534}" destId="{DC3854E2-0795-45C3-8A6E-F9FAEED17CD0}" srcOrd="5" destOrd="0" presId="urn:microsoft.com/office/officeart/2005/8/layout/hierarchy2"/>
    <dgm:cxn modelId="{19561FE9-4953-4F26-A50C-03C783AD05B8}" type="presParOf" srcId="{DC3854E2-0795-45C3-8A6E-F9FAEED17CD0}" destId="{67E5236E-81BC-4202-A745-EB26AA185396}" srcOrd="0" destOrd="0" presId="urn:microsoft.com/office/officeart/2005/8/layout/hierarchy2"/>
    <dgm:cxn modelId="{2AF2922D-C6A7-461C-AC33-EACA83380E3F}" type="presParOf" srcId="{DC3854E2-0795-45C3-8A6E-F9FAEED17CD0}" destId="{7FDBC416-3276-493E-863A-AB86978F8C59}" srcOrd="1" destOrd="0" presId="urn:microsoft.com/office/officeart/2005/8/layout/hierarchy2"/>
    <dgm:cxn modelId="{1C25B65E-88B1-413D-BC43-AE6D4D846A78}" type="presParOf" srcId="{5078CA85-DF47-4C35-9663-1B3645AFC534}" destId="{4356E20F-F744-4006-94FD-42780FAD39C3}" srcOrd="6" destOrd="0" presId="urn:microsoft.com/office/officeart/2005/8/layout/hierarchy2"/>
    <dgm:cxn modelId="{A92BCA04-DD67-435A-A854-3AF9063E3FEC}" type="presParOf" srcId="{4356E20F-F744-4006-94FD-42780FAD39C3}" destId="{4A9BE07E-0877-4FF2-B5FF-F2374DFA284C}" srcOrd="0" destOrd="0" presId="urn:microsoft.com/office/officeart/2005/8/layout/hierarchy2"/>
    <dgm:cxn modelId="{13EBE12F-24D6-4CA2-BE77-C97D3E76EAD1}" type="presParOf" srcId="{5078CA85-DF47-4C35-9663-1B3645AFC534}" destId="{8029563F-F8AD-4FFD-BFCF-768D0C7B220B}" srcOrd="7" destOrd="0" presId="urn:microsoft.com/office/officeart/2005/8/layout/hierarchy2"/>
    <dgm:cxn modelId="{6DAEBD9C-77D6-41BA-BFBF-1B49EDB93A11}" type="presParOf" srcId="{8029563F-F8AD-4FFD-BFCF-768D0C7B220B}" destId="{947DDEC5-E5A2-4A2A-8759-C4E8E3A0EF89}" srcOrd="0" destOrd="0" presId="urn:microsoft.com/office/officeart/2005/8/layout/hierarchy2"/>
    <dgm:cxn modelId="{214CB602-9C9C-4E88-A14B-8DFC98AF169C}" type="presParOf" srcId="{8029563F-F8AD-4FFD-BFCF-768D0C7B220B}" destId="{067FFDD5-3764-40BF-9897-F8660F3A9464}" srcOrd="1" destOrd="0" presId="urn:microsoft.com/office/officeart/2005/8/layout/hierarchy2"/>
  </dgm:cxnLst>
  <dgm:bg>
    <a:effectLst>
      <a:outerShdw blurRad="50800" dist="101600" dir="5400000" sx="44000" sy="44000" algn="ctr" rotWithShape="0">
        <a:srgbClr val="000000">
          <a:alpha val="58000"/>
        </a:srgb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4E51DC-CD41-4C32-B35A-47663AFDACC0}">
      <dsp:nvSpPr>
        <dsp:cNvPr id="0" name=""/>
        <dsp:cNvSpPr/>
      </dsp:nvSpPr>
      <dsp:spPr>
        <a:xfrm>
          <a:off x="3675866" y="1014382"/>
          <a:ext cx="212565" cy="2368587"/>
        </a:xfrm>
        <a:custGeom>
          <a:avLst/>
          <a:gdLst/>
          <a:ahLst/>
          <a:cxnLst/>
          <a:rect l="0" t="0" r="0" b="0"/>
          <a:pathLst>
            <a:path>
              <a:moveTo>
                <a:pt x="212565" y="0"/>
              </a:moveTo>
              <a:lnTo>
                <a:pt x="212565" y="2368587"/>
              </a:lnTo>
              <a:lnTo>
                <a:pt x="0" y="236858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F4662D-169B-4EA6-AE1C-A24F2D073BBE}">
      <dsp:nvSpPr>
        <dsp:cNvPr id="0" name=""/>
        <dsp:cNvSpPr/>
      </dsp:nvSpPr>
      <dsp:spPr>
        <a:xfrm>
          <a:off x="3888432" y="1014382"/>
          <a:ext cx="212565" cy="9312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239"/>
              </a:lnTo>
              <a:lnTo>
                <a:pt x="212565" y="93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AA92E1-BD97-4686-B0E9-9F4C926B2D59}">
      <dsp:nvSpPr>
        <dsp:cNvPr id="0" name=""/>
        <dsp:cNvSpPr/>
      </dsp:nvSpPr>
      <dsp:spPr>
        <a:xfrm>
          <a:off x="3675866" y="1014382"/>
          <a:ext cx="212565" cy="931239"/>
        </a:xfrm>
        <a:custGeom>
          <a:avLst/>
          <a:gdLst/>
          <a:ahLst/>
          <a:cxnLst/>
          <a:rect l="0" t="0" r="0" b="0"/>
          <a:pathLst>
            <a:path>
              <a:moveTo>
                <a:pt x="212565" y="0"/>
              </a:moveTo>
              <a:lnTo>
                <a:pt x="212565" y="931239"/>
              </a:lnTo>
              <a:lnTo>
                <a:pt x="0" y="93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E06AEA-F94A-4CAF-BD7B-37D94B63F105}">
      <dsp:nvSpPr>
        <dsp:cNvPr id="0" name=""/>
        <dsp:cNvSpPr/>
      </dsp:nvSpPr>
      <dsp:spPr>
        <a:xfrm>
          <a:off x="3888432" y="1014382"/>
          <a:ext cx="2449565" cy="3299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7261"/>
              </a:lnTo>
              <a:lnTo>
                <a:pt x="2449565" y="3087261"/>
              </a:lnTo>
              <a:lnTo>
                <a:pt x="2449565" y="329982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966529-1B86-4C08-B8FA-471DDE1C69CD}">
      <dsp:nvSpPr>
        <dsp:cNvPr id="0" name=""/>
        <dsp:cNvSpPr/>
      </dsp:nvSpPr>
      <dsp:spPr>
        <a:xfrm>
          <a:off x="3842712" y="1014382"/>
          <a:ext cx="91440" cy="32998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9982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4E9751-1A51-4FCD-B364-33220601BA0E}">
      <dsp:nvSpPr>
        <dsp:cNvPr id="0" name=""/>
        <dsp:cNvSpPr/>
      </dsp:nvSpPr>
      <dsp:spPr>
        <a:xfrm>
          <a:off x="1438866" y="1014382"/>
          <a:ext cx="2449565" cy="3299827"/>
        </a:xfrm>
        <a:custGeom>
          <a:avLst/>
          <a:gdLst/>
          <a:ahLst/>
          <a:cxnLst/>
          <a:rect l="0" t="0" r="0" b="0"/>
          <a:pathLst>
            <a:path>
              <a:moveTo>
                <a:pt x="2449565" y="0"/>
              </a:moveTo>
              <a:lnTo>
                <a:pt x="2449565" y="3087261"/>
              </a:lnTo>
              <a:lnTo>
                <a:pt x="0" y="3087261"/>
              </a:lnTo>
              <a:lnTo>
                <a:pt x="0" y="329982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DC902-85AC-4E10-B8B4-B3E1E0057A5F}">
      <dsp:nvSpPr>
        <dsp:cNvPr id="0" name=""/>
        <dsp:cNvSpPr/>
      </dsp:nvSpPr>
      <dsp:spPr>
        <a:xfrm>
          <a:off x="2876215" y="2165"/>
          <a:ext cx="2024433" cy="10122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>
              <a:latin typeface="Arial" panose="020B0604020202020204" pitchFamily="34" charset="0"/>
              <a:cs typeface="Arial" panose="020B0604020202020204" pitchFamily="34" charset="0"/>
            </a:rPr>
            <a:t>Constitución Política de los Estados Unidos Mexicanos</a:t>
          </a:r>
        </a:p>
      </dsp:txBody>
      <dsp:txXfrm>
        <a:off x="2876215" y="2165"/>
        <a:ext cx="2024433" cy="1012216"/>
      </dsp:txXfrm>
    </dsp:sp>
    <dsp:sp modelId="{0938EA56-3AB7-430B-A2F3-201D0893467A}">
      <dsp:nvSpPr>
        <dsp:cNvPr id="0" name=""/>
        <dsp:cNvSpPr/>
      </dsp:nvSpPr>
      <dsp:spPr>
        <a:xfrm>
          <a:off x="426650" y="4314209"/>
          <a:ext cx="2024433" cy="101221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latin typeface="Arial" panose="020B0604020202020204" pitchFamily="34" charset="0"/>
              <a:cs typeface="Arial" panose="020B0604020202020204" pitchFamily="34" charset="0"/>
            </a:rPr>
            <a:t>Ley de Transparencia y Acceso a la Información Pública del Estado de Nuevo León</a:t>
          </a:r>
        </a:p>
      </dsp:txBody>
      <dsp:txXfrm>
        <a:off x="426650" y="4314209"/>
        <a:ext cx="2024433" cy="1012216"/>
      </dsp:txXfrm>
    </dsp:sp>
    <dsp:sp modelId="{9096C52A-D900-484B-B537-C9EAC5440B3D}">
      <dsp:nvSpPr>
        <dsp:cNvPr id="0" name=""/>
        <dsp:cNvSpPr/>
      </dsp:nvSpPr>
      <dsp:spPr>
        <a:xfrm>
          <a:off x="2876215" y="4314209"/>
          <a:ext cx="2024433" cy="101221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latin typeface="Arial" panose="020B0604020202020204" pitchFamily="34" charset="0"/>
              <a:cs typeface="Arial" panose="020B0604020202020204" pitchFamily="34" charset="0"/>
            </a:rPr>
            <a:t>Ley Orgánica de la Administración Pública para el Estado de Nuevo León</a:t>
          </a:r>
        </a:p>
      </dsp:txBody>
      <dsp:txXfrm>
        <a:off x="2876215" y="4314209"/>
        <a:ext cx="2024433" cy="1012216"/>
      </dsp:txXfrm>
    </dsp:sp>
    <dsp:sp modelId="{F7F575AF-B0D6-4CD6-86DD-DBCE0546A61B}">
      <dsp:nvSpPr>
        <dsp:cNvPr id="0" name=""/>
        <dsp:cNvSpPr/>
      </dsp:nvSpPr>
      <dsp:spPr>
        <a:xfrm>
          <a:off x="5325780" y="4314209"/>
          <a:ext cx="2024433" cy="101221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latin typeface="Arial" panose="020B0604020202020204" pitchFamily="34" charset="0"/>
              <a:cs typeface="Arial" panose="020B0604020202020204" pitchFamily="34" charset="0"/>
            </a:rPr>
            <a:t>Ley de Archivos del Estado de Nuevo León</a:t>
          </a:r>
        </a:p>
      </dsp:txBody>
      <dsp:txXfrm>
        <a:off x="5325780" y="4314209"/>
        <a:ext cx="2024433" cy="1012216"/>
      </dsp:txXfrm>
    </dsp:sp>
    <dsp:sp modelId="{77CAFBFB-015D-46A9-AB33-2A930E4E82E0}">
      <dsp:nvSpPr>
        <dsp:cNvPr id="0" name=""/>
        <dsp:cNvSpPr/>
      </dsp:nvSpPr>
      <dsp:spPr>
        <a:xfrm>
          <a:off x="1651432" y="1439513"/>
          <a:ext cx="2024433" cy="101221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latin typeface="Arial" panose="020B0604020202020204" pitchFamily="34" charset="0"/>
              <a:cs typeface="Arial" panose="020B0604020202020204" pitchFamily="34" charset="0"/>
            </a:rPr>
            <a:t>Ley General de Archivos</a:t>
          </a:r>
        </a:p>
      </dsp:txBody>
      <dsp:txXfrm>
        <a:off x="1651432" y="1439513"/>
        <a:ext cx="2024433" cy="1012216"/>
      </dsp:txXfrm>
    </dsp:sp>
    <dsp:sp modelId="{34C0736C-2133-448A-A3F3-9C48963CDB04}">
      <dsp:nvSpPr>
        <dsp:cNvPr id="0" name=""/>
        <dsp:cNvSpPr/>
      </dsp:nvSpPr>
      <dsp:spPr>
        <a:xfrm>
          <a:off x="4100997" y="1439513"/>
          <a:ext cx="2024433" cy="101221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latin typeface="Arial" panose="020B0604020202020204" pitchFamily="34" charset="0"/>
              <a:cs typeface="Arial" panose="020B0604020202020204" pitchFamily="34" charset="0"/>
            </a:rPr>
            <a:t>Ley General de Protección de Datos Personales en Posesión de Sujetos Obligados</a:t>
          </a:r>
        </a:p>
      </dsp:txBody>
      <dsp:txXfrm>
        <a:off x="4100997" y="1439513"/>
        <a:ext cx="2024433" cy="1012216"/>
      </dsp:txXfrm>
    </dsp:sp>
    <dsp:sp modelId="{FAC09031-DE7C-4A6E-BDA2-B5F8628B2893}">
      <dsp:nvSpPr>
        <dsp:cNvPr id="0" name=""/>
        <dsp:cNvSpPr/>
      </dsp:nvSpPr>
      <dsp:spPr>
        <a:xfrm>
          <a:off x="1651432" y="2876861"/>
          <a:ext cx="2024433" cy="101221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latin typeface="Arial" panose="020B0604020202020204" pitchFamily="34" charset="0"/>
              <a:cs typeface="Arial" panose="020B0604020202020204" pitchFamily="34" charset="0"/>
            </a:rPr>
            <a:t>Constitución Política del Estado Libre y Soberano de Nuevo León</a:t>
          </a:r>
        </a:p>
      </dsp:txBody>
      <dsp:txXfrm>
        <a:off x="1651432" y="2876861"/>
        <a:ext cx="2024433" cy="10122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364DB-72E0-4E40-A30D-852489A9E13E}">
      <dsp:nvSpPr>
        <dsp:cNvPr id="0" name=""/>
        <dsp:cNvSpPr/>
      </dsp:nvSpPr>
      <dsp:spPr>
        <a:xfrm rot="5400000">
          <a:off x="972575" y="1187296"/>
          <a:ext cx="817586" cy="9307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1E65995-23C1-443B-85B0-302796A43C3D}">
      <dsp:nvSpPr>
        <dsp:cNvPr id="0" name=""/>
        <dsp:cNvSpPr/>
      </dsp:nvSpPr>
      <dsp:spPr>
        <a:xfrm>
          <a:off x="360043" y="332753"/>
          <a:ext cx="1506205" cy="963389"/>
        </a:xfrm>
        <a:prstGeom prst="roundRect">
          <a:avLst>
            <a:gd name="adj" fmla="val 16670"/>
          </a:avLst>
        </a:prstGeom>
        <a:solidFill>
          <a:srgbClr val="1A8249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Fondo </a:t>
          </a:r>
        </a:p>
      </dsp:txBody>
      <dsp:txXfrm>
        <a:off x="407080" y="379790"/>
        <a:ext cx="1412131" cy="869315"/>
      </dsp:txXfrm>
    </dsp:sp>
    <dsp:sp modelId="{6BAB610E-A35D-40CA-8C0A-DB00A753271C}">
      <dsp:nvSpPr>
        <dsp:cNvPr id="0" name=""/>
        <dsp:cNvSpPr/>
      </dsp:nvSpPr>
      <dsp:spPr>
        <a:xfrm>
          <a:off x="2395133" y="460810"/>
          <a:ext cx="4902057" cy="77865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Conjunto de documentos producidos orgánicamente por una </a:t>
          </a:r>
          <a:r>
            <a:rPr lang="es-MX" sz="1800" b="0" u="sng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institución</a:t>
          </a:r>
          <a:r>
            <a:rPr lang="es-MX" sz="18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se identifica con el nombre de esta última</a:t>
          </a:r>
          <a:r>
            <a:rPr lang="es-MX" sz="17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2395133" y="460810"/>
        <a:ext cx="4902057" cy="778653"/>
      </dsp:txXfrm>
    </dsp:sp>
    <dsp:sp modelId="{961DD81A-C9F9-470D-8FB8-4EA10F0EF43F}">
      <dsp:nvSpPr>
        <dsp:cNvPr id="0" name=""/>
        <dsp:cNvSpPr/>
      </dsp:nvSpPr>
      <dsp:spPr>
        <a:xfrm rot="5400000">
          <a:off x="2642926" y="2563692"/>
          <a:ext cx="817586" cy="9307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10774846"/>
            <a:satOff val="46375"/>
            <a:lumOff val="1253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1346594-A524-44F5-ACC0-D4E381FC93D4}">
      <dsp:nvSpPr>
        <dsp:cNvPr id="0" name=""/>
        <dsp:cNvSpPr/>
      </dsp:nvSpPr>
      <dsp:spPr>
        <a:xfrm>
          <a:off x="2016225" y="1628897"/>
          <a:ext cx="1607668" cy="963389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Sección</a:t>
          </a:r>
        </a:p>
      </dsp:txBody>
      <dsp:txXfrm>
        <a:off x="2063262" y="1675934"/>
        <a:ext cx="1513594" cy="869315"/>
      </dsp:txXfrm>
    </dsp:sp>
    <dsp:sp modelId="{6BAB1447-2629-4CBB-9364-73583D1EF3FD}">
      <dsp:nvSpPr>
        <dsp:cNvPr id="0" name=""/>
        <dsp:cNvSpPr/>
      </dsp:nvSpPr>
      <dsp:spPr>
        <a:xfrm>
          <a:off x="3700278" y="1852965"/>
          <a:ext cx="3710139" cy="77865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Cada división del fondo, corresponde con las </a:t>
          </a:r>
          <a:r>
            <a:rPr lang="es-MX" sz="1800" b="0" u="sng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atribuciones/funciones</a:t>
          </a:r>
          <a:r>
            <a:rPr lang="es-MX" sz="18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la institución</a:t>
          </a:r>
          <a:r>
            <a:rPr lang="es-MX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3700278" y="1852965"/>
        <a:ext cx="3710139" cy="778653"/>
      </dsp:txXfrm>
    </dsp:sp>
    <dsp:sp modelId="{5F2A8F67-AE4E-4B5D-B823-0145D2214BB7}">
      <dsp:nvSpPr>
        <dsp:cNvPr id="0" name=""/>
        <dsp:cNvSpPr/>
      </dsp:nvSpPr>
      <dsp:spPr>
        <a:xfrm>
          <a:off x="3744412" y="2952324"/>
          <a:ext cx="1637479" cy="963389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Serie</a:t>
          </a:r>
        </a:p>
      </dsp:txBody>
      <dsp:txXfrm>
        <a:off x="3791449" y="2999361"/>
        <a:ext cx="1543405" cy="869315"/>
      </dsp:txXfrm>
    </dsp:sp>
    <dsp:sp modelId="{FBED4D5C-5432-40A7-A782-DEDF001F6F2A}">
      <dsp:nvSpPr>
        <dsp:cNvPr id="0" name=""/>
        <dsp:cNvSpPr/>
      </dsp:nvSpPr>
      <dsp:spPr>
        <a:xfrm>
          <a:off x="5400605" y="3469816"/>
          <a:ext cx="2540554" cy="77865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División de una sección con base en las  </a:t>
          </a:r>
          <a:r>
            <a:rPr lang="es-ES" sz="1600" b="0" u="sng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actividades</a:t>
          </a:r>
          <a:r>
            <a:rPr lang="es-ES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derivadas de las atribuciones o funciones de la institución</a:t>
          </a:r>
          <a:r>
            <a:rPr lang="es-ES" sz="18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MX" sz="18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6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00605" y="3469816"/>
        <a:ext cx="2540554" cy="77865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364DB-72E0-4E40-A30D-852489A9E13E}">
      <dsp:nvSpPr>
        <dsp:cNvPr id="0" name=""/>
        <dsp:cNvSpPr/>
      </dsp:nvSpPr>
      <dsp:spPr>
        <a:xfrm rot="5400000">
          <a:off x="872943" y="1268155"/>
          <a:ext cx="846001" cy="96314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8064A2">
            <a:tint val="5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1E65995-23C1-443B-85B0-302796A43C3D}">
      <dsp:nvSpPr>
        <dsp:cNvPr id="0" name=""/>
        <dsp:cNvSpPr/>
      </dsp:nvSpPr>
      <dsp:spPr>
        <a:xfrm>
          <a:off x="114411" y="224257"/>
          <a:ext cx="2515025" cy="996872"/>
        </a:xfrm>
        <a:prstGeom prst="roundRect">
          <a:avLst>
            <a:gd name="adj" fmla="val 16670"/>
          </a:avLst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INFONL </a:t>
          </a:r>
        </a:p>
      </dsp:txBody>
      <dsp:txXfrm>
        <a:off x="163083" y="272929"/>
        <a:ext cx="2417681" cy="899528"/>
      </dsp:txXfrm>
    </dsp:sp>
    <dsp:sp modelId="{6BAB610E-A35D-40CA-8C0A-DB00A753271C}">
      <dsp:nvSpPr>
        <dsp:cNvPr id="0" name=""/>
        <dsp:cNvSpPr/>
      </dsp:nvSpPr>
      <dsp:spPr>
        <a:xfrm>
          <a:off x="2582476" y="1564267"/>
          <a:ext cx="5072430" cy="80571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1DD81A-C9F9-470D-8FB8-4EA10F0EF43F}">
      <dsp:nvSpPr>
        <dsp:cNvPr id="0" name=""/>
        <dsp:cNvSpPr/>
      </dsp:nvSpPr>
      <dsp:spPr>
        <a:xfrm rot="5400000">
          <a:off x="3122191" y="2546706"/>
          <a:ext cx="846001" cy="96314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8064A2">
            <a:tint val="50000"/>
            <a:hueOff val="-1962696"/>
            <a:satOff val="9881"/>
            <a:lumOff val="6361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1346594-A524-44F5-ACC0-D4E381FC93D4}">
      <dsp:nvSpPr>
        <dsp:cNvPr id="0" name=""/>
        <dsp:cNvSpPr/>
      </dsp:nvSpPr>
      <dsp:spPr>
        <a:xfrm>
          <a:off x="2101524" y="1495568"/>
          <a:ext cx="2530805" cy="996872"/>
        </a:xfrm>
        <a:prstGeom prst="roundRect">
          <a:avLst>
            <a:gd name="adj" fmla="val 1667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Capacitación</a:t>
          </a:r>
        </a:p>
      </dsp:txBody>
      <dsp:txXfrm>
        <a:off x="2150196" y="1544240"/>
        <a:ext cx="2433461" cy="899528"/>
      </dsp:txXfrm>
    </dsp:sp>
    <dsp:sp modelId="{6BAB1447-2629-4CBB-9364-73583D1EF3FD}">
      <dsp:nvSpPr>
        <dsp:cNvPr id="0" name=""/>
        <dsp:cNvSpPr/>
      </dsp:nvSpPr>
      <dsp:spPr>
        <a:xfrm>
          <a:off x="4543287" y="1677800"/>
          <a:ext cx="2988960" cy="805716"/>
        </a:xfrm>
        <a:prstGeom prst="rect">
          <a:avLst/>
        </a:prstGeom>
        <a:noFill/>
        <a:ln w="9525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A8F67-AE4E-4B5D-B823-0145D2214BB7}">
      <dsp:nvSpPr>
        <dsp:cNvPr id="0" name=""/>
        <dsp:cNvSpPr/>
      </dsp:nvSpPr>
      <dsp:spPr>
        <a:xfrm>
          <a:off x="4501768" y="2646517"/>
          <a:ext cx="2781843" cy="996872"/>
        </a:xfrm>
        <a:prstGeom prst="roundRect">
          <a:avLst>
            <a:gd name="adj" fmla="val 1667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Capacitación a Sujetos Obligados</a:t>
          </a:r>
        </a:p>
      </dsp:txBody>
      <dsp:txXfrm>
        <a:off x="4550440" y="2695189"/>
        <a:ext cx="2684499" cy="89952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0ADA7-E334-4933-A594-2C3233D342AD}">
      <dsp:nvSpPr>
        <dsp:cNvPr id="0" name=""/>
        <dsp:cNvSpPr/>
      </dsp:nvSpPr>
      <dsp:spPr>
        <a:xfrm rot="10800000">
          <a:off x="1505290" y="42714"/>
          <a:ext cx="5075843" cy="1469453"/>
        </a:xfrm>
        <a:prstGeom prst="homePlat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99918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u="none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VALORES DOCUMENTALES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Primarios:  </a:t>
          </a:r>
          <a:r>
            <a:rPr lang="es-MX" sz="1600" b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Administrativo, legal, fiscal-contable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Secundarios: </a:t>
          </a:r>
          <a:r>
            <a:rPr lang="es-MX" sz="1600" b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informativo, testimonial, </a:t>
          </a:r>
          <a:r>
            <a:rPr lang="es-MX" sz="1600" b="0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evidencial</a:t>
          </a:r>
          <a:r>
            <a:rPr lang="es-MX" sz="16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  <a:endParaRPr lang="es-MX" sz="16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1872653" y="42714"/>
        <a:ext cx="4708480" cy="1469453"/>
      </dsp:txXfrm>
    </dsp:sp>
    <dsp:sp modelId="{AF8BB6F0-FA15-40F1-AFB6-66AADA5F6454}">
      <dsp:nvSpPr>
        <dsp:cNvPr id="0" name=""/>
        <dsp:cNvSpPr/>
      </dsp:nvSpPr>
      <dsp:spPr>
        <a:xfrm>
          <a:off x="1051713" y="250448"/>
          <a:ext cx="907152" cy="96970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7E341D7-A85D-483E-A21F-663D5F249C52}">
      <dsp:nvSpPr>
        <dsp:cNvPr id="0" name=""/>
        <dsp:cNvSpPr/>
      </dsp:nvSpPr>
      <dsp:spPr>
        <a:xfrm rot="10800000">
          <a:off x="1508008" y="1808439"/>
          <a:ext cx="5075843" cy="1133671"/>
        </a:xfrm>
        <a:prstGeom prst="homePlat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99918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u="none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PLAZOS DE CONSERVACIÓN</a:t>
          </a:r>
          <a:endParaRPr lang="es-ES" sz="1600" b="1" u="none" kern="1200" dirty="0">
            <a:solidFill>
              <a:schemeClr val="tx1"/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El tiempo que permanecen los documentos en cada unidad  </a:t>
          </a:r>
          <a:endParaRPr lang="es-MX" sz="1600" b="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1791426" y="1808439"/>
        <a:ext cx="4792425" cy="1133671"/>
      </dsp:txXfrm>
    </dsp:sp>
    <dsp:sp modelId="{D3494A99-1730-4D9E-84C9-AD7BB12B46A7}">
      <dsp:nvSpPr>
        <dsp:cNvPr id="0" name=""/>
        <dsp:cNvSpPr/>
      </dsp:nvSpPr>
      <dsp:spPr>
        <a:xfrm>
          <a:off x="1048995" y="1933137"/>
          <a:ext cx="918024" cy="88427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E8633E0-768C-4348-BC5E-2BBB560FD22F}">
      <dsp:nvSpPr>
        <dsp:cNvPr id="0" name=""/>
        <dsp:cNvSpPr/>
      </dsp:nvSpPr>
      <dsp:spPr>
        <a:xfrm rot="10800000">
          <a:off x="1523564" y="3254968"/>
          <a:ext cx="5075843" cy="1433924"/>
        </a:xfrm>
        <a:prstGeom prst="homePlat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99918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u="none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DISPOSICIÓN DOCUMENTAL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Baja (eliminación), o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Conservación permanente en el  Archivo Histórico</a:t>
          </a:r>
        </a:p>
      </dsp:txBody>
      <dsp:txXfrm rot="10800000">
        <a:off x="1882045" y="3254968"/>
        <a:ext cx="4717362" cy="1433924"/>
      </dsp:txXfrm>
    </dsp:sp>
    <dsp:sp modelId="{E9EEA209-D8D6-4E2E-9441-AE8803419837}">
      <dsp:nvSpPr>
        <dsp:cNvPr id="0" name=""/>
        <dsp:cNvSpPr/>
      </dsp:nvSpPr>
      <dsp:spPr>
        <a:xfrm>
          <a:off x="1046890" y="3556626"/>
          <a:ext cx="926447" cy="88171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37F94-83A3-4FF6-BBCD-5F07C29CB854}">
      <dsp:nvSpPr>
        <dsp:cNvPr id="0" name=""/>
        <dsp:cNvSpPr/>
      </dsp:nvSpPr>
      <dsp:spPr>
        <a:xfrm>
          <a:off x="0" y="348877"/>
          <a:ext cx="561662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144038-B675-423B-B996-822DAC1F34C6}">
      <dsp:nvSpPr>
        <dsp:cNvPr id="0" name=""/>
        <dsp:cNvSpPr/>
      </dsp:nvSpPr>
      <dsp:spPr>
        <a:xfrm>
          <a:off x="280831" y="24157"/>
          <a:ext cx="3931636" cy="649440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48607" tIns="0" rIns="14860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Normatividad que regula actuar de la institución</a:t>
          </a:r>
        </a:p>
      </dsp:txBody>
      <dsp:txXfrm>
        <a:off x="312534" y="55860"/>
        <a:ext cx="3868230" cy="586034"/>
      </dsp:txXfrm>
    </dsp:sp>
    <dsp:sp modelId="{9138566A-468F-489D-BEFF-90F1240D50E0}">
      <dsp:nvSpPr>
        <dsp:cNvPr id="0" name=""/>
        <dsp:cNvSpPr/>
      </dsp:nvSpPr>
      <dsp:spPr>
        <a:xfrm>
          <a:off x="0" y="1346797"/>
          <a:ext cx="561662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8A669D-679B-446C-9C9D-ECFAAB4FA8D9}">
      <dsp:nvSpPr>
        <dsp:cNvPr id="0" name=""/>
        <dsp:cNvSpPr/>
      </dsp:nvSpPr>
      <dsp:spPr>
        <a:xfrm>
          <a:off x="280831" y="1022077"/>
          <a:ext cx="3931636" cy="649440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8607" tIns="0" rIns="14860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Entrevistar a productores de la documentación</a:t>
          </a:r>
        </a:p>
      </dsp:txBody>
      <dsp:txXfrm>
        <a:off x="312534" y="1053780"/>
        <a:ext cx="3868230" cy="586034"/>
      </dsp:txXfrm>
    </dsp:sp>
    <dsp:sp modelId="{A8DCF306-9C89-429E-AFC4-775ADECE15BD}">
      <dsp:nvSpPr>
        <dsp:cNvPr id="0" name=""/>
        <dsp:cNvSpPr/>
      </dsp:nvSpPr>
      <dsp:spPr>
        <a:xfrm>
          <a:off x="0" y="2344717"/>
          <a:ext cx="561662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4AF4AB-DA3D-44AE-BE0A-5EEEE3AA1F6A}">
      <dsp:nvSpPr>
        <dsp:cNvPr id="0" name=""/>
        <dsp:cNvSpPr/>
      </dsp:nvSpPr>
      <dsp:spPr>
        <a:xfrm>
          <a:off x="280831" y="2019997"/>
          <a:ext cx="3931636" cy="649440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48607" tIns="0" rIns="14860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Frecuencia de consulta-trámite concluido-expediente cerrado</a:t>
          </a:r>
        </a:p>
      </dsp:txBody>
      <dsp:txXfrm>
        <a:off x="312534" y="2051700"/>
        <a:ext cx="3868230" cy="586034"/>
      </dsp:txXfrm>
    </dsp:sp>
    <dsp:sp modelId="{5A898197-D896-417D-95F3-72F18E1A6354}">
      <dsp:nvSpPr>
        <dsp:cNvPr id="0" name=""/>
        <dsp:cNvSpPr/>
      </dsp:nvSpPr>
      <dsp:spPr>
        <a:xfrm>
          <a:off x="0" y="3342637"/>
          <a:ext cx="561662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545460-9BA2-4287-899F-2C912895B1AC}">
      <dsp:nvSpPr>
        <dsp:cNvPr id="0" name=""/>
        <dsp:cNvSpPr/>
      </dsp:nvSpPr>
      <dsp:spPr>
        <a:xfrm>
          <a:off x="280831" y="3017917"/>
          <a:ext cx="3931636" cy="64944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8607" tIns="0" rIns="14860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Tipo de soportes documentales (papel. Videos, fotos, planos, etc.)</a:t>
          </a:r>
        </a:p>
      </dsp:txBody>
      <dsp:txXfrm>
        <a:off x="312534" y="3049620"/>
        <a:ext cx="3868230" cy="586034"/>
      </dsp:txXfrm>
    </dsp:sp>
    <dsp:sp modelId="{DB968AFF-C854-46F0-B50A-E99FAF560786}">
      <dsp:nvSpPr>
        <dsp:cNvPr id="0" name=""/>
        <dsp:cNvSpPr/>
      </dsp:nvSpPr>
      <dsp:spPr>
        <a:xfrm>
          <a:off x="0" y="4340557"/>
          <a:ext cx="561662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415F3C-A4F8-4B4E-A3DA-E18382225D1B}">
      <dsp:nvSpPr>
        <dsp:cNvPr id="0" name=""/>
        <dsp:cNvSpPr/>
      </dsp:nvSpPr>
      <dsp:spPr>
        <a:xfrm>
          <a:off x="280831" y="4015837"/>
          <a:ext cx="3931636" cy="649440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48607" tIns="0" rIns="14860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Volumen  documental (cantidad de expedientes y soportes </a:t>
          </a:r>
          <a:r>
            <a:rPr lang="es-MX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312534" y="4047540"/>
        <a:ext cx="3868230" cy="58603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57884-3334-405F-ABBD-248FC2A82E8C}">
      <dsp:nvSpPr>
        <dsp:cNvPr id="0" name=""/>
        <dsp:cNvSpPr/>
      </dsp:nvSpPr>
      <dsp:spPr>
        <a:xfrm>
          <a:off x="0" y="434247"/>
          <a:ext cx="529258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18ABB-4E91-4097-8793-040A6AB0E627}">
      <dsp:nvSpPr>
        <dsp:cNvPr id="0" name=""/>
        <dsp:cNvSpPr/>
      </dsp:nvSpPr>
      <dsp:spPr>
        <a:xfrm>
          <a:off x="264629" y="35727"/>
          <a:ext cx="3704811" cy="79704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0033" tIns="0" rIns="14003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Determinar valores </a:t>
          </a:r>
          <a:r>
            <a:rPr lang="es-MX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primarios</a:t>
          </a:r>
          <a:endParaRPr lang="es-MX" sz="20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3537" y="74635"/>
        <a:ext cx="3626995" cy="719224"/>
      </dsp:txXfrm>
    </dsp:sp>
    <dsp:sp modelId="{EED233F6-354A-42C1-AAF8-3A04B1216ADD}">
      <dsp:nvSpPr>
        <dsp:cNvPr id="0" name=""/>
        <dsp:cNvSpPr/>
      </dsp:nvSpPr>
      <dsp:spPr>
        <a:xfrm>
          <a:off x="0" y="1658967"/>
          <a:ext cx="529258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99106F-128C-40FB-878D-B39BF24F3725}">
      <dsp:nvSpPr>
        <dsp:cNvPr id="0" name=""/>
        <dsp:cNvSpPr/>
      </dsp:nvSpPr>
      <dsp:spPr>
        <a:xfrm>
          <a:off x="264629" y="1260447"/>
          <a:ext cx="3704811" cy="79704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0033" tIns="0" rIns="14003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Determinar valores </a:t>
          </a:r>
          <a:r>
            <a:rPr lang="es-MX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secundarios</a:t>
          </a:r>
          <a:endParaRPr lang="es-MX" sz="20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3537" y="1299355"/>
        <a:ext cx="3626995" cy="719224"/>
      </dsp:txXfrm>
    </dsp:sp>
    <dsp:sp modelId="{F51563A9-AF31-4B8F-B379-3C28C38034EA}">
      <dsp:nvSpPr>
        <dsp:cNvPr id="0" name=""/>
        <dsp:cNvSpPr/>
      </dsp:nvSpPr>
      <dsp:spPr>
        <a:xfrm>
          <a:off x="0" y="2883688"/>
          <a:ext cx="529258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DFD339-67C3-464A-A7F1-ADDD0A1F730D}">
      <dsp:nvSpPr>
        <dsp:cNvPr id="0" name=""/>
        <dsp:cNvSpPr/>
      </dsp:nvSpPr>
      <dsp:spPr>
        <a:xfrm>
          <a:off x="264629" y="2485167"/>
          <a:ext cx="3704811" cy="79704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0033" tIns="0" rIns="14003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Fijar </a:t>
          </a:r>
          <a:r>
            <a:rPr lang="es-MX" sz="2000" b="0" u="sng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plazos</a:t>
          </a:r>
          <a:r>
            <a:rPr lang="es-MX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acceso y transferencia</a:t>
          </a:r>
        </a:p>
      </dsp:txBody>
      <dsp:txXfrm>
        <a:off x="303537" y="2524075"/>
        <a:ext cx="3626995" cy="719224"/>
      </dsp:txXfrm>
    </dsp:sp>
    <dsp:sp modelId="{EEB8C23A-CE20-45B0-AA11-1B0D924837E3}">
      <dsp:nvSpPr>
        <dsp:cNvPr id="0" name=""/>
        <dsp:cNvSpPr/>
      </dsp:nvSpPr>
      <dsp:spPr>
        <a:xfrm>
          <a:off x="0" y="4108408"/>
          <a:ext cx="529258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6F009C-1EF2-4A38-9294-1D7BB6A63626}">
      <dsp:nvSpPr>
        <dsp:cNvPr id="0" name=""/>
        <dsp:cNvSpPr/>
      </dsp:nvSpPr>
      <dsp:spPr>
        <a:xfrm>
          <a:off x="264629" y="3709888"/>
          <a:ext cx="3704811" cy="79704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33" tIns="0" rIns="14003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Especificar la </a:t>
          </a:r>
          <a:r>
            <a:rPr lang="es-MX" sz="2000" b="0" u="sng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conservación</a:t>
          </a:r>
          <a:r>
            <a:rPr lang="es-MX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 </a:t>
          </a:r>
          <a:r>
            <a:rPr lang="es-MX" sz="2000" b="0" u="sng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eliminación</a:t>
          </a:r>
        </a:p>
      </dsp:txBody>
      <dsp:txXfrm>
        <a:off x="303537" y="3748796"/>
        <a:ext cx="3626995" cy="71922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90E7D-2265-476D-BA22-546FB757A7F3}">
      <dsp:nvSpPr>
        <dsp:cNvPr id="0" name=""/>
        <dsp:cNvSpPr/>
      </dsp:nvSpPr>
      <dsp:spPr>
        <a:xfrm>
          <a:off x="0" y="313111"/>
          <a:ext cx="592386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3C9469-43A8-496E-9C08-063B7419D8EF}">
      <dsp:nvSpPr>
        <dsp:cNvPr id="0" name=""/>
        <dsp:cNvSpPr/>
      </dsp:nvSpPr>
      <dsp:spPr>
        <a:xfrm>
          <a:off x="296193" y="47431"/>
          <a:ext cx="4146702" cy="531360"/>
        </a:xfrm>
        <a:prstGeom prst="roundRect">
          <a:avLst/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56735" tIns="0" rIns="15673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Arial" panose="020B0604020202020204" pitchFamily="34" charset="0"/>
              <a:cs typeface="Arial" panose="020B0604020202020204" pitchFamily="34" charset="0"/>
            </a:rPr>
            <a:t>Introducción </a:t>
          </a:r>
          <a:r>
            <a:rPr lang="es-MX" sz="1800" kern="1200" dirty="0">
              <a:latin typeface="Arial" panose="020B0604020202020204" pitchFamily="34" charset="0"/>
              <a:cs typeface="Arial" panose="020B0604020202020204" pitchFamily="34" charset="0"/>
            </a:rPr>
            <a:t>(Explicar el contexto institucional)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2132" y="73370"/>
        <a:ext cx="4094824" cy="479482"/>
      </dsp:txXfrm>
    </dsp:sp>
    <dsp:sp modelId="{DE1D4F4C-7FD8-4A4F-81E5-A64C00EAC6A8}">
      <dsp:nvSpPr>
        <dsp:cNvPr id="0" name=""/>
        <dsp:cNvSpPr/>
      </dsp:nvSpPr>
      <dsp:spPr>
        <a:xfrm>
          <a:off x="0" y="1129591"/>
          <a:ext cx="592386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-76338"/>
              <a:satOff val="3402"/>
              <a:lumOff val="47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91BFE8-07A8-4F7F-8F27-2C920E6715E1}">
      <dsp:nvSpPr>
        <dsp:cNvPr id="0" name=""/>
        <dsp:cNvSpPr/>
      </dsp:nvSpPr>
      <dsp:spPr>
        <a:xfrm>
          <a:off x="296193" y="863911"/>
          <a:ext cx="4146702" cy="531360"/>
        </a:xfrm>
        <a:prstGeom prst="roundRect">
          <a:avLst/>
        </a:prstGeom>
        <a:solidFill>
          <a:srgbClr val="00B050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56735" tIns="0" rIns="15673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Arial" panose="020B0604020202020204" pitchFamily="34" charset="0"/>
              <a:cs typeface="Arial" panose="020B0604020202020204" pitchFamily="34" charset="0"/>
            </a:rPr>
            <a:t>Objetivo General</a:t>
          </a:r>
          <a:endParaRPr lang="es-E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2132" y="889850"/>
        <a:ext cx="4094824" cy="479482"/>
      </dsp:txXfrm>
    </dsp:sp>
    <dsp:sp modelId="{E94225CC-DA40-47A3-BAE5-1BC5C398ADAC}">
      <dsp:nvSpPr>
        <dsp:cNvPr id="0" name=""/>
        <dsp:cNvSpPr/>
      </dsp:nvSpPr>
      <dsp:spPr>
        <a:xfrm>
          <a:off x="0" y="1946071"/>
          <a:ext cx="592386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-152677"/>
              <a:satOff val="6804"/>
              <a:lumOff val="951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B637F6-3696-4E53-B4F3-0892BE263ED2}">
      <dsp:nvSpPr>
        <dsp:cNvPr id="0" name=""/>
        <dsp:cNvSpPr/>
      </dsp:nvSpPr>
      <dsp:spPr>
        <a:xfrm>
          <a:off x="296193" y="1680391"/>
          <a:ext cx="4146702" cy="53136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735" tIns="0" rIns="15673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Arial" panose="020B0604020202020204" pitchFamily="34" charset="0"/>
              <a:cs typeface="Arial" panose="020B0604020202020204" pitchFamily="34" charset="0"/>
            </a:rPr>
            <a:t>Marco legal que los regula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Arial" panose="020B0604020202020204" pitchFamily="34" charset="0"/>
              <a:cs typeface="Arial" panose="020B0604020202020204" pitchFamily="34" charset="0"/>
            </a:rPr>
            <a:t>(Describir)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2132" y="1706330"/>
        <a:ext cx="4094824" cy="479482"/>
      </dsp:txXfrm>
    </dsp:sp>
    <dsp:sp modelId="{D3B9BC75-7F0E-4297-A11A-F297F685ACA6}">
      <dsp:nvSpPr>
        <dsp:cNvPr id="0" name=""/>
        <dsp:cNvSpPr/>
      </dsp:nvSpPr>
      <dsp:spPr>
        <a:xfrm>
          <a:off x="0" y="2762552"/>
          <a:ext cx="592386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-229015"/>
              <a:satOff val="10205"/>
              <a:lumOff val="142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42BE13-5D78-4565-A7A0-F984DF799D7D}">
      <dsp:nvSpPr>
        <dsp:cNvPr id="0" name=""/>
        <dsp:cNvSpPr/>
      </dsp:nvSpPr>
      <dsp:spPr>
        <a:xfrm>
          <a:off x="296193" y="2496871"/>
          <a:ext cx="4146702" cy="531360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735" tIns="0" rIns="15673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Arial" panose="020B0604020202020204" pitchFamily="34" charset="0"/>
              <a:cs typeface="Arial" panose="020B0604020202020204" pitchFamily="34" charset="0"/>
            </a:rPr>
            <a:t>Proceso de elaboración (Describir)</a:t>
          </a:r>
          <a:endParaRPr lang="es-E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2132" y="2522810"/>
        <a:ext cx="4094824" cy="479482"/>
      </dsp:txXfrm>
    </dsp:sp>
    <dsp:sp modelId="{D5F81E3D-2C78-4DAA-A198-E46D27A78E45}">
      <dsp:nvSpPr>
        <dsp:cNvPr id="0" name=""/>
        <dsp:cNvSpPr/>
      </dsp:nvSpPr>
      <dsp:spPr>
        <a:xfrm>
          <a:off x="0" y="3579032"/>
          <a:ext cx="592386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-305354"/>
              <a:satOff val="13607"/>
              <a:lumOff val="1902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A6E201-814C-46ED-A2DD-5FCCA084AC74}">
      <dsp:nvSpPr>
        <dsp:cNvPr id="0" name=""/>
        <dsp:cNvSpPr/>
      </dsp:nvSpPr>
      <dsp:spPr>
        <a:xfrm>
          <a:off x="296193" y="3313352"/>
          <a:ext cx="4146702" cy="53136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6735" tIns="0" rIns="15673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Arial" panose="020B0604020202020204" pitchFamily="34" charset="0"/>
              <a:cs typeface="Arial" panose="020B0604020202020204" pitchFamily="34" charset="0"/>
            </a:rPr>
            <a:t>Registro de las series, sus plazos y destino final</a:t>
          </a:r>
          <a:endParaRPr lang="es-E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2132" y="3339291"/>
        <a:ext cx="4094824" cy="479482"/>
      </dsp:txXfrm>
    </dsp:sp>
    <dsp:sp modelId="{D704DFF0-DC81-4AD0-BACC-9D6055ECF598}">
      <dsp:nvSpPr>
        <dsp:cNvPr id="0" name=""/>
        <dsp:cNvSpPr/>
      </dsp:nvSpPr>
      <dsp:spPr>
        <a:xfrm>
          <a:off x="0" y="4395512"/>
          <a:ext cx="592386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-381692"/>
              <a:satOff val="17009"/>
              <a:lumOff val="2377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659C46-9969-4D95-810D-9605A013B24E}">
      <dsp:nvSpPr>
        <dsp:cNvPr id="0" name=""/>
        <dsp:cNvSpPr/>
      </dsp:nvSpPr>
      <dsp:spPr>
        <a:xfrm>
          <a:off x="296193" y="4129832"/>
          <a:ext cx="4146702" cy="531360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56735" tIns="0" rIns="15673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latin typeface="Arial" panose="020B0604020202020204" pitchFamily="34" charset="0"/>
              <a:cs typeface="Arial" panose="020B0604020202020204" pitchFamily="34" charset="0"/>
            </a:rPr>
            <a:t>Hoja de cierre 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0" i="1" kern="1200" dirty="0">
              <a:latin typeface="Arial" panose="020B0604020202020204" pitchFamily="34" charset="0"/>
              <a:cs typeface="Arial" panose="020B0604020202020204" pitchFamily="34" charset="0"/>
            </a:rPr>
            <a:t>(El CDD consta de X secciones y X series doc.)</a:t>
          </a:r>
          <a:endParaRPr lang="es-ES" sz="1400" b="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2132" y="4155771"/>
        <a:ext cx="4094824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8292C-C838-441D-848E-8A4392B5B2DE}">
      <dsp:nvSpPr>
        <dsp:cNvPr id="0" name=""/>
        <dsp:cNvSpPr/>
      </dsp:nvSpPr>
      <dsp:spPr>
        <a:xfrm>
          <a:off x="0" y="55040"/>
          <a:ext cx="4727325" cy="91494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>
              <a:latin typeface="Arial" panose="020B0604020202020204" pitchFamily="34" charset="0"/>
              <a:cs typeface="Arial" panose="020B0604020202020204" pitchFamily="34" charset="0"/>
            </a:rPr>
            <a:t>Los sujetos obligados </a:t>
          </a:r>
          <a:r>
            <a:rPr lang="es-MX" sz="1700" b="1" kern="1200" dirty="0">
              <a:latin typeface="Arial" panose="020B0604020202020204" pitchFamily="34" charset="0"/>
              <a:cs typeface="Arial" panose="020B0604020202020204" pitchFamily="34" charset="0"/>
            </a:rPr>
            <a:t>deberán documentar todo acto</a:t>
          </a:r>
          <a:r>
            <a:rPr lang="es-MX" sz="1700" kern="1200" dirty="0">
              <a:latin typeface="Arial" panose="020B0604020202020204" pitchFamily="34" charset="0"/>
              <a:cs typeface="Arial" panose="020B0604020202020204" pitchFamily="34" charset="0"/>
            </a:rPr>
            <a:t> que derive del ejercicio de sus facultades, competencias o funciones</a:t>
          </a:r>
          <a:r>
            <a:rPr lang="es-MX" sz="1700" kern="1200" dirty="0"/>
            <a:t>.</a:t>
          </a:r>
        </a:p>
      </dsp:txBody>
      <dsp:txXfrm>
        <a:off x="44664" y="99704"/>
        <a:ext cx="4637997" cy="8256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E53ED-F345-4C73-9458-C1392565DCE4}">
      <dsp:nvSpPr>
        <dsp:cNvPr id="0" name=""/>
        <dsp:cNvSpPr/>
      </dsp:nvSpPr>
      <dsp:spPr>
        <a:xfrm>
          <a:off x="0" y="3881"/>
          <a:ext cx="4727325" cy="1000350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>
              <a:latin typeface="Arial" panose="020B0604020202020204" pitchFamily="34" charset="0"/>
              <a:cs typeface="Arial" panose="020B0604020202020204" pitchFamily="34" charset="0"/>
            </a:rPr>
            <a:t>Los sujetos obligados deberán </a:t>
          </a:r>
          <a:r>
            <a:rPr lang="es-MX" sz="1900" b="1" kern="1200" dirty="0">
              <a:latin typeface="Arial" panose="020B0604020202020204" pitchFamily="34" charset="0"/>
              <a:cs typeface="Arial" panose="020B0604020202020204" pitchFamily="34" charset="0"/>
            </a:rPr>
            <a:t>constituir y mantener actualizados sus sistemas de archivo y gestión documental.</a:t>
          </a:r>
          <a:endParaRPr lang="es-MX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833" y="52714"/>
        <a:ext cx="4629659" cy="9026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E2287F-71C2-4FA0-87FC-0D1BDA474D93}">
      <dsp:nvSpPr>
        <dsp:cNvPr id="0" name=""/>
        <dsp:cNvSpPr/>
      </dsp:nvSpPr>
      <dsp:spPr>
        <a:xfrm>
          <a:off x="2556746" y="0"/>
          <a:ext cx="2391496" cy="239186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6258B5-F308-47E8-9BFA-4DE6112C1DDB}">
      <dsp:nvSpPr>
        <dsp:cNvPr id="0" name=""/>
        <dsp:cNvSpPr/>
      </dsp:nvSpPr>
      <dsp:spPr>
        <a:xfrm>
          <a:off x="3085345" y="863534"/>
          <a:ext cx="1328908" cy="664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latin typeface="Arial" panose="020B0604020202020204" pitchFamily="34" charset="0"/>
              <a:cs typeface="Arial" panose="020B0604020202020204" pitchFamily="34" charset="0"/>
            </a:rPr>
            <a:t>Primera etapa</a:t>
          </a:r>
          <a:br>
            <a:rPr lang="es-MX" sz="16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MX" sz="1600" b="1" kern="1200" dirty="0">
              <a:latin typeface="Arial" panose="020B0604020202020204" pitchFamily="34" charset="0"/>
              <a:cs typeface="Arial" panose="020B0604020202020204" pitchFamily="34" charset="0"/>
            </a:rPr>
            <a:t>(Activa)</a:t>
          </a:r>
        </a:p>
      </dsp:txBody>
      <dsp:txXfrm>
        <a:off x="3085345" y="863534"/>
        <a:ext cx="1328908" cy="664295"/>
      </dsp:txXfrm>
    </dsp:sp>
    <dsp:sp modelId="{D102B32E-A965-4EEB-ADBB-4096DDA303B2}">
      <dsp:nvSpPr>
        <dsp:cNvPr id="0" name=""/>
        <dsp:cNvSpPr/>
      </dsp:nvSpPr>
      <dsp:spPr>
        <a:xfrm>
          <a:off x="1892516" y="1374301"/>
          <a:ext cx="2391496" cy="239186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B3A3D7-F10E-4F27-9B0F-696628B6E92F}">
      <dsp:nvSpPr>
        <dsp:cNvPr id="0" name=""/>
        <dsp:cNvSpPr/>
      </dsp:nvSpPr>
      <dsp:spPr>
        <a:xfrm>
          <a:off x="2423810" y="2245785"/>
          <a:ext cx="1328908" cy="664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latin typeface="Arial" panose="020B0604020202020204" pitchFamily="34" charset="0"/>
              <a:cs typeface="Arial" panose="020B0604020202020204" pitchFamily="34" charset="0"/>
            </a:rPr>
            <a:t>Segunda etapa</a:t>
          </a:r>
          <a:br>
            <a:rPr lang="es-MX" sz="16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MX" sz="1600" b="1" kern="1200" dirty="0">
              <a:latin typeface="Arial" panose="020B0604020202020204" pitchFamily="34" charset="0"/>
              <a:cs typeface="Arial" panose="020B0604020202020204" pitchFamily="34" charset="0"/>
            </a:rPr>
            <a:t>(Semiactiva)</a:t>
          </a:r>
        </a:p>
      </dsp:txBody>
      <dsp:txXfrm>
        <a:off x="2423810" y="2245785"/>
        <a:ext cx="1328908" cy="664295"/>
      </dsp:txXfrm>
    </dsp:sp>
    <dsp:sp modelId="{0D50D250-55FC-46F3-B18D-7C5CFAE577F4}">
      <dsp:nvSpPr>
        <dsp:cNvPr id="0" name=""/>
        <dsp:cNvSpPr/>
      </dsp:nvSpPr>
      <dsp:spPr>
        <a:xfrm>
          <a:off x="2726958" y="2913062"/>
          <a:ext cx="2054666" cy="205548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5CAE7E-2EBC-47EF-843B-F9E91EA69379}">
      <dsp:nvSpPr>
        <dsp:cNvPr id="0" name=""/>
        <dsp:cNvSpPr/>
      </dsp:nvSpPr>
      <dsp:spPr>
        <a:xfrm>
          <a:off x="3088489" y="3630024"/>
          <a:ext cx="1328908" cy="664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latin typeface="Arial" panose="020B0604020202020204" pitchFamily="34" charset="0"/>
              <a:cs typeface="Arial" panose="020B0604020202020204" pitchFamily="34" charset="0"/>
            </a:rPr>
            <a:t>Tercera etapa</a:t>
          </a:r>
          <a:br>
            <a:rPr lang="es-MX" sz="16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MX" sz="1600" b="1" kern="1200" dirty="0">
              <a:latin typeface="Arial" panose="020B0604020202020204" pitchFamily="34" charset="0"/>
              <a:cs typeface="Arial" panose="020B0604020202020204" pitchFamily="34" charset="0"/>
            </a:rPr>
            <a:t>(Inactiva o histórica)</a:t>
          </a:r>
        </a:p>
      </dsp:txBody>
      <dsp:txXfrm>
        <a:off x="3088489" y="3630024"/>
        <a:ext cx="1328908" cy="6642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28123-6129-4161-9E45-2BD0E08DD52B}">
      <dsp:nvSpPr>
        <dsp:cNvPr id="0" name=""/>
        <dsp:cNvSpPr/>
      </dsp:nvSpPr>
      <dsp:spPr>
        <a:xfrm>
          <a:off x="0" y="0"/>
          <a:ext cx="7931224" cy="138255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tx2">
                <a:lumMod val="75000"/>
              </a:schemeClr>
            </a:buClr>
            <a:buFont typeface="Wingdings" panose="05000000000000000000" pitchFamily="2" charset="2"/>
            <a:buNone/>
          </a:pPr>
          <a:r>
            <a:rPr lang="es-MX" sz="1900" i="1" kern="1200" dirty="0">
              <a:latin typeface="Arial" panose="020B0604020202020204" pitchFamily="34" charset="0"/>
              <a:cs typeface="Arial" panose="020B0604020202020204" pitchFamily="34" charset="0"/>
            </a:rPr>
            <a:t>Actividad que consiste en el </a:t>
          </a:r>
          <a:r>
            <a:rPr lang="es-MX" sz="1900" b="1" i="1" u="sng" kern="1200" dirty="0">
              <a:latin typeface="Arial" panose="020B0604020202020204" pitchFamily="34" charset="0"/>
              <a:cs typeface="Arial" panose="020B0604020202020204" pitchFamily="34" charset="0"/>
            </a:rPr>
            <a:t>análisis e identificación de los valores documentales,</a:t>
          </a:r>
          <a:r>
            <a:rPr lang="es-MX" sz="1900" i="1" kern="1200" dirty="0">
              <a:latin typeface="Arial" panose="020B0604020202020204" pitchFamily="34" charset="0"/>
              <a:cs typeface="Arial" panose="020B0604020202020204" pitchFamily="34" charset="0"/>
            </a:rPr>
            <a:t> con la finalidad de establecer criterios, vigencias documentales y, en su caso, plazos de conservación, así como para la disposición documental; dicha condición confiere un valor: </a:t>
          </a:r>
          <a:endParaRPr lang="es-MX" sz="1900" kern="1200" dirty="0"/>
        </a:p>
      </dsp:txBody>
      <dsp:txXfrm>
        <a:off x="0" y="0"/>
        <a:ext cx="7931224" cy="1382553"/>
      </dsp:txXfrm>
    </dsp:sp>
    <dsp:sp modelId="{75F6BD6F-51BA-46E4-AA38-4D93423DF0D0}">
      <dsp:nvSpPr>
        <dsp:cNvPr id="0" name=""/>
        <dsp:cNvSpPr/>
      </dsp:nvSpPr>
      <dsp:spPr>
        <a:xfrm>
          <a:off x="0" y="1382553"/>
          <a:ext cx="3965612" cy="29033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300" kern="1200" dirty="0"/>
            <a:t>Administrativo</a:t>
          </a:r>
          <a:br>
            <a:rPr lang="es-MX" sz="3300" kern="1200" dirty="0"/>
          </a:br>
          <a:r>
            <a:rPr lang="es-MX" sz="3300" kern="1200" dirty="0"/>
            <a:t>Legal</a:t>
          </a:r>
          <a:br>
            <a:rPr lang="es-MX" sz="3300" kern="1200" dirty="0"/>
          </a:br>
          <a:r>
            <a:rPr lang="es-MX" sz="3300" kern="1200" dirty="0"/>
            <a:t>Fiscal/Contable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300" kern="1200" dirty="0"/>
            <a:t>(</a:t>
          </a:r>
          <a:r>
            <a:rPr lang="es-MX" sz="3300" u="sng" kern="1200" dirty="0"/>
            <a:t>Valores primarios</a:t>
          </a:r>
          <a:r>
            <a:rPr lang="es-MX" sz="3300" kern="1200" dirty="0"/>
            <a:t>)</a:t>
          </a:r>
        </a:p>
      </dsp:txBody>
      <dsp:txXfrm>
        <a:off x="0" y="1382553"/>
        <a:ext cx="3965612" cy="2903362"/>
      </dsp:txXfrm>
    </dsp:sp>
    <dsp:sp modelId="{52616E20-70AB-4E81-87ED-E2B40FC51E21}">
      <dsp:nvSpPr>
        <dsp:cNvPr id="0" name=""/>
        <dsp:cNvSpPr/>
      </dsp:nvSpPr>
      <dsp:spPr>
        <a:xfrm>
          <a:off x="3965612" y="1382553"/>
          <a:ext cx="3965612" cy="29033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300" kern="1200" dirty="0"/>
            <a:t>Testimoniales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300" kern="1200" dirty="0" err="1"/>
            <a:t>Evidenciales</a:t>
          </a:r>
          <a:endParaRPr lang="es-MX" sz="3300" kern="1200" dirty="0"/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300" kern="1200" dirty="0"/>
            <a:t>Informativos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300" kern="1200" dirty="0"/>
            <a:t>(</a:t>
          </a:r>
          <a:r>
            <a:rPr lang="es-MX" sz="3300" u="sng" kern="1200" dirty="0"/>
            <a:t>Valores secundarios</a:t>
          </a:r>
          <a:r>
            <a:rPr lang="es-MX" sz="3300" kern="1200" dirty="0"/>
            <a:t>) </a:t>
          </a:r>
        </a:p>
      </dsp:txBody>
      <dsp:txXfrm>
        <a:off x="3965612" y="1382553"/>
        <a:ext cx="3965612" cy="2903362"/>
      </dsp:txXfrm>
    </dsp:sp>
    <dsp:sp modelId="{6231D855-852E-4B4D-8EBB-A0DF54323C38}">
      <dsp:nvSpPr>
        <dsp:cNvPr id="0" name=""/>
        <dsp:cNvSpPr/>
      </dsp:nvSpPr>
      <dsp:spPr>
        <a:xfrm>
          <a:off x="0" y="4285916"/>
          <a:ext cx="7931224" cy="32259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66491-FDD2-44E2-BE8E-CF6BEAD7BE0E}">
      <dsp:nvSpPr>
        <dsp:cNvPr id="0" name=""/>
        <dsp:cNvSpPr/>
      </dsp:nvSpPr>
      <dsp:spPr>
        <a:xfrm rot="5400000">
          <a:off x="-220918" y="223608"/>
          <a:ext cx="1472788" cy="1030952"/>
        </a:xfrm>
        <a:prstGeom prst="chevron">
          <a:avLst/>
        </a:prstGeom>
        <a:solidFill>
          <a:srgbClr val="1A824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Acción Intelectual</a:t>
          </a:r>
        </a:p>
      </dsp:txBody>
      <dsp:txXfrm rot="-5400000">
        <a:off x="0" y="518166"/>
        <a:ext cx="1030952" cy="441836"/>
      </dsp:txXfrm>
    </dsp:sp>
    <dsp:sp modelId="{B7B84DCA-CB6A-4FE9-8D28-03784A683799}">
      <dsp:nvSpPr>
        <dsp:cNvPr id="0" name=""/>
        <dsp:cNvSpPr/>
      </dsp:nvSpPr>
      <dsp:spPr>
        <a:xfrm rot="5400000">
          <a:off x="3780119" y="-2746477"/>
          <a:ext cx="957312" cy="64556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6">
                <a:lumMod val="75000"/>
              </a:schemeClr>
            </a:buClr>
            <a:buFont typeface="Wingdings" panose="05000000000000000000" pitchFamily="2" charset="2"/>
            <a:buNone/>
          </a:pPr>
          <a:r>
            <a:rPr lang="es-MX" sz="2300" kern="1200" dirty="0">
              <a:latin typeface="Arial" panose="020B0604020202020204" pitchFamily="34" charset="0"/>
              <a:cs typeface="Arial" panose="020B0604020202020204" pitchFamily="34" charset="0"/>
            </a:rPr>
            <a:t>Identificar, analizar, juzgar valores asociados a la valoración.</a:t>
          </a:r>
        </a:p>
      </dsp:txBody>
      <dsp:txXfrm rot="-5400000">
        <a:off x="1030952" y="49422"/>
        <a:ext cx="6408915" cy="863848"/>
      </dsp:txXfrm>
    </dsp:sp>
    <dsp:sp modelId="{7A6F99C7-DD38-4F66-A715-6181A53DC769}">
      <dsp:nvSpPr>
        <dsp:cNvPr id="0" name=""/>
        <dsp:cNvSpPr/>
      </dsp:nvSpPr>
      <dsp:spPr>
        <a:xfrm rot="5400000">
          <a:off x="-220918" y="1500747"/>
          <a:ext cx="1472788" cy="1030952"/>
        </a:xfrm>
        <a:prstGeom prst="chevron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Acción Normativa</a:t>
          </a:r>
        </a:p>
      </dsp:txBody>
      <dsp:txXfrm rot="-5400000">
        <a:off x="0" y="1795305"/>
        <a:ext cx="1030952" cy="441836"/>
      </dsp:txXfrm>
    </dsp:sp>
    <dsp:sp modelId="{9786DC42-079E-4A8D-9ECC-64DE5E45BE20}">
      <dsp:nvSpPr>
        <dsp:cNvPr id="0" name=""/>
        <dsp:cNvSpPr/>
      </dsp:nvSpPr>
      <dsp:spPr>
        <a:xfrm rot="5400000">
          <a:off x="3780119" y="-1469337"/>
          <a:ext cx="957312" cy="64556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6">
                <a:lumMod val="75000"/>
              </a:schemeClr>
            </a:buClr>
            <a:buFont typeface="Wingdings" panose="05000000000000000000" pitchFamily="2" charset="2"/>
            <a:buChar char="Ø"/>
          </a:pPr>
          <a:r>
            <a:rPr lang="es-MX" sz="2300" kern="1200" dirty="0">
              <a:latin typeface="Arial" panose="020B0604020202020204" pitchFamily="34" charset="0"/>
              <a:cs typeface="Arial" panose="020B0604020202020204" pitchFamily="34" charset="0"/>
            </a:rPr>
            <a:t>Determinar, establecer, decidir, fijar periodos o plazos para la retención de los documentos</a:t>
          </a:r>
          <a:r>
            <a:rPr lang="es-MX" sz="2300" kern="1200" dirty="0"/>
            <a:t>.</a:t>
          </a:r>
        </a:p>
      </dsp:txBody>
      <dsp:txXfrm rot="-5400000">
        <a:off x="1030952" y="1326562"/>
        <a:ext cx="6408915" cy="863848"/>
      </dsp:txXfrm>
    </dsp:sp>
    <dsp:sp modelId="{4BA3BFF1-59B4-458D-8859-2789A37871A7}">
      <dsp:nvSpPr>
        <dsp:cNvPr id="0" name=""/>
        <dsp:cNvSpPr/>
      </dsp:nvSpPr>
      <dsp:spPr>
        <a:xfrm rot="5400000">
          <a:off x="-220918" y="2777887"/>
          <a:ext cx="1472788" cy="1030952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Acción Práctica</a:t>
          </a:r>
        </a:p>
      </dsp:txBody>
      <dsp:txXfrm rot="-5400000">
        <a:off x="0" y="3072445"/>
        <a:ext cx="1030952" cy="441836"/>
      </dsp:txXfrm>
    </dsp:sp>
    <dsp:sp modelId="{86CE31F9-C76C-4CB8-9BEC-D669EF70AF62}">
      <dsp:nvSpPr>
        <dsp:cNvPr id="0" name=""/>
        <dsp:cNvSpPr/>
      </dsp:nvSpPr>
      <dsp:spPr>
        <a:xfrm rot="5400000">
          <a:off x="3780119" y="-192198"/>
          <a:ext cx="957312" cy="64556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6">
                <a:lumMod val="75000"/>
              </a:schemeClr>
            </a:buClr>
            <a:buFont typeface="Wingdings" panose="05000000000000000000" pitchFamily="2" charset="2"/>
            <a:buChar char="Ø"/>
          </a:pPr>
          <a:r>
            <a:rPr lang="es-MX" sz="2300" kern="1200" dirty="0">
              <a:latin typeface="Arial" panose="020B0604020202020204" pitchFamily="34" charset="0"/>
              <a:cs typeface="Arial" panose="020B0604020202020204" pitchFamily="34" charset="0"/>
            </a:rPr>
            <a:t>Conservar, transferir, acceder a los documentos o eliminarlos.</a:t>
          </a:r>
        </a:p>
      </dsp:txBody>
      <dsp:txXfrm rot="-5400000">
        <a:off x="1030952" y="2603701"/>
        <a:ext cx="6408915" cy="8638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82028-8EB7-4C78-AA77-BB56309D5531}">
      <dsp:nvSpPr>
        <dsp:cNvPr id="0" name=""/>
        <dsp:cNvSpPr/>
      </dsp:nvSpPr>
      <dsp:spPr>
        <a:xfrm rot="1727722">
          <a:off x="2397108" y="3277228"/>
          <a:ext cx="1244115" cy="67939"/>
        </a:xfrm>
        <a:custGeom>
          <a:avLst/>
          <a:gdLst/>
          <a:ahLst/>
          <a:cxnLst/>
          <a:rect l="0" t="0" r="0" b="0"/>
          <a:pathLst>
            <a:path>
              <a:moveTo>
                <a:pt x="0" y="33969"/>
              </a:moveTo>
              <a:lnTo>
                <a:pt x="1244115" y="3396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25A3D6-0945-42BD-9D3A-7472069BA0FD}">
      <dsp:nvSpPr>
        <dsp:cNvPr id="0" name=""/>
        <dsp:cNvSpPr/>
      </dsp:nvSpPr>
      <dsp:spPr>
        <a:xfrm rot="19962756">
          <a:off x="2410953" y="1632899"/>
          <a:ext cx="1133613" cy="67939"/>
        </a:xfrm>
        <a:custGeom>
          <a:avLst/>
          <a:gdLst/>
          <a:ahLst/>
          <a:cxnLst/>
          <a:rect l="0" t="0" r="0" b="0"/>
          <a:pathLst>
            <a:path>
              <a:moveTo>
                <a:pt x="0" y="33969"/>
              </a:moveTo>
              <a:lnTo>
                <a:pt x="1133613" y="3396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8BDB2B-7815-489B-AA6D-1A52547C29BE}">
      <dsp:nvSpPr>
        <dsp:cNvPr id="0" name=""/>
        <dsp:cNvSpPr/>
      </dsp:nvSpPr>
      <dsp:spPr>
        <a:xfrm>
          <a:off x="1400" y="1197026"/>
          <a:ext cx="2908974" cy="2509833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9000" r="-9000"/>
          </a:stretch>
        </a:blipFill>
        <a:ln w="9525" cap="flat" cmpd="sng" algn="ctr">
          <a:solidFill>
            <a:srgbClr val="00B0F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DEC6112B-B371-4AB9-95D3-7D764ADE7A87}">
      <dsp:nvSpPr>
        <dsp:cNvPr id="0" name=""/>
        <dsp:cNvSpPr/>
      </dsp:nvSpPr>
      <dsp:spPr>
        <a:xfrm>
          <a:off x="3384377" y="134233"/>
          <a:ext cx="1745384" cy="1745384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>
              <a:latin typeface="Arial" panose="020B0604020202020204" pitchFamily="34" charset="0"/>
              <a:cs typeface="Arial" panose="020B0604020202020204" pitchFamily="34" charset="0"/>
            </a:rPr>
            <a:t>1.-Clasificación archivística</a:t>
          </a:r>
        </a:p>
      </dsp:txBody>
      <dsp:txXfrm>
        <a:off x="3639983" y="389839"/>
        <a:ext cx="1234172" cy="1234172"/>
      </dsp:txXfrm>
    </dsp:sp>
    <dsp:sp modelId="{B2FD1EA3-C9E5-430F-9344-2607CF37707E}">
      <dsp:nvSpPr>
        <dsp:cNvPr id="0" name=""/>
        <dsp:cNvSpPr/>
      </dsp:nvSpPr>
      <dsp:spPr>
        <a:xfrm>
          <a:off x="5304299" y="134233"/>
          <a:ext cx="2618076" cy="1745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05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04299" y="134233"/>
        <a:ext cx="2618076" cy="1745384"/>
      </dsp:txXfrm>
    </dsp:sp>
    <dsp:sp modelId="{A5CD22A4-61E2-4FA0-BFCB-9B29576A085D}">
      <dsp:nvSpPr>
        <dsp:cNvPr id="0" name=""/>
        <dsp:cNvSpPr/>
      </dsp:nvSpPr>
      <dsp:spPr>
        <a:xfrm>
          <a:off x="3456391" y="3158501"/>
          <a:ext cx="1745384" cy="1745384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>
              <a:latin typeface="Arial" panose="020B0604020202020204" pitchFamily="34" charset="0"/>
              <a:cs typeface="Arial" panose="020B0604020202020204" pitchFamily="34" charset="0"/>
            </a:rPr>
            <a:t>2.- Ordenación documental</a:t>
          </a:r>
        </a:p>
      </dsp:txBody>
      <dsp:txXfrm>
        <a:off x="3711997" y="3414107"/>
        <a:ext cx="1234172" cy="12341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8A90E-71C7-4C5F-9B51-957D16D25F51}">
      <dsp:nvSpPr>
        <dsp:cNvPr id="0" name=""/>
        <dsp:cNvSpPr/>
      </dsp:nvSpPr>
      <dsp:spPr>
        <a:xfrm>
          <a:off x="3612873" y="1874337"/>
          <a:ext cx="1219877" cy="121987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latin typeface="Arial" panose="020B0604020202020204" pitchFamily="34" charset="0"/>
              <a:cs typeface="Arial" panose="020B0604020202020204" pitchFamily="34" charset="0"/>
            </a:rPr>
            <a:t>Procesos Técnicos Archivísticos</a:t>
          </a:r>
        </a:p>
      </dsp:txBody>
      <dsp:txXfrm>
        <a:off x="3791520" y="2052984"/>
        <a:ext cx="862583" cy="862583"/>
      </dsp:txXfrm>
    </dsp:sp>
    <dsp:sp modelId="{ABDBC2F9-76DD-4043-B60E-4BAD425E5068}">
      <dsp:nvSpPr>
        <dsp:cNvPr id="0" name=""/>
        <dsp:cNvSpPr/>
      </dsp:nvSpPr>
      <dsp:spPr>
        <a:xfrm rot="16200000">
          <a:off x="4072879" y="1378048"/>
          <a:ext cx="299865" cy="4437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900" kern="1200"/>
        </a:p>
      </dsp:txBody>
      <dsp:txXfrm>
        <a:off x="4117859" y="1511781"/>
        <a:ext cx="209906" cy="266260"/>
      </dsp:txXfrm>
    </dsp:sp>
    <dsp:sp modelId="{CCB83273-4EE8-4678-9687-EDC05A97FD3D}">
      <dsp:nvSpPr>
        <dsp:cNvPr id="0" name=""/>
        <dsp:cNvSpPr/>
      </dsp:nvSpPr>
      <dsp:spPr>
        <a:xfrm>
          <a:off x="3460388" y="3357"/>
          <a:ext cx="1524846" cy="130519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0" kern="1200" dirty="0">
              <a:latin typeface="Arial" panose="020B0604020202020204" pitchFamily="34" charset="0"/>
              <a:cs typeface="Arial" panose="020B0604020202020204" pitchFamily="34" charset="0"/>
            </a:rPr>
            <a:t>3.- Expedientación</a:t>
          </a:r>
        </a:p>
      </dsp:txBody>
      <dsp:txXfrm>
        <a:off x="3683697" y="194498"/>
        <a:ext cx="1078228" cy="922913"/>
      </dsp:txXfrm>
    </dsp:sp>
    <dsp:sp modelId="{AEEB58E7-AD72-4A43-BDF7-50428369B3F3}">
      <dsp:nvSpPr>
        <dsp:cNvPr id="0" name=""/>
        <dsp:cNvSpPr/>
      </dsp:nvSpPr>
      <dsp:spPr>
        <a:xfrm>
          <a:off x="4957223" y="2262392"/>
          <a:ext cx="299865" cy="4437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900" kern="1200"/>
        </a:p>
      </dsp:txBody>
      <dsp:txXfrm>
        <a:off x="4957223" y="2351145"/>
        <a:ext cx="209906" cy="266260"/>
      </dsp:txXfrm>
    </dsp:sp>
    <dsp:sp modelId="{4351AEE0-A992-45F6-B7FE-F86AA7A51EF5}">
      <dsp:nvSpPr>
        <dsp:cNvPr id="0" name=""/>
        <dsp:cNvSpPr/>
      </dsp:nvSpPr>
      <dsp:spPr>
        <a:xfrm>
          <a:off x="5398535" y="1831678"/>
          <a:ext cx="1305195" cy="1305195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latin typeface="Arial" panose="020B0604020202020204" pitchFamily="34" charset="0"/>
              <a:cs typeface="Arial" panose="020B0604020202020204" pitchFamily="34" charset="0"/>
            </a:rPr>
            <a:t>4.- Foliación</a:t>
          </a:r>
        </a:p>
      </dsp:txBody>
      <dsp:txXfrm>
        <a:off x="5589676" y="2022819"/>
        <a:ext cx="922913" cy="922913"/>
      </dsp:txXfrm>
    </dsp:sp>
    <dsp:sp modelId="{776AAA11-2C5A-47C0-87FE-270E3D083AB7}">
      <dsp:nvSpPr>
        <dsp:cNvPr id="0" name=""/>
        <dsp:cNvSpPr/>
      </dsp:nvSpPr>
      <dsp:spPr>
        <a:xfrm rot="5400000">
          <a:off x="4072879" y="3146737"/>
          <a:ext cx="299865" cy="4437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900" kern="1200"/>
        </a:p>
      </dsp:txBody>
      <dsp:txXfrm>
        <a:off x="4117859" y="3190511"/>
        <a:ext cx="209906" cy="266260"/>
      </dsp:txXfrm>
    </dsp:sp>
    <dsp:sp modelId="{F42742F2-9B5D-4D02-AC68-B9D817DEC11B}">
      <dsp:nvSpPr>
        <dsp:cNvPr id="0" name=""/>
        <dsp:cNvSpPr/>
      </dsp:nvSpPr>
      <dsp:spPr>
        <a:xfrm>
          <a:off x="3570214" y="3659999"/>
          <a:ext cx="1305195" cy="1305195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latin typeface="Arial" panose="020B0604020202020204" pitchFamily="34" charset="0"/>
              <a:cs typeface="Arial" panose="020B0604020202020204" pitchFamily="34" charset="0"/>
            </a:rPr>
            <a:t>5.- Glosa </a:t>
          </a:r>
        </a:p>
      </dsp:txBody>
      <dsp:txXfrm>
        <a:off x="3761355" y="3851140"/>
        <a:ext cx="922913" cy="922913"/>
      </dsp:txXfrm>
    </dsp:sp>
    <dsp:sp modelId="{CB009C5F-B7B0-4081-B4BB-0E6691BD536E}">
      <dsp:nvSpPr>
        <dsp:cNvPr id="0" name=""/>
        <dsp:cNvSpPr/>
      </dsp:nvSpPr>
      <dsp:spPr>
        <a:xfrm rot="10800000">
          <a:off x="3188534" y="2262392"/>
          <a:ext cx="299865" cy="4437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900" kern="1200"/>
        </a:p>
      </dsp:txBody>
      <dsp:txXfrm rot="10800000">
        <a:off x="3278493" y="2351145"/>
        <a:ext cx="209906" cy="266260"/>
      </dsp:txXfrm>
    </dsp:sp>
    <dsp:sp modelId="{C6C3AEB0-CD2D-4774-AE98-37A17F520A02}">
      <dsp:nvSpPr>
        <dsp:cNvPr id="0" name=""/>
        <dsp:cNvSpPr/>
      </dsp:nvSpPr>
      <dsp:spPr>
        <a:xfrm>
          <a:off x="1741893" y="1831678"/>
          <a:ext cx="1305195" cy="1305195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latin typeface="Arial" panose="020B0604020202020204" pitchFamily="34" charset="0"/>
              <a:cs typeface="Arial" panose="020B0604020202020204" pitchFamily="34" charset="0"/>
            </a:rPr>
            <a:t>6.- Expurgo</a:t>
          </a:r>
        </a:p>
      </dsp:txBody>
      <dsp:txXfrm>
        <a:off x="1933034" y="2022819"/>
        <a:ext cx="922913" cy="92291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5D99C-BD84-4DBF-B276-D3565DC53205}">
      <dsp:nvSpPr>
        <dsp:cNvPr id="0" name=""/>
        <dsp:cNvSpPr/>
      </dsp:nvSpPr>
      <dsp:spPr>
        <a:xfrm>
          <a:off x="0" y="1213938"/>
          <a:ext cx="1252504" cy="2198486"/>
        </a:xfrm>
        <a:prstGeom prst="flowChartOffpageConnector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Los instrumentos de control y consulta archivística</a:t>
          </a:r>
        </a:p>
      </dsp:txBody>
      <dsp:txXfrm>
        <a:off x="0" y="1213938"/>
        <a:ext cx="1252504" cy="1758789"/>
      </dsp:txXfrm>
    </dsp:sp>
    <dsp:sp modelId="{E6E02507-A1B1-4EAE-A589-053A791CD1EA}">
      <dsp:nvSpPr>
        <dsp:cNvPr id="0" name=""/>
        <dsp:cNvSpPr/>
      </dsp:nvSpPr>
      <dsp:spPr>
        <a:xfrm rot="27659">
          <a:off x="1252493" y="2295864"/>
          <a:ext cx="715541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715541" y="20195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b="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92375" y="2298171"/>
        <a:ext cx="35777" cy="35777"/>
      </dsp:txXfrm>
    </dsp:sp>
    <dsp:sp modelId="{B9630E61-A86D-4698-B682-A559D74985C4}">
      <dsp:nvSpPr>
        <dsp:cNvPr id="0" name=""/>
        <dsp:cNvSpPr/>
      </dsp:nvSpPr>
      <dsp:spPr>
        <a:xfrm>
          <a:off x="1968023" y="709880"/>
          <a:ext cx="2208435" cy="32181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Elaborados por el Responsable del área coordinadora de archivos, con la colaboración de los responsables de los archivos de trámite, concentración e histórico</a:t>
          </a:r>
        </a:p>
      </dsp:txBody>
      <dsp:txXfrm>
        <a:off x="2032706" y="774563"/>
        <a:ext cx="2079069" cy="3088750"/>
      </dsp:txXfrm>
    </dsp:sp>
    <dsp:sp modelId="{B76EF30C-D7B9-40D5-AEBE-7D3CB39EE20B}">
      <dsp:nvSpPr>
        <dsp:cNvPr id="0" name=""/>
        <dsp:cNvSpPr/>
      </dsp:nvSpPr>
      <dsp:spPr>
        <a:xfrm rot="18367443">
          <a:off x="3723330" y="1407043"/>
          <a:ext cx="2207882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207882" y="20195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800" b="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72074" y="1372041"/>
        <a:ext cx="110394" cy="110394"/>
      </dsp:txXfrm>
    </dsp:sp>
    <dsp:sp modelId="{4052A5BC-CF2B-4799-9142-21A721278E48}">
      <dsp:nvSpPr>
        <dsp:cNvPr id="0" name=""/>
        <dsp:cNvSpPr/>
      </dsp:nvSpPr>
      <dsp:spPr>
        <a:xfrm>
          <a:off x="5478083" y="3472"/>
          <a:ext cx="2128264" cy="10641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Cuadro General de Clasificación Archivística</a:t>
          </a:r>
        </a:p>
      </dsp:txBody>
      <dsp:txXfrm>
        <a:off x="5509250" y="34639"/>
        <a:ext cx="2065930" cy="1001798"/>
      </dsp:txXfrm>
    </dsp:sp>
    <dsp:sp modelId="{1181F75C-7208-4E0F-BBAF-ED6794DC9293}">
      <dsp:nvSpPr>
        <dsp:cNvPr id="0" name=""/>
        <dsp:cNvSpPr/>
      </dsp:nvSpPr>
      <dsp:spPr>
        <a:xfrm rot="20204050">
          <a:off x="4118851" y="2018919"/>
          <a:ext cx="1416839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416839" y="20195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b="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91850" y="2003693"/>
        <a:ext cx="70841" cy="70841"/>
      </dsp:txXfrm>
    </dsp:sp>
    <dsp:sp modelId="{46FD76AF-5A3B-4495-8FB1-73A227B33811}">
      <dsp:nvSpPr>
        <dsp:cNvPr id="0" name=""/>
        <dsp:cNvSpPr/>
      </dsp:nvSpPr>
      <dsp:spPr>
        <a:xfrm>
          <a:off x="5478083" y="1227224"/>
          <a:ext cx="2128264" cy="10641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Catálogo de Disposición Documental (CADIDO)</a:t>
          </a:r>
        </a:p>
      </dsp:txBody>
      <dsp:txXfrm>
        <a:off x="5509250" y="1258391"/>
        <a:ext cx="2065930" cy="1001798"/>
      </dsp:txXfrm>
    </dsp:sp>
    <dsp:sp modelId="{B484B76F-913A-451E-A574-749810AC9038}">
      <dsp:nvSpPr>
        <dsp:cNvPr id="0" name=""/>
        <dsp:cNvSpPr/>
      </dsp:nvSpPr>
      <dsp:spPr>
        <a:xfrm rot="1621871">
          <a:off x="4096644" y="2630795"/>
          <a:ext cx="1461253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461253" y="20195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b="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90739" y="2614458"/>
        <a:ext cx="73062" cy="73062"/>
      </dsp:txXfrm>
    </dsp:sp>
    <dsp:sp modelId="{67E5236E-81BC-4202-A745-EB26AA185396}">
      <dsp:nvSpPr>
        <dsp:cNvPr id="0" name=""/>
        <dsp:cNvSpPr/>
      </dsp:nvSpPr>
      <dsp:spPr>
        <a:xfrm>
          <a:off x="5478083" y="2450975"/>
          <a:ext cx="2128264" cy="10641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Los Inventarios documentales: General, de Transferencia y de Baja.</a:t>
          </a:r>
        </a:p>
      </dsp:txBody>
      <dsp:txXfrm>
        <a:off x="5509250" y="2482142"/>
        <a:ext cx="2065930" cy="1001798"/>
      </dsp:txXfrm>
    </dsp:sp>
    <dsp:sp modelId="{4356E20F-F744-4006-94FD-42780FAD39C3}">
      <dsp:nvSpPr>
        <dsp:cNvPr id="0" name=""/>
        <dsp:cNvSpPr/>
      </dsp:nvSpPr>
      <dsp:spPr>
        <a:xfrm rot="3324887">
          <a:off x="3680730" y="3242670"/>
          <a:ext cx="2293082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293082" y="20195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800" b="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69944" y="3205539"/>
        <a:ext cx="114654" cy="114654"/>
      </dsp:txXfrm>
    </dsp:sp>
    <dsp:sp modelId="{947DDEC5-E5A2-4A2A-8759-C4E8E3A0EF89}">
      <dsp:nvSpPr>
        <dsp:cNvPr id="0" name=""/>
        <dsp:cNvSpPr/>
      </dsp:nvSpPr>
      <dsp:spPr>
        <a:xfrm>
          <a:off x="5478083" y="3674727"/>
          <a:ext cx="2128264" cy="10641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Guía de Archivo Documental</a:t>
          </a:r>
        </a:p>
      </dsp:txBody>
      <dsp:txXfrm>
        <a:off x="5509250" y="3705894"/>
        <a:ext cx="2065930" cy="1001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09BE898-4F0B-4786-8816-EA6A243329A2}" type="datetimeFigureOut">
              <a:rPr lang="es-MX" smtClean="0"/>
              <a:pPr/>
              <a:t>25/10/2023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7C1CDAB-25A8-416C-89F4-FF1A01E08AF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0BEB-0C8C-48F9-B1CF-8498E15EF2E1}" type="datetimeFigureOut">
              <a:rPr lang="es-MX" smtClean="0"/>
              <a:pPr/>
              <a:t>25/10/2023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191A-DD38-4E52-ADFE-07A8A8191D9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0BEB-0C8C-48F9-B1CF-8498E15EF2E1}" type="datetimeFigureOut">
              <a:rPr lang="es-MX" smtClean="0"/>
              <a:pPr/>
              <a:t>25/10/2023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191A-DD38-4E52-ADFE-07A8A8191D9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0BEB-0C8C-48F9-B1CF-8498E15EF2E1}" type="datetimeFigureOut">
              <a:rPr lang="es-MX" smtClean="0"/>
              <a:pPr/>
              <a:t>25/10/2023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191A-DD38-4E52-ADFE-07A8A8191D9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0BEB-0C8C-48F9-B1CF-8498E15EF2E1}" type="datetimeFigureOut">
              <a:rPr lang="es-MX" smtClean="0"/>
              <a:pPr/>
              <a:t>25/10/2023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191A-DD38-4E52-ADFE-07A8A8191D9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0BEB-0C8C-48F9-B1CF-8498E15EF2E1}" type="datetimeFigureOut">
              <a:rPr lang="es-MX" smtClean="0"/>
              <a:pPr/>
              <a:t>25/10/2023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191A-DD38-4E52-ADFE-07A8A8191D9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0BEB-0C8C-48F9-B1CF-8498E15EF2E1}" type="datetimeFigureOut">
              <a:rPr lang="es-MX" smtClean="0"/>
              <a:pPr/>
              <a:t>25/10/2023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191A-DD38-4E52-ADFE-07A8A8191D9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0BEB-0C8C-48F9-B1CF-8498E15EF2E1}" type="datetimeFigureOut">
              <a:rPr lang="es-MX" smtClean="0"/>
              <a:pPr/>
              <a:t>25/10/2023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191A-DD38-4E52-ADFE-07A8A8191D9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0BEB-0C8C-48F9-B1CF-8498E15EF2E1}" type="datetimeFigureOut">
              <a:rPr lang="es-MX" smtClean="0"/>
              <a:pPr/>
              <a:t>25/10/2023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191A-DD38-4E52-ADFE-07A8A8191D9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0BEB-0C8C-48F9-B1CF-8498E15EF2E1}" type="datetimeFigureOut">
              <a:rPr lang="es-MX" smtClean="0"/>
              <a:pPr/>
              <a:t>25/10/2023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191A-DD38-4E52-ADFE-07A8A8191D9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0BEB-0C8C-48F9-B1CF-8498E15EF2E1}" type="datetimeFigureOut">
              <a:rPr lang="es-MX" smtClean="0"/>
              <a:pPr/>
              <a:t>25/10/2023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191A-DD38-4E52-ADFE-07A8A8191D9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0BEB-0C8C-48F9-B1CF-8498E15EF2E1}" type="datetimeFigureOut">
              <a:rPr lang="es-MX" smtClean="0"/>
              <a:pPr/>
              <a:t>25/10/2023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191A-DD38-4E52-ADFE-07A8A8191D9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80BEB-0C8C-48F9-B1CF-8498E15EF2E1}" type="datetimeFigureOut">
              <a:rPr lang="es-MX" smtClean="0"/>
              <a:pPr/>
              <a:t>25/10/2023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3191A-DD38-4E52-ADFE-07A8A8191D9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hyperlink" Target="CUADRO%20Y%20CADIDO_agost%202016%20V%20final%20sin%20firmas.xlsx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51198" y="450912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Gestión Documental</a:t>
            </a:r>
          </a:p>
        </p:txBody>
      </p:sp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194C959-374D-29DF-E1B9-F9F0B6875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56792"/>
            <a:ext cx="5063852" cy="22774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827584" y="2737723"/>
            <a:ext cx="7772400" cy="1123325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CICLO VITAL DEL DOCUMENTO</a:t>
            </a:r>
            <a:endParaRPr lang="es-MX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48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1184482" y="5447734"/>
            <a:ext cx="7247148" cy="1123325"/>
          </a:xfrm>
        </p:spPr>
        <p:txBody>
          <a:bodyPr>
            <a:no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i="1" dirty="0">
                <a:latin typeface="Arial" panose="020B0604020202020204" pitchFamily="34" charset="0"/>
                <a:cs typeface="Arial" panose="020B0604020202020204" pitchFamily="34" charset="0"/>
              </a:rPr>
              <a:t>Para que los documentos puedan cumplir con su ciclo de manera adecuada tendrán que someterse a una valoración documental</a:t>
            </a:r>
          </a:p>
        </p:txBody>
      </p:sp>
      <p:sp>
        <p:nvSpPr>
          <p:cNvPr id="3" name="Flecha: cheurón 2">
            <a:extLst>
              <a:ext uri="{FF2B5EF4-FFF2-40B4-BE49-F238E27FC236}">
                <a16:creationId xmlns:a16="http://schemas.microsoft.com/office/drawing/2014/main" id="{7BC4A1F2-C55B-4BF9-AC5B-5A8314BDDF95}"/>
              </a:ext>
            </a:extLst>
          </p:cNvPr>
          <p:cNvSpPr/>
          <p:nvPr/>
        </p:nvSpPr>
        <p:spPr>
          <a:xfrm>
            <a:off x="736362" y="5839088"/>
            <a:ext cx="448120" cy="340616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5102C85-CD16-620B-C6BC-9485C553AC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2718463"/>
              </p:ext>
            </p:extLst>
          </p:nvPr>
        </p:nvGraphicFramePr>
        <p:xfrm>
          <a:off x="1003588" y="404664"/>
          <a:ext cx="684076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575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A5110BB-1F96-4D62-B89C-5DEC10761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8412" y="1070943"/>
            <a:ext cx="3946062" cy="4851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s-MX" altLang="es-MX" sz="2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Vital de los Documentos</a:t>
            </a:r>
            <a:endParaRPr lang="es-MX" altLang="es-MX" sz="20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2124534-4C0D-4358-A983-BB2237F5668E}"/>
              </a:ext>
            </a:extLst>
          </p:cNvPr>
          <p:cNvSpPr txBox="1">
            <a:spLocks noChangeArrowheads="1"/>
          </p:cNvSpPr>
          <p:nvPr/>
        </p:nvSpPr>
        <p:spPr>
          <a:xfrm>
            <a:off x="683568" y="2114837"/>
            <a:ext cx="3527425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alt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Primera etapa o edad</a:t>
            </a:r>
            <a:br>
              <a:rPr lang="es-MX" alt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FASE ACTIVA)</a:t>
            </a:r>
            <a:endParaRPr lang="es-MX" altLang="es-MX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26A3280-2DED-47BD-94C0-87D038810EE0}"/>
              </a:ext>
            </a:extLst>
          </p:cNvPr>
          <p:cNvSpPr txBox="1">
            <a:spLocks noChangeArrowheads="1"/>
          </p:cNvSpPr>
          <p:nvPr/>
        </p:nvSpPr>
        <p:spPr>
          <a:xfrm>
            <a:off x="797078" y="3122612"/>
            <a:ext cx="3316090" cy="1295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contourW="127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 fontScale="92500" lnSpcReduction="10000"/>
            <a:sp3d contourW="12700">
              <a:contourClr>
                <a:srgbClr val="00B050"/>
              </a:contourClr>
            </a:sp3d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A8249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Circulación o tramitación. </a:t>
            </a:r>
            <a:r>
              <a:rPr kumimoji="0" lang="es-MX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(Registro entrada-salida)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A8249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 inicia el proceso de un asunto.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rgbClr val="1A8249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85725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s-MX" sz="2000" b="1" i="0" u="none" strike="noStrike" kern="1200" cap="none" spc="0" normalizeH="0" baseline="0" noProof="0" dirty="0">
              <a:ln>
                <a:noFill/>
              </a:ln>
              <a:solidFill>
                <a:srgbClr val="1A8249"/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  <a:p>
            <a:pPr marL="85725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s-ES" altLang="es-MX" sz="3200" b="0" i="0" u="none" strike="noStrike" kern="1200" cap="none" spc="0" normalizeH="0" baseline="0" noProof="0" dirty="0">
              <a:ln>
                <a:noFill/>
              </a:ln>
              <a:solidFill>
                <a:srgbClr val="1A824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24A522D-96F8-4CE4-9A32-FD9406613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4438" y="1988988"/>
            <a:ext cx="4140200" cy="15113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Clr>
                <a:srgbClr val="1A8249"/>
              </a:buClr>
              <a:buFont typeface="Wingdings" panose="05000000000000000000" pitchFamily="2" charset="2"/>
              <a:buChar char="q"/>
              <a:defRPr/>
            </a:pPr>
            <a:r>
              <a:rPr lang="es-MX" sz="2000" kern="0" dirty="0">
                <a:latin typeface="Arial" panose="020B0604020202020204" pitchFamily="34" charset="0"/>
                <a:cs typeface="Arial" panose="020B0604020202020204" pitchFamily="34" charset="0"/>
              </a:rPr>
              <a:t>Se generan informes, oficios, reportes y</a:t>
            </a:r>
          </a:p>
          <a:p>
            <a:pPr algn="just">
              <a:buClr>
                <a:srgbClr val="1A8249"/>
              </a:buClr>
              <a:buFont typeface="Wingdings" panose="05000000000000000000" pitchFamily="2" charset="2"/>
              <a:buChar char="q"/>
              <a:defRPr/>
            </a:pPr>
            <a:r>
              <a:rPr lang="es-MX" sz="2000" kern="0" dirty="0">
                <a:latin typeface="Arial" panose="020B0604020202020204" pitchFamily="34" charset="0"/>
                <a:cs typeface="Arial" panose="020B0604020202020204" pitchFamily="34" charset="0"/>
              </a:rPr>
              <a:t>Esos documentos integran el </a:t>
            </a:r>
            <a:r>
              <a:rPr lang="es-MX" sz="2000" b="1" kern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Archivo de Trámite</a:t>
            </a:r>
            <a:r>
              <a:rPr lang="es-MX" sz="2000" b="1" kern="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en-US" altLang="es-MX" sz="2000" b="1" kern="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85725" indent="0">
              <a:lnSpc>
                <a:spcPct val="80000"/>
              </a:lnSpc>
              <a:buFont typeface="Times" pitchFamily="18" charset="0"/>
              <a:buNone/>
              <a:defRPr/>
            </a:pPr>
            <a:endParaRPr lang="es-ES" altLang="es-MX" kern="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E9B1932-A01F-44AA-9015-0431D1DE8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428280"/>
            <a:ext cx="3962400" cy="863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Clr>
                <a:srgbClr val="1A8249"/>
              </a:buClr>
              <a:buFont typeface="Wingdings" panose="05000000000000000000" pitchFamily="2" charset="2"/>
              <a:buChar char="q"/>
              <a:defRPr/>
            </a:pPr>
            <a:r>
              <a:rPr lang="es-MX" sz="2000" kern="0" dirty="0">
                <a:latin typeface="Arial" panose="020B0604020202020204" pitchFamily="34" charset="0"/>
                <a:cs typeface="Arial" panose="020B0604020202020204" pitchFamily="34" charset="0"/>
              </a:rPr>
              <a:t>Es donde se originan los </a:t>
            </a:r>
            <a:r>
              <a:rPr lang="es-MX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expedientes</a:t>
            </a:r>
            <a:r>
              <a:rPr lang="es-MX" sz="20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847AD4CF-26F1-4C06-93CC-2F68A8E0E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292376"/>
            <a:ext cx="4176712" cy="15128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Clr>
                <a:srgbClr val="1A8249"/>
              </a:buClr>
              <a:buFont typeface="Wingdings" panose="05000000000000000000" pitchFamily="2" charset="2"/>
              <a:buChar char="q"/>
              <a:defRPr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Cerca de las unidades administrativas.</a:t>
            </a:r>
          </a:p>
          <a:p>
            <a:pPr marL="0" indent="0" algn="just">
              <a:buClr>
                <a:srgbClr val="7030A0"/>
              </a:buClr>
              <a:buFont typeface="Times" pitchFamily="18" charset="0"/>
              <a:buNone/>
              <a:defRPr/>
            </a:pPr>
            <a:endParaRPr lang="es-MX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1A8249"/>
              </a:buClr>
              <a:buFont typeface="Wingdings" panose="05000000000000000000" pitchFamily="2" charset="2"/>
              <a:buChar char="q"/>
              <a:defRPr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En el mismo inmueble, es decir, </a:t>
            </a:r>
            <a:r>
              <a:rPr lang="es-MX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las oficinas</a:t>
            </a:r>
            <a:r>
              <a:rPr lang="es-MX" sz="2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es-MX" sz="2000" kern="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89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718FDD44-2C51-4F94-AA22-59F6DBCE989F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1169205"/>
            <a:ext cx="3673475" cy="72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alt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Segunda etapa o edad </a:t>
            </a:r>
          </a:p>
          <a:p>
            <a:pPr>
              <a:defRPr/>
            </a:pPr>
            <a:r>
              <a:rPr lang="es-MX" sz="18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FASE SEMIACTIVA)</a:t>
            </a:r>
            <a:endParaRPr lang="es-MX" alt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65CC867-F7E2-4F84-BBE0-B0D50E6E8DC4}"/>
              </a:ext>
            </a:extLst>
          </p:cNvPr>
          <p:cNvSpPr txBox="1">
            <a:spLocks noChangeArrowheads="1"/>
          </p:cNvSpPr>
          <p:nvPr/>
        </p:nvSpPr>
        <p:spPr>
          <a:xfrm>
            <a:off x="684635" y="2027087"/>
            <a:ext cx="3520255" cy="7905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A8249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Concluye la respuesta o solución al trámite iniciado.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725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s-MX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  <a:p>
            <a:pPr marL="85725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s-ES" altLang="es-MX" sz="32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5A19FCCF-2A14-4DF7-9892-4F7DC8EAD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1990725"/>
            <a:ext cx="4248150" cy="15827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Clr>
                <a:srgbClr val="1A8249"/>
              </a:buClr>
              <a:buFont typeface="Wingdings" panose="05000000000000000000" pitchFamily="2" charset="2"/>
              <a:buChar char="q"/>
              <a:defRPr/>
            </a:pPr>
            <a:r>
              <a:rPr lang="es-MX" sz="2000" kern="0" dirty="0">
                <a:latin typeface="Arial" panose="020B0604020202020204" pitchFamily="34" charset="0"/>
                <a:cs typeface="Arial" panose="020B0604020202020204" pitchFamily="34" charset="0"/>
              </a:rPr>
              <a:t>Se guardan los documentos por alguna posible consulta o como antecedente de algún trámite.</a:t>
            </a:r>
          </a:p>
          <a:p>
            <a:pPr marL="85725" indent="0">
              <a:lnSpc>
                <a:spcPct val="80000"/>
              </a:lnSpc>
              <a:buFont typeface="Times" pitchFamily="18" charset="0"/>
              <a:buNone/>
              <a:defRPr/>
            </a:pPr>
            <a:endParaRPr lang="es-ES" altLang="es-MX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81718ABD-C9D0-48D7-BA15-8F82E6896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4" y="3212976"/>
            <a:ext cx="41052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Clr>
                <a:srgbClr val="1A8249"/>
              </a:buClr>
              <a:buSzPct val="120000"/>
              <a:buFont typeface="Wingdings" panose="05000000000000000000" pitchFamily="2" charset="2"/>
              <a:buChar char="q"/>
            </a:pPr>
            <a:r>
              <a:rPr lang="es-MX" altLang="es-MX" sz="2000" dirty="0"/>
              <a:t>No es necesario que este </a:t>
            </a:r>
            <a:r>
              <a:rPr lang="es-MX" altLang="es-MX" sz="2000" b="1" dirty="0"/>
              <a:t>en el mismo inmueble</a:t>
            </a:r>
            <a:r>
              <a:rPr lang="es-MX" altLang="es-MX" sz="2000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F9F453E2-6263-410C-B69F-35AB8053A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2825" y="4293096"/>
            <a:ext cx="4321175" cy="18018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Clr>
                <a:srgbClr val="1A8249"/>
              </a:buClr>
              <a:buFont typeface="Wingdings" panose="05000000000000000000" pitchFamily="2" charset="2"/>
              <a:buChar char="q"/>
              <a:defRPr/>
            </a:pPr>
            <a:r>
              <a:rPr lang="es-MX" sz="2000" kern="0" dirty="0">
                <a:latin typeface="Arial" panose="020B0604020202020204" pitchFamily="34" charset="0"/>
                <a:cs typeface="Arial" panose="020B0604020202020204" pitchFamily="34" charset="0"/>
              </a:rPr>
              <a:t>Estos documentos integran el </a:t>
            </a:r>
            <a:r>
              <a:rPr lang="es-MX" sz="2000" b="1" kern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Archivo de Concentración.</a:t>
            </a:r>
            <a:endParaRPr lang="es-MX" sz="2000" kern="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7030A0"/>
              </a:buClr>
              <a:buFont typeface="Times" pitchFamily="18" charset="0"/>
              <a:buNone/>
              <a:defRPr/>
            </a:pPr>
            <a:endParaRPr lang="en-US" altLang="es-MX" sz="2000" b="1" kern="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1A8249"/>
              </a:buClr>
              <a:buFont typeface="Wingdings" panose="05000000000000000000" pitchFamily="2" charset="2"/>
              <a:buChar char="q"/>
              <a:defRPr/>
            </a:pPr>
            <a:r>
              <a:rPr lang="es-MX" sz="2000" b="1" kern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solo </a:t>
            </a:r>
            <a:r>
              <a:rPr lang="es-MX" sz="2000" kern="0" dirty="0">
                <a:latin typeface="Arial" panose="020B0604020202020204" pitchFamily="34" charset="0"/>
                <a:cs typeface="Arial" panose="020B0604020202020204" pitchFamily="34" charset="0"/>
              </a:rPr>
              <a:t>Archivo de Concentración por Institución.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A988668F-0FFC-4B8A-968A-F6F30DAC6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38" y="2825858"/>
            <a:ext cx="3384376" cy="273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D46EA813-B653-CB4E-30F7-E4D447A28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040" y="999655"/>
            <a:ext cx="4018070" cy="4851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s-MX" altLang="es-MX" sz="2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Vital de los Documentos</a:t>
            </a:r>
            <a:endParaRPr lang="es-MX" altLang="es-MX" sz="20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66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BAAF23B6-282B-427E-B248-9EFD234110E0}"/>
              </a:ext>
            </a:extLst>
          </p:cNvPr>
          <p:cNvSpPr txBox="1">
            <a:spLocks noChangeArrowheads="1"/>
          </p:cNvSpPr>
          <p:nvPr/>
        </p:nvSpPr>
        <p:spPr>
          <a:xfrm>
            <a:off x="940681" y="1234741"/>
            <a:ext cx="3024188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s-MX" alt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Tercera etapa o edad </a:t>
            </a:r>
          </a:p>
          <a:p>
            <a:pPr>
              <a:lnSpc>
                <a:spcPct val="150000"/>
              </a:lnSpc>
              <a:defRPr/>
            </a:pPr>
            <a:r>
              <a:rPr lang="es-MX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FASE INACTIVA</a:t>
            </a:r>
            <a:r>
              <a:rPr lang="es-MX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MX" altLang="es-MX" sz="20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226830C-D93E-4FBC-91E1-FCF31D0AF71B}"/>
              </a:ext>
            </a:extLst>
          </p:cNvPr>
          <p:cNvSpPr txBox="1">
            <a:spLocks noChangeArrowheads="1"/>
          </p:cNvSpPr>
          <p:nvPr/>
        </p:nvSpPr>
        <p:spPr>
          <a:xfrm>
            <a:off x="807661" y="2236603"/>
            <a:ext cx="3024189" cy="863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A824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Documentos asumen una utilidad permanente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85725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s-MX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  <a:p>
            <a:pPr marL="85725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s-ES" alt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19FE850-9B6D-4DA9-8EF0-21FD9D1C2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16" y="1844824"/>
            <a:ext cx="3959225" cy="11509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Clr>
                <a:srgbClr val="1A8249"/>
              </a:buClr>
              <a:buFont typeface="Wingdings" panose="05000000000000000000" pitchFamily="2" charset="2"/>
              <a:buChar char="Ø"/>
              <a:defRPr/>
            </a:pPr>
            <a:r>
              <a:rPr lang="es-MX" sz="2000" kern="0" dirty="0">
                <a:latin typeface="Arial" panose="020B0604020202020204" pitchFamily="34" charset="0"/>
                <a:cs typeface="Arial" panose="020B0604020202020204" pitchFamily="34" charset="0"/>
              </a:rPr>
              <a:t>Son consultados por su valor cultural, testimonial e informativo,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F8095E0-4E87-4535-9980-ADBB6CA40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16" y="2996952"/>
            <a:ext cx="39592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Clr>
                <a:srgbClr val="1A8249"/>
              </a:buClr>
              <a:buSzPct val="120000"/>
              <a:buFont typeface="Wingdings" panose="05000000000000000000" pitchFamily="2" charset="2"/>
              <a:buChar char="Ø"/>
            </a:pPr>
            <a:r>
              <a:rPr lang="es-MX" altLang="es-MX" sz="2000" dirty="0"/>
              <a:t>Su utilidad es para la investigación, para la educación, etc.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8F5089B-CF1D-412F-9792-A161A076C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281" y="4077072"/>
            <a:ext cx="4103687" cy="19446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Clr>
                <a:srgbClr val="1A8249"/>
              </a:buClr>
              <a:buFont typeface="Wingdings" panose="05000000000000000000" pitchFamily="2" charset="2"/>
              <a:buChar char="Ø"/>
              <a:defRPr/>
            </a:pPr>
            <a:r>
              <a:rPr lang="es-MX" sz="2000" kern="0" dirty="0">
                <a:latin typeface="Arial" panose="020B0604020202020204" pitchFamily="34" charset="0"/>
                <a:cs typeface="Arial" panose="020B0604020202020204" pitchFamily="34" charset="0"/>
              </a:rPr>
              <a:t>Estos documentos </a:t>
            </a:r>
            <a:r>
              <a:rPr lang="es-MX" sz="2000" b="1" kern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pueden ser consultados por el público en general</a:t>
            </a:r>
            <a:endParaRPr lang="es-MX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7030A0"/>
              </a:buClr>
              <a:buFont typeface="Times" pitchFamily="18" charset="0"/>
              <a:buNone/>
              <a:defRPr/>
            </a:pPr>
            <a:endParaRPr lang="en-US" altLang="es-MX" sz="2000" b="1" kern="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1A8249"/>
              </a:buClr>
              <a:buFont typeface="Wingdings" panose="05000000000000000000" pitchFamily="2" charset="2"/>
              <a:buChar char="Ø"/>
              <a:defRPr/>
            </a:pPr>
            <a:r>
              <a:rPr lang="es-MX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Integran el </a:t>
            </a:r>
            <a:r>
              <a:rPr lang="es-MX" sz="2000" b="1" kern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Archivo Histórico</a:t>
            </a:r>
            <a:r>
              <a:rPr lang="es-MX" sz="2000" kern="0" dirty="0">
                <a:solidFill>
                  <a:srgbClr val="7030A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E610012F-4234-42AB-BDDE-C75D685F7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77" y="3100203"/>
            <a:ext cx="311626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9057F4E0-A817-4F9B-B996-98A4DE4B6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16" y="999655"/>
            <a:ext cx="3946062" cy="4851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s-MX" altLang="es-MX" sz="2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Vital de los Documentos</a:t>
            </a:r>
            <a:endParaRPr lang="es-MX" altLang="es-MX" sz="20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06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1713587-15F3-48DF-881D-729730600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01824"/>
          </a:xfrm>
        </p:spPr>
        <p:txBody>
          <a:bodyPr>
            <a:normAutofit fontScale="90000"/>
          </a:bodyPr>
          <a:lstStyle/>
          <a:p>
            <a:r>
              <a:rPr lang="es-MX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Valoración documental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DBC9004-CD17-8C5B-9FEC-81BCDC08374C}"/>
              </a:ext>
            </a:extLst>
          </p:cNvPr>
          <p:cNvGraphicFramePr/>
          <p:nvPr/>
        </p:nvGraphicFramePr>
        <p:xfrm>
          <a:off x="755576" y="1628800"/>
          <a:ext cx="793122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845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8B07F1D8-5E11-4BAC-8D2D-186AA03239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1692113"/>
              </p:ext>
            </p:extLst>
          </p:nvPr>
        </p:nvGraphicFramePr>
        <p:xfrm>
          <a:off x="1043608" y="1700808"/>
          <a:ext cx="74866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794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827584" y="2737723"/>
            <a:ext cx="7772400" cy="1123325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es-MX" dirty="0"/>
            </a:br>
            <a:br>
              <a:rPr lang="es-MX" b="1" dirty="0">
                <a:solidFill>
                  <a:schemeClr val="accent6">
                    <a:lumMod val="75000"/>
                  </a:schemeClr>
                </a:solidFill>
                <a:latin typeface="AR JULIAN" pitchFamily="2" charset="0"/>
              </a:rPr>
            </a:br>
            <a:endParaRPr lang="es-MX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23BEECB-37B4-4AA1-A657-9E3F5FB4FA31}"/>
              </a:ext>
            </a:extLst>
          </p:cNvPr>
          <p:cNvSpPr/>
          <p:nvPr/>
        </p:nvSpPr>
        <p:spPr>
          <a:xfrm>
            <a:off x="683568" y="1556792"/>
            <a:ext cx="720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44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0B16A8B-1615-4A7B-BA34-5221717B4113}"/>
              </a:ext>
            </a:extLst>
          </p:cNvPr>
          <p:cNvSpPr/>
          <p:nvPr/>
        </p:nvSpPr>
        <p:spPr>
          <a:xfrm>
            <a:off x="1403648" y="2852936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s-MX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¿Qué es un archivo?</a:t>
            </a:r>
          </a:p>
        </p:txBody>
      </p:sp>
    </p:spTree>
    <p:extLst>
      <p:ext uri="{BB962C8B-B14F-4D97-AF65-F5344CB8AC3E}">
        <p14:creationId xmlns:p14="http://schemas.microsoft.com/office/powerpoint/2010/main" val="232633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AE96AA-E257-49C1-9BAF-985A60314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2016224"/>
          </a:xfrm>
        </p:spPr>
        <p:txBody>
          <a:bodyPr>
            <a:noAutofit/>
          </a:bodyPr>
          <a:lstStyle/>
          <a:p>
            <a:pPr marL="457200" indent="-457200" algn="just">
              <a:buClr>
                <a:schemeClr val="tx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Conjunto organizado de documentos </a:t>
            </a:r>
            <a:r>
              <a:rPr lang="es-MX" sz="2400" b="1" i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producidos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s-MX" sz="2400" b="1" i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recibidos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por los sujetos obligados en el ejercicio de sus atribuciones y funciones, con independencia del soporte, espacio o lugar que se resguarden (art. 4, fracción III Ley de archivo para el Estado de Nuevo León).</a:t>
            </a:r>
          </a:p>
        </p:txBody>
      </p:sp>
      <p:pic>
        <p:nvPicPr>
          <p:cNvPr id="4" name="Imagen 3" descr="Resultado de imagen para vectores de archivos y document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17032"/>
            <a:ext cx="2736305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Resultado de imagen para vectores de archivos y documentos 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3801409"/>
            <a:ext cx="2520280" cy="21478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184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1">
            <a:extLst>
              <a:ext uri="{FF2B5EF4-FFF2-40B4-BE49-F238E27FC236}">
                <a16:creationId xmlns:a16="http://schemas.microsoft.com/office/drawing/2014/main" id="{F5223E4C-DCDB-425C-8E4C-8A79FF1362A8}"/>
              </a:ext>
            </a:extLst>
          </p:cNvPr>
          <p:cNvSpPr/>
          <p:nvPr/>
        </p:nvSpPr>
        <p:spPr>
          <a:xfrm>
            <a:off x="611560" y="1412776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El tratamiento integral de la documentación a lo largo de su ciclo vital, a través de la ejecución de los siguientes procesos:</a:t>
            </a:r>
          </a:p>
        </p:txBody>
      </p:sp>
      <p:sp>
        <p:nvSpPr>
          <p:cNvPr id="8" name="15 Rectángulo">
            <a:extLst>
              <a:ext uri="{FF2B5EF4-FFF2-40B4-BE49-F238E27FC236}">
                <a16:creationId xmlns:a16="http://schemas.microsoft.com/office/drawing/2014/main" id="{E997D4E6-344B-48A8-B2A8-51F787246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39" y="2276872"/>
            <a:ext cx="6342062" cy="41764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12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Producción</a:t>
            </a:r>
          </a:p>
          <a:p>
            <a:pPr marL="1085850" lvl="1" indent="-342900" algn="just">
              <a:spcBef>
                <a:spcPct val="0"/>
              </a:spcBef>
              <a:buClr>
                <a:schemeClr val="tx2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es-ES" altLang="es-E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Creación o recepción</a:t>
            </a:r>
          </a:p>
          <a:p>
            <a:pPr marL="1085850" lvl="1" indent="-342900" algn="just">
              <a:spcBef>
                <a:spcPct val="0"/>
              </a:spcBef>
              <a:buClr>
                <a:schemeClr val="tx2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es-ES" altLang="es-E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Distribución y</a:t>
            </a:r>
          </a:p>
          <a:p>
            <a:pPr marL="1085850" lvl="1" indent="-342900" algn="just">
              <a:spcBef>
                <a:spcPct val="0"/>
              </a:spcBef>
              <a:buClr>
                <a:schemeClr val="tx2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es-ES" altLang="es-E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Trámite</a:t>
            </a:r>
          </a:p>
          <a:p>
            <a:pPr algn="just">
              <a:spcBef>
                <a:spcPct val="0"/>
              </a:spcBef>
              <a:buClr>
                <a:schemeClr val="tx2">
                  <a:lumMod val="75000"/>
                </a:schemeClr>
              </a:buClr>
              <a:buSzTx/>
              <a:buNone/>
              <a:defRPr/>
            </a:pPr>
            <a:r>
              <a:rPr lang="es-ES" alt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Organización</a:t>
            </a:r>
          </a:p>
          <a:p>
            <a:pPr marL="1085850" lvl="1" indent="-342900" algn="just">
              <a:spcBef>
                <a:spcPct val="0"/>
              </a:spcBef>
              <a:buClr>
                <a:schemeClr val="tx2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es-ES" altLang="es-E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documentos de archivo</a:t>
            </a:r>
          </a:p>
          <a:p>
            <a:pPr marL="1085850" lvl="1" indent="-342900" algn="just">
              <a:spcBef>
                <a:spcPct val="0"/>
              </a:spcBef>
              <a:buClr>
                <a:schemeClr val="tx2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es-ES" altLang="es-E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Clasificación archivística</a:t>
            </a:r>
          </a:p>
          <a:p>
            <a:pPr marL="1085850" lvl="1" indent="-342900" algn="just">
              <a:spcBef>
                <a:spcPct val="0"/>
              </a:spcBef>
              <a:buClr>
                <a:schemeClr val="tx2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es-ES" altLang="es-E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Ordenación y</a:t>
            </a:r>
          </a:p>
          <a:p>
            <a:pPr marL="1085850" lvl="1" indent="-342900" algn="just">
              <a:spcBef>
                <a:spcPct val="0"/>
              </a:spcBef>
              <a:buClr>
                <a:schemeClr val="tx2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es-ES" altLang="es-E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</a:t>
            </a:r>
          </a:p>
          <a:p>
            <a:pPr algn="just">
              <a:spcBef>
                <a:spcPct val="0"/>
              </a:spcBef>
              <a:buClr>
                <a:schemeClr val="tx2">
                  <a:lumMod val="75000"/>
                </a:schemeClr>
              </a:buClr>
              <a:buSzTx/>
              <a:buNone/>
              <a:defRPr/>
            </a:pPr>
            <a:r>
              <a:rPr lang="es-ES" alt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Acceso y consulta</a:t>
            </a:r>
          </a:p>
          <a:p>
            <a:pPr marL="1085850" lvl="1" indent="-342900" algn="just">
              <a:spcBef>
                <a:spcPct val="0"/>
              </a:spcBef>
              <a:buClr>
                <a:schemeClr val="tx2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es-ES" altLang="es-E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Clasificación de la información</a:t>
            </a:r>
          </a:p>
          <a:p>
            <a:pPr algn="just">
              <a:spcBef>
                <a:spcPct val="0"/>
              </a:spcBef>
              <a:buClrTx/>
              <a:buSzTx/>
              <a:buFont typeface="Times" panose="02020603050405020304" pitchFamily="18" charset="0"/>
              <a:buNone/>
              <a:defRPr/>
            </a:pPr>
            <a:r>
              <a:rPr lang="es-ES" alt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Valoración Documental</a:t>
            </a:r>
          </a:p>
          <a:p>
            <a:pPr algn="just">
              <a:spcBef>
                <a:spcPct val="0"/>
              </a:spcBef>
              <a:buClrTx/>
              <a:buSzTx/>
              <a:buFont typeface="Times" panose="02020603050405020304" pitchFamily="18" charset="0"/>
              <a:buNone/>
              <a:defRPr/>
            </a:pPr>
            <a:endParaRPr lang="es-ES" altLang="es-E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 typeface="Times" panose="02020603050405020304" pitchFamily="18" charset="0"/>
              <a:buNone/>
              <a:defRPr/>
            </a:pPr>
            <a:r>
              <a:rPr lang="es-ES" alt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Disposición Documental y </a:t>
            </a:r>
          </a:p>
          <a:p>
            <a:pPr algn="just">
              <a:spcBef>
                <a:spcPct val="0"/>
              </a:spcBef>
              <a:buClrTx/>
              <a:buSzTx/>
              <a:buFont typeface="Times" panose="02020603050405020304" pitchFamily="18" charset="0"/>
              <a:buNone/>
              <a:defRPr/>
            </a:pPr>
            <a:endParaRPr lang="es-ES" altLang="es-E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 typeface="Times" panose="02020603050405020304" pitchFamily="18" charset="0"/>
              <a:buNone/>
              <a:defRPr/>
            </a:pPr>
            <a:r>
              <a:rPr lang="es-ES" alt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Conservación</a:t>
            </a:r>
          </a:p>
        </p:txBody>
      </p:sp>
      <p:pic>
        <p:nvPicPr>
          <p:cNvPr id="14" name="Imagen 13" descr="Resultado de imagen para vectores archiv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15" y="2636912"/>
            <a:ext cx="2735575" cy="232752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80B48FEF-43A4-DC36-5D0A-DE12C02D51AF}"/>
              </a:ext>
            </a:extLst>
          </p:cNvPr>
          <p:cNvSpPr txBox="1">
            <a:spLocks noChangeArrowheads="1"/>
          </p:cNvSpPr>
          <p:nvPr/>
        </p:nvSpPr>
        <p:spPr>
          <a:xfrm>
            <a:off x="2143929" y="682548"/>
            <a:ext cx="4969470" cy="441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Procesos técnicos archivísticos</a:t>
            </a:r>
            <a:endParaRPr lang="es-MX" altLang="es-ES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49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4320480"/>
          </a:xfrm>
        </p:spPr>
        <p:txBody>
          <a:bodyPr>
            <a:normAutofit fontScale="90000"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300" dirty="0">
                <a:latin typeface="Arial" panose="020B0604020202020204" pitchFamily="34" charset="0"/>
                <a:cs typeface="Arial" panose="020B0604020202020204" pitchFamily="34" charset="0"/>
              </a:rPr>
              <a:t>Al término del curso, </a:t>
            </a:r>
            <a:r>
              <a:rPr lang="es-MX" sz="3300">
                <a:latin typeface="Arial" panose="020B0604020202020204" pitchFamily="34" charset="0"/>
                <a:cs typeface="Arial" panose="020B0604020202020204" pitchFamily="34" charset="0"/>
              </a:rPr>
              <a:t>las personas </a:t>
            </a:r>
            <a:r>
              <a:rPr lang="es-MX" sz="3300" dirty="0">
                <a:latin typeface="Arial" panose="020B0604020202020204" pitchFamily="34" charset="0"/>
                <a:cs typeface="Arial" panose="020B0604020202020204" pitchFamily="34" charset="0"/>
              </a:rPr>
              <a:t>participantes identificarán los documentos de archivo, el ciclo vital del documento, instrumentos de control y consulta archivística, utilizando la metodología de la gestión documental, a fin de cumplir con la Ley General de Archivos.</a:t>
            </a:r>
            <a:br>
              <a:rPr lang="es-MX" dirty="0">
                <a:latin typeface="+mn-lt"/>
              </a:rPr>
            </a:br>
            <a:endParaRPr lang="es-MX" dirty="0">
              <a:latin typeface="+mn-l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83768" y="1556792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General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827584" y="2737723"/>
            <a:ext cx="7772400" cy="1123325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es-MX" dirty="0"/>
            </a:br>
            <a:br>
              <a:rPr lang="es-MX" b="1" dirty="0">
                <a:solidFill>
                  <a:schemeClr val="accent6">
                    <a:lumMod val="75000"/>
                  </a:schemeClr>
                </a:solidFill>
                <a:latin typeface="AR JULIAN" pitchFamily="2" charset="0"/>
              </a:rPr>
            </a:br>
            <a:endParaRPr lang="es-MX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B973D26A-CF81-E8FD-1592-937E98D1278E}"/>
              </a:ext>
            </a:extLst>
          </p:cNvPr>
          <p:cNvGrpSpPr/>
          <p:nvPr/>
        </p:nvGrpSpPr>
        <p:grpSpPr>
          <a:xfrm>
            <a:off x="1259632" y="1124744"/>
            <a:ext cx="5976664" cy="780226"/>
            <a:chOff x="179512" y="1268760"/>
            <a:chExt cx="5976664" cy="780226"/>
          </a:xfrm>
          <a:solidFill>
            <a:srgbClr val="92D050"/>
          </a:solidFill>
        </p:grpSpPr>
        <p:sp>
          <p:nvSpPr>
            <p:cNvPr id="8" name="5 Rectángulo">
              <a:extLst>
                <a:ext uri="{FF2B5EF4-FFF2-40B4-BE49-F238E27FC236}">
                  <a16:creationId xmlns:a16="http://schemas.microsoft.com/office/drawing/2014/main" id="{D79B426E-BD65-4AD4-9B94-8F13C188B08F}"/>
                </a:ext>
              </a:extLst>
            </p:cNvPr>
            <p:cNvSpPr/>
            <p:nvPr/>
          </p:nvSpPr>
          <p:spPr>
            <a:xfrm>
              <a:off x="179512" y="1268760"/>
              <a:ext cx="5976664" cy="709205"/>
            </a:xfrm>
            <a:prstGeom prst="rect">
              <a:avLst/>
            </a:prstGeom>
            <a:grpFill/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6 CuadroTexto">
              <a:extLst>
                <a:ext uri="{FF2B5EF4-FFF2-40B4-BE49-F238E27FC236}">
                  <a16:creationId xmlns:a16="http://schemas.microsoft.com/office/drawing/2014/main" id="{D65F7EDD-CC5D-4983-8FD0-84B8570D57C9}"/>
                </a:ext>
              </a:extLst>
            </p:cNvPr>
            <p:cNvSpPr txBox="1"/>
            <p:nvPr/>
          </p:nvSpPr>
          <p:spPr>
            <a:xfrm>
              <a:off x="416655" y="1371878"/>
              <a:ext cx="5739521" cy="67710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MX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Expediente.- </a:t>
              </a:r>
              <a:r>
                <a:rPr lang="es-E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Unidad documental constituida:</a:t>
              </a:r>
              <a:r>
                <a:rPr lang="es-MX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endParaRPr lang="es-MX" dirty="0"/>
            </a:p>
          </p:txBody>
        </p:sp>
      </p:grpSp>
      <p:sp>
        <p:nvSpPr>
          <p:cNvPr id="10" name="7 Rectángulo">
            <a:extLst>
              <a:ext uri="{FF2B5EF4-FFF2-40B4-BE49-F238E27FC236}">
                <a16:creationId xmlns:a16="http://schemas.microsoft.com/office/drawing/2014/main" id="{3829E3E0-919A-4A73-A7C6-EC171C6AABA6}"/>
              </a:ext>
            </a:extLst>
          </p:cNvPr>
          <p:cNvSpPr/>
          <p:nvPr/>
        </p:nvSpPr>
        <p:spPr>
          <a:xfrm>
            <a:off x="1187847" y="2064891"/>
            <a:ext cx="66245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q"/>
              <a:defRPr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Bajo un mismo asunto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q"/>
              <a:defRPr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Relación de causa y efecto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q"/>
              <a:defRPr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De manera sucesiva y natural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q"/>
              <a:defRPr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Por secuencia cronológica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de acuerdo al trámite mismo</a:t>
            </a:r>
            <a:r>
              <a:rPr lang="es-ES" sz="2000" dirty="0">
                <a:solidFill>
                  <a:srgbClr val="1A8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1" name="22 Imagen" descr="expedientes 2.jpg">
            <a:extLst>
              <a:ext uri="{FF2B5EF4-FFF2-40B4-BE49-F238E27FC236}">
                <a16:creationId xmlns:a16="http://schemas.microsoft.com/office/drawing/2014/main" id="{E6B07F1D-C69C-477B-89E7-3193EA72E9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76700"/>
            <a:ext cx="180022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9 Imagen" descr="expedientes.jpg">
            <a:extLst>
              <a:ext uri="{FF2B5EF4-FFF2-40B4-BE49-F238E27FC236}">
                <a16:creationId xmlns:a16="http://schemas.microsoft.com/office/drawing/2014/main" id="{14C5019C-C788-4956-BF8F-C4B423C2A3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2" y="4076700"/>
            <a:ext cx="1747838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0 Abrir llave">
            <a:extLst>
              <a:ext uri="{FF2B5EF4-FFF2-40B4-BE49-F238E27FC236}">
                <a16:creationId xmlns:a16="http://schemas.microsoft.com/office/drawing/2014/main" id="{929A2C3D-AA34-4DC1-B01F-72050F51D971}"/>
              </a:ext>
            </a:extLst>
          </p:cNvPr>
          <p:cNvSpPr/>
          <p:nvPr/>
        </p:nvSpPr>
        <p:spPr>
          <a:xfrm>
            <a:off x="4499793" y="3860800"/>
            <a:ext cx="576263" cy="2160588"/>
          </a:xfrm>
          <a:prstGeom prst="leftBrace">
            <a:avLst/>
          </a:prstGeom>
          <a:noFill/>
          <a:ln w="3810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7288B5FC-C3AA-4534-9AAD-BE5D76D87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4005263"/>
            <a:ext cx="1512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MX" dirty="0"/>
              <a:t>1. solicitud</a:t>
            </a: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751CE27B-A658-4D3E-8E6A-AC730E4B6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4724400"/>
            <a:ext cx="1584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MX" dirty="0"/>
              <a:t>2. respuesta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F9D9D25A-5A0F-4093-BE32-F935E35BA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5589588"/>
            <a:ext cx="158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MX" dirty="0"/>
              <a:t>3. anexos</a:t>
            </a:r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C3AED4BA-AF5D-47C8-8E92-771620F79D4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9563" y="4221163"/>
            <a:ext cx="1233487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id="{470AD7FC-8806-4BD0-9164-431491959AA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5013325"/>
            <a:ext cx="1009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B8A6AF22-84B6-4F61-9C7E-572F9EB98D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88125" y="5589588"/>
            <a:ext cx="1225550" cy="217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BEF17200-9A4D-4EFD-A9D0-F348C3E47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3716338"/>
            <a:ext cx="43338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MX" b="1" dirty="0">
                <a:solidFill>
                  <a:srgbClr val="C00000"/>
                </a:solidFill>
              </a:rPr>
              <a:t>A</a:t>
            </a:r>
          </a:p>
          <a:p>
            <a:pPr eaLnBrk="1" hangingPunct="1">
              <a:spcBef>
                <a:spcPct val="50000"/>
              </a:spcBef>
            </a:pPr>
            <a:r>
              <a:rPr lang="es-MX" altLang="es-MX" b="1" dirty="0">
                <a:solidFill>
                  <a:srgbClr val="C00000"/>
                </a:solidFill>
              </a:rPr>
              <a:t>S</a:t>
            </a:r>
          </a:p>
          <a:p>
            <a:pPr eaLnBrk="1" hangingPunct="1">
              <a:spcBef>
                <a:spcPct val="50000"/>
              </a:spcBef>
            </a:pPr>
            <a:r>
              <a:rPr lang="es-MX" altLang="es-MX" b="1" dirty="0">
                <a:solidFill>
                  <a:srgbClr val="C00000"/>
                </a:solidFill>
              </a:rPr>
              <a:t>U</a:t>
            </a:r>
          </a:p>
          <a:p>
            <a:pPr eaLnBrk="1" hangingPunct="1">
              <a:spcBef>
                <a:spcPct val="50000"/>
              </a:spcBef>
            </a:pPr>
            <a:r>
              <a:rPr lang="es-MX" altLang="es-MX" b="1" dirty="0">
                <a:solidFill>
                  <a:srgbClr val="C00000"/>
                </a:solidFill>
              </a:rPr>
              <a:t>N</a:t>
            </a:r>
          </a:p>
          <a:p>
            <a:pPr eaLnBrk="1" hangingPunct="1">
              <a:spcBef>
                <a:spcPct val="50000"/>
              </a:spcBef>
            </a:pPr>
            <a:r>
              <a:rPr lang="es-MX" altLang="es-MX" b="1" dirty="0">
                <a:solidFill>
                  <a:srgbClr val="C00000"/>
                </a:solidFill>
              </a:rPr>
              <a:t>T</a:t>
            </a:r>
          </a:p>
          <a:p>
            <a:pPr eaLnBrk="1" hangingPunct="1">
              <a:spcBef>
                <a:spcPct val="50000"/>
              </a:spcBef>
            </a:pPr>
            <a:r>
              <a:rPr lang="es-MX" altLang="es-MX" b="1" dirty="0">
                <a:solidFill>
                  <a:srgbClr val="C00000"/>
                </a:solidFill>
              </a:rPr>
              <a:t>O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36E896A2-9165-28F9-E99F-14964F2AAC1C}"/>
              </a:ext>
            </a:extLst>
          </p:cNvPr>
          <p:cNvSpPr txBox="1">
            <a:spLocks noChangeArrowheads="1"/>
          </p:cNvSpPr>
          <p:nvPr/>
        </p:nvSpPr>
        <p:spPr>
          <a:xfrm>
            <a:off x="2143929" y="476672"/>
            <a:ext cx="4969470" cy="441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Procesos técnicos archivísticos</a:t>
            </a:r>
            <a:endParaRPr lang="es-MX" altLang="es-ES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70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827584" y="2737723"/>
            <a:ext cx="7772400" cy="1123325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es-MX" dirty="0"/>
            </a:br>
            <a:br>
              <a:rPr lang="es-MX" b="1" dirty="0">
                <a:solidFill>
                  <a:schemeClr val="accent6">
                    <a:lumMod val="75000"/>
                  </a:schemeClr>
                </a:solidFill>
                <a:latin typeface="AR JULIAN" pitchFamily="2" charset="0"/>
              </a:rPr>
            </a:br>
            <a:endParaRPr lang="es-MX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CC88C1F-5284-48BF-BDD6-EB3CE862B428}"/>
              </a:ext>
            </a:extLst>
          </p:cNvPr>
          <p:cNvSpPr txBox="1">
            <a:spLocks noChangeArrowheads="1"/>
          </p:cNvSpPr>
          <p:nvPr/>
        </p:nvSpPr>
        <p:spPr>
          <a:xfrm>
            <a:off x="827584" y="836712"/>
            <a:ext cx="7848104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MX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3 Marcador de contenido">
            <a:extLst>
              <a:ext uri="{FF2B5EF4-FFF2-40B4-BE49-F238E27FC236}">
                <a16:creationId xmlns:a16="http://schemas.microsoft.com/office/drawing/2014/main" id="{075DC0CC-1611-4211-84F9-1C16BF749E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0921523"/>
              </p:ext>
            </p:extLst>
          </p:nvPr>
        </p:nvGraphicFramePr>
        <p:xfrm>
          <a:off x="1547664" y="1638576"/>
          <a:ext cx="7707088" cy="4903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C0899B17-1789-DFF4-86DA-5300BD067E5B}"/>
              </a:ext>
            </a:extLst>
          </p:cNvPr>
          <p:cNvSpPr txBox="1">
            <a:spLocks noChangeArrowheads="1"/>
          </p:cNvSpPr>
          <p:nvPr/>
        </p:nvSpPr>
        <p:spPr>
          <a:xfrm>
            <a:off x="2143929" y="682548"/>
            <a:ext cx="4969470" cy="441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Procesos técnicos archivísticos</a:t>
            </a:r>
            <a:endParaRPr lang="es-MX" altLang="es-ES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FACC139-76B4-A5BC-F446-FFE541831BDD}"/>
              </a:ext>
            </a:extLst>
          </p:cNvPr>
          <p:cNvSpPr txBox="1"/>
          <p:nvPr/>
        </p:nvSpPr>
        <p:spPr>
          <a:xfrm>
            <a:off x="6804248" y="2204864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0" dirty="0">
                <a:latin typeface="Arial" panose="020B0604020202020204" pitchFamily="34" charset="0"/>
                <a:cs typeface="Arial" panose="020B0604020202020204" pitchFamily="34" charset="0"/>
              </a:rPr>
              <a:t>Proceso de identificación y agrupación de expedientes homogéneos.</a:t>
            </a:r>
          </a:p>
          <a:p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62725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C8BDB2B-7815-489B-AA6D-1A52547C2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graphicEl>
                                              <a:dgm id="{DC8BDB2B-7815-489B-AA6D-1A52547C29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925A3D6-0945-42BD-9D3A-7472069BA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graphicEl>
                                              <a:dgm id="{E925A3D6-0945-42BD-9D3A-7472069BA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EC6112B-B371-4AB9-95D3-7D764ADE7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>
                                            <p:graphicEl>
                                              <a:dgm id="{DEC6112B-B371-4AB9-95D3-7D764ADE7A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2FD1EA3-C9E5-430F-9344-2607CF377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>
                                            <p:graphicEl>
                                              <a:dgm id="{B2FD1EA3-C9E5-430F-9344-2607CF3770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B482028-8EB7-4C78-AA77-BB56309D5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graphicEl>
                                              <a:dgm id="{BB482028-8EB7-4C78-AA77-BB56309D55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5CD22A4-61E2-4FA0-BFCB-9B29576A0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graphicEl>
                                              <a:dgm id="{A5CD22A4-61E2-4FA0-BFCB-9B29576A08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2AE1D03B-BF63-48ED-8392-E5AC8A34EA3A}"/>
              </a:ext>
            </a:extLst>
          </p:cNvPr>
          <p:cNvSpPr txBox="1">
            <a:spLocks/>
          </p:cNvSpPr>
          <p:nvPr/>
        </p:nvSpPr>
        <p:spPr>
          <a:xfrm>
            <a:off x="523700" y="620688"/>
            <a:ext cx="735516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 algn="ctr">
              <a:spcBef>
                <a:spcPct val="0"/>
              </a:spcBef>
              <a:buNone/>
              <a:defRPr sz="2200" b="1"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              </a:t>
            </a:r>
            <a:r>
              <a:rPr lang="es-MX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métodos de ordenación</a:t>
            </a:r>
            <a:endParaRPr lang="es-MX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3 Marcador de contenido">
            <a:extLst>
              <a:ext uri="{FF2B5EF4-FFF2-40B4-BE49-F238E27FC236}">
                <a16:creationId xmlns:a16="http://schemas.microsoft.com/office/drawing/2014/main" id="{AD7FEAB3-B6D5-4A9C-A187-6B44C4006C97}"/>
              </a:ext>
            </a:extLst>
          </p:cNvPr>
          <p:cNvSpPr txBox="1">
            <a:spLocks/>
          </p:cNvSpPr>
          <p:nvPr/>
        </p:nvSpPr>
        <p:spPr>
          <a:xfrm>
            <a:off x="5652120" y="1844824"/>
            <a:ext cx="2907854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MX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asuntos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MX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Numérico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MX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Cronológico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MX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Alfabético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MX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Onomástico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MX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Cromático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MX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Geográfico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MX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Topográfico</a:t>
            </a:r>
          </a:p>
          <a:p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 descr="Imagen en blanco y negro de una biblioteca&#10;&#10;Descripción generada automáticamente con confianza baja">
            <a:extLst>
              <a:ext uri="{FF2B5EF4-FFF2-40B4-BE49-F238E27FC236}">
                <a16:creationId xmlns:a16="http://schemas.microsoft.com/office/drawing/2014/main" id="{FABF92B4-3D4D-FFC6-A6CC-1E5570887E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80" y="2420888"/>
            <a:ext cx="453827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12DD1F3-E86C-863F-E422-6BAE74DCB7E7}"/>
              </a:ext>
            </a:extLst>
          </p:cNvPr>
          <p:cNvSpPr txBox="1">
            <a:spLocks noChangeArrowheads="1"/>
          </p:cNvSpPr>
          <p:nvPr/>
        </p:nvSpPr>
        <p:spPr>
          <a:xfrm>
            <a:off x="2143929" y="682548"/>
            <a:ext cx="4969470" cy="441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Procesos técnicos archivísticos</a:t>
            </a:r>
            <a:endParaRPr lang="es-MX" altLang="es-ES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9 Marcador de contenido">
            <a:extLst>
              <a:ext uri="{FF2B5EF4-FFF2-40B4-BE49-F238E27FC236}">
                <a16:creationId xmlns:a16="http://schemas.microsoft.com/office/drawing/2014/main" id="{6D9DBEAB-8F12-D7BB-EB8A-65A31F2E96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2361250"/>
              </p:ext>
            </p:extLst>
          </p:nvPr>
        </p:nvGraphicFramePr>
        <p:xfrm>
          <a:off x="395536" y="1484784"/>
          <a:ext cx="84456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255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D8A90E-71C7-4C5F-9B51-957D16D25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BCD8A90E-71C7-4C5F-9B51-957D16D25F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DBC2F9-76DD-4043-B60E-4BAD425E5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ABDBC2F9-76DD-4043-B60E-4BAD425E50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B83273-4EE8-4678-9687-EDC05A97F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CCB83273-4EE8-4678-9687-EDC05A97FD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EB58E7-AD72-4A43-BDF7-50428369B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AEEB58E7-AD72-4A43-BDF7-50428369B3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51AEE0-A992-45F6-B7FE-F86AA7A51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4351AEE0-A992-45F6-B7FE-F86AA7A51E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6AAA11-2C5A-47C0-87FE-270E3D083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776AAA11-2C5A-47C0-87FE-270E3D083A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2742F2-9B5D-4D02-AC68-B9D817DEC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F42742F2-9B5D-4D02-AC68-B9D817DEC1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009C5F-B7B0-4081-B4BB-0E6691BD53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CB009C5F-B7B0-4081-B4BB-0E6691BD53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C3AEB0-CD2D-4774-AE98-37A17F520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C6C3AEB0-CD2D-4774-AE98-37A17F520A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93A540CB-01E9-4E34-A9D7-6A95A5213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072" y="2348880"/>
            <a:ext cx="7484368" cy="1296144"/>
          </a:xfrm>
          <a:noFill/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Font typeface="Times" panose="02020603050405020304" pitchFamily="18" charset="0"/>
              <a:buNone/>
              <a:defRPr/>
            </a:pPr>
            <a:endParaRPr lang="es-MX" altLang="es-MX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Font typeface="Times" panose="02020603050405020304" pitchFamily="18" charset="0"/>
              <a:buNone/>
              <a:defRPr/>
            </a:pPr>
            <a:r>
              <a:rPr lang="es-MX" altLang="es-MX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Instrumentos de Control y Consulta Archivística</a:t>
            </a:r>
          </a:p>
          <a:p>
            <a:pPr marL="0" indent="0" algn="ctr">
              <a:lnSpc>
                <a:spcPct val="150000"/>
              </a:lnSpc>
              <a:buFont typeface="Times" panose="02020603050405020304" pitchFamily="18" charset="0"/>
              <a:buNone/>
              <a:defRPr/>
            </a:pPr>
            <a:endParaRPr lang="es-MX" altLang="es-MX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Font typeface="Times" panose="02020603050405020304" pitchFamily="18" charset="0"/>
              <a:buNone/>
              <a:defRPr/>
            </a:pPr>
            <a:endParaRPr lang="es-MX" altLang="es-MX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17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4 Marcador de contenido">
            <a:extLst>
              <a:ext uri="{FF2B5EF4-FFF2-40B4-BE49-F238E27FC236}">
                <a16:creationId xmlns:a16="http://schemas.microsoft.com/office/drawing/2014/main" id="{DA345BEC-1648-46AA-B75B-5C7FA6CAEF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8376680"/>
              </p:ext>
            </p:extLst>
          </p:nvPr>
        </p:nvGraphicFramePr>
        <p:xfrm>
          <a:off x="611560" y="1566988"/>
          <a:ext cx="7920880" cy="4742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5938E10D-B1EF-47D6-9D72-15A03CA0B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318" y="620688"/>
            <a:ext cx="73453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12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CRITERIOS PARA LA SISTEMATIZACIÓN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Gestión documental</a:t>
            </a:r>
          </a:p>
        </p:txBody>
      </p:sp>
    </p:spTree>
    <p:extLst>
      <p:ext uri="{BB962C8B-B14F-4D97-AF65-F5344CB8AC3E}">
        <p14:creationId xmlns:p14="http://schemas.microsoft.com/office/powerpoint/2010/main" val="338421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84C91DD-9168-4132-8FE8-94230289C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708" y="709997"/>
            <a:ext cx="5688632" cy="68627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s-MX" altLang="es-MX" sz="22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Cuadro General de Clasificación Archivística</a:t>
            </a:r>
            <a:endParaRPr lang="es-MX" sz="22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0" name="8 Abrir llave">
            <a:extLst>
              <a:ext uri="{FF2B5EF4-FFF2-40B4-BE49-F238E27FC236}">
                <a16:creationId xmlns:a16="http://schemas.microsoft.com/office/drawing/2014/main" id="{7D34F5E4-2065-49F9-A14B-A6741302E44D}"/>
              </a:ext>
            </a:extLst>
          </p:cNvPr>
          <p:cNvSpPr/>
          <p:nvPr/>
        </p:nvSpPr>
        <p:spPr>
          <a:xfrm>
            <a:off x="4788024" y="2754313"/>
            <a:ext cx="360363" cy="2447925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MX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56443C9F-BFD0-5918-B4F3-742AE835ED5D}"/>
              </a:ext>
            </a:extLst>
          </p:cNvPr>
          <p:cNvGrpSpPr/>
          <p:nvPr/>
        </p:nvGrpSpPr>
        <p:grpSpPr>
          <a:xfrm>
            <a:off x="683915" y="1985963"/>
            <a:ext cx="3311525" cy="4108077"/>
            <a:chOff x="434181" y="1985963"/>
            <a:chExt cx="3311525" cy="4108077"/>
          </a:xfrm>
        </p:grpSpPr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6D2729DC-96D2-41F9-AD9A-EFB5E453F8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850" y="1985963"/>
              <a:ext cx="3024188" cy="504825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20000"/>
                <a:buFont typeface="Times" pitchFamily="18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Times" pitchFamily="18" charset="0"/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Times" pitchFamily="18" charset="0"/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Times" pitchFamily="18" charset="0"/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Times" pitchFamily="18" charset="0"/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Times" pitchFamily="18" charset="0"/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Times" pitchFamily="18" charset="0"/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600075" indent="-514350" algn="ctr">
                <a:lnSpc>
                  <a:spcPct val="80000"/>
                </a:lnSpc>
                <a:buClrTx/>
                <a:buFont typeface="+mj-lt"/>
                <a:buAutoNum type="romanUcPeriod"/>
                <a:defRPr/>
              </a:pPr>
              <a:r>
                <a:rPr lang="en-US" altLang="es-MX" sz="2000" b="1" u="sng" kern="0" dirty="0">
                  <a:latin typeface="Arial" panose="020B0604020202020204" pitchFamily="34" charset="0"/>
                  <a:cs typeface="Arial" panose="020B0604020202020204" pitchFamily="34" charset="0"/>
                </a:rPr>
                <a:t>IDENTIFICACIÓN</a:t>
              </a:r>
              <a:r>
                <a:rPr lang="en-US" altLang="es-MX" sz="2000" b="1" kern="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</a:p>
          </p:txBody>
        </p:sp>
        <p:sp>
          <p:nvSpPr>
            <p:cNvPr id="8" name="5 Flecha derecha">
              <a:extLst>
                <a:ext uri="{FF2B5EF4-FFF2-40B4-BE49-F238E27FC236}">
                  <a16:creationId xmlns:a16="http://schemas.microsoft.com/office/drawing/2014/main" id="{F309DA8C-01E1-4BFA-BEBA-CEAC2E944BFA}"/>
                </a:ext>
              </a:extLst>
            </p:cNvPr>
            <p:cNvSpPr/>
            <p:nvPr/>
          </p:nvSpPr>
          <p:spPr>
            <a:xfrm rot="5400000">
              <a:off x="1875632" y="2677319"/>
              <a:ext cx="722312" cy="34925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B21FF403-07E9-4E31-A4C1-74D2BEFF09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181" y="3210892"/>
              <a:ext cx="3311525" cy="1439863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20000"/>
                <a:buFont typeface="Times" pitchFamily="18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Times" pitchFamily="18" charset="0"/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Times" pitchFamily="18" charset="0"/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Times" pitchFamily="18" charset="0"/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Times" pitchFamily="18" charset="0"/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Times" pitchFamily="18" charset="0"/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Times" pitchFamily="18" charset="0"/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85725" indent="0" algn="ctr">
                <a:lnSpc>
                  <a:spcPct val="150000"/>
                </a:lnSpc>
                <a:buClr>
                  <a:srgbClr val="003399"/>
                </a:buClr>
                <a:buFont typeface="Times" pitchFamily="18" charset="0"/>
                <a:buNone/>
                <a:defRPr/>
              </a:pPr>
              <a:r>
                <a:rPr lang="es-MX" altLang="es-MX" sz="2000" b="1" kern="0" dirty="0">
                  <a:latin typeface="Arial" panose="020B0604020202020204" pitchFamily="34" charset="0"/>
                  <a:cs typeface="Arial" panose="020B0604020202020204" pitchFamily="34" charset="0"/>
                </a:rPr>
                <a:t>Leyes</a:t>
              </a:r>
              <a:r>
                <a:rPr lang="en-US" altLang="es-MX" sz="2000" b="1" kern="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s-MX" altLang="es-MX" sz="2000" b="1" kern="0" dirty="0">
                  <a:latin typeface="Arial" panose="020B0604020202020204" pitchFamily="34" charset="0"/>
                  <a:cs typeface="Arial" panose="020B0604020202020204" pitchFamily="34" charset="0"/>
                </a:rPr>
                <a:t>reglamentos, lineamientos, manuales, etc.</a:t>
              </a:r>
            </a:p>
          </p:txBody>
        </p:sp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697D7B38-B00B-42A7-9706-0A991124AF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4653136"/>
              <a:ext cx="2280617" cy="1440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3">
            <a:extLst>
              <a:ext uri="{FF2B5EF4-FFF2-40B4-BE49-F238E27FC236}">
                <a16:creationId xmlns:a16="http://schemas.microsoft.com/office/drawing/2014/main" id="{2FB20356-C090-4B1F-A0C4-11A038BF8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072" y="3013075"/>
            <a:ext cx="3024187" cy="5048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85725" indent="0" algn="ctr">
              <a:lnSpc>
                <a:spcPct val="80000"/>
              </a:lnSpc>
              <a:buClrTx/>
              <a:buFont typeface="Times" pitchFamily="18" charset="0"/>
              <a:buNone/>
              <a:defRPr/>
            </a:pPr>
            <a:r>
              <a:rPr lang="es-MX" altLang="es-MX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Funciones comunes </a:t>
            </a:r>
            <a:r>
              <a:rPr lang="en-US" altLang="es-MX" sz="2000" b="1" kern="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	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AF8B0A0C-4AC0-4097-A096-9130AC3C3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080" y="4509120"/>
            <a:ext cx="3024188" cy="5048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85725" indent="0" algn="ctr">
              <a:lnSpc>
                <a:spcPct val="80000"/>
              </a:lnSpc>
              <a:buClrTx/>
              <a:buFont typeface="Times" pitchFamily="18" charset="0"/>
              <a:buNone/>
              <a:defRPr/>
            </a:pPr>
            <a:r>
              <a:rPr lang="es-MX" altLang="es-MX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Funciones sustantivas</a:t>
            </a:r>
            <a:endParaRPr lang="es-MX" altLang="es-MX" sz="2000" b="1" kern="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8">
            <a:hlinkClick r:id="rId3" action="ppaction://hlinksldjump"/>
            <a:extLst>
              <a:ext uri="{FF2B5EF4-FFF2-40B4-BE49-F238E27FC236}">
                <a16:creationId xmlns:a16="http://schemas.microsoft.com/office/drawing/2014/main" id="{8D61C160-BE66-42CF-86D0-12896C7A1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79" y="1881188"/>
            <a:ext cx="7429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02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EEEA1F07-3F52-4E57-B236-73C54C53C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980728"/>
            <a:ext cx="6912768" cy="648072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s-MX" altLang="es-MX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del Cuadro de Clasificación Archivística</a:t>
            </a:r>
            <a:endParaRPr lang="es-MX" sz="2400" b="1" kern="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graphicFrame>
        <p:nvGraphicFramePr>
          <p:cNvPr id="11" name="4 Diagrama">
            <a:extLst>
              <a:ext uri="{FF2B5EF4-FFF2-40B4-BE49-F238E27FC236}">
                <a16:creationId xmlns:a16="http://schemas.microsoft.com/office/drawing/2014/main" id="{87F1A3EB-2647-4288-B843-E2CCB0ACA6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6349029"/>
              </p:ext>
            </p:extLst>
          </p:nvPr>
        </p:nvGraphicFramePr>
        <p:xfrm>
          <a:off x="611560" y="1831630"/>
          <a:ext cx="7992888" cy="4909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110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18364DB-72E0-4E40-A30D-852489A9E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D18364DB-72E0-4E40-A30D-852489A9E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1E65995-23C1-443B-85B0-302796A43C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>
                                            <p:graphicEl>
                                              <a:dgm id="{D1E65995-23C1-443B-85B0-302796A43C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BAB610E-A35D-40CA-8C0A-DB00A7532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6BAB610E-A35D-40CA-8C0A-DB00A75327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61DD81A-C9F9-470D-8FB8-4EA10F0EF4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>
                                            <p:graphicEl>
                                              <a:dgm id="{961DD81A-C9F9-470D-8FB8-4EA10F0EF4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1346594-A524-44F5-ACC0-D4E381FC9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E1346594-A524-44F5-ACC0-D4E381FC9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BAB1447-2629-4CBB-9364-73583D1EF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>
                                            <p:graphicEl>
                                              <a:dgm id="{6BAB1447-2629-4CBB-9364-73583D1EF3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F2A8F67-AE4E-4B5D-B823-0145D2214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>
                                            <p:graphicEl>
                                              <a:dgm id="{5F2A8F67-AE4E-4B5D-B823-0145D2214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BED4D5C-5432-40A7-A782-DEDF001F6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>
                                            <p:graphicEl>
                                              <a:dgm id="{FBED4D5C-5432-40A7-A782-DEDF001F6F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EEEA1F07-3F52-4E57-B236-73C54C53C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1156215"/>
            <a:ext cx="6912768" cy="542925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s-MX" sz="25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 de Clasificación Archivística</a:t>
            </a:r>
            <a:endParaRPr lang="es-MX" sz="2500" b="1" kern="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280610010"/>
              </p:ext>
            </p:extLst>
          </p:nvPr>
        </p:nvGraphicFramePr>
        <p:xfrm>
          <a:off x="971600" y="2132856"/>
          <a:ext cx="7654907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763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54EDF41D-D9F8-4440-8119-8C117DBCD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712" y="748696"/>
            <a:ext cx="5472608" cy="70176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s-MX" altLang="es-MX" sz="22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Cuadro General de Clasificación Archivística</a:t>
            </a:r>
            <a:endParaRPr lang="es-MX" sz="22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F8345E5-4007-4CFE-888F-582C34214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707" y="1883391"/>
            <a:ext cx="3096195" cy="5048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600075" indent="-514350" algn="ctr">
              <a:lnSpc>
                <a:spcPct val="80000"/>
              </a:lnSpc>
              <a:buClrTx/>
              <a:buFont typeface="+mj-lt"/>
              <a:buAutoNum type="romanUcPeriod" startAt="2"/>
              <a:defRPr/>
            </a:pPr>
            <a:r>
              <a:rPr lang="en-US" altLang="es-MX" sz="2000" b="1" u="sng" kern="0" dirty="0">
                <a:latin typeface="Arial" panose="020B0604020202020204" pitchFamily="34" charset="0"/>
                <a:cs typeface="Arial" panose="020B0604020202020204" pitchFamily="34" charset="0"/>
              </a:rPr>
              <a:t>JERARQUIZACIÓN</a:t>
            </a:r>
            <a:r>
              <a:rPr lang="en-US" altLang="es-MX" sz="2000" b="1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9" name="5 Flecha derecha">
            <a:extLst>
              <a:ext uri="{FF2B5EF4-FFF2-40B4-BE49-F238E27FC236}">
                <a16:creationId xmlns:a16="http://schemas.microsoft.com/office/drawing/2014/main" id="{DC2B2BE9-55B3-468E-8066-DD226CF1E317}"/>
              </a:ext>
            </a:extLst>
          </p:cNvPr>
          <p:cNvSpPr/>
          <p:nvPr/>
        </p:nvSpPr>
        <p:spPr>
          <a:xfrm rot="1936380">
            <a:off x="3934104" y="2445808"/>
            <a:ext cx="914400" cy="349250"/>
          </a:xfrm>
          <a:prstGeom prst="rightArrow">
            <a:avLst>
              <a:gd name="adj1" fmla="val 49474"/>
              <a:gd name="adj2" fmla="val 500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MX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D09338B1-1672-48E3-AD90-03DD3FEFF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7566" y="1883391"/>
            <a:ext cx="3888432" cy="20812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85725" indent="0" algn="just">
              <a:lnSpc>
                <a:spcPct val="150000"/>
              </a:lnSpc>
              <a:buClr>
                <a:srgbClr val="003399"/>
              </a:buClr>
              <a:buFont typeface="Times" pitchFamily="18" charset="0"/>
              <a:buNone/>
              <a:defRPr/>
            </a:pPr>
            <a:r>
              <a:rPr lang="es-MX" altLang="es-MX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Establecer los </a:t>
            </a:r>
            <a:r>
              <a:rPr lang="es-MX" altLang="es-MX" sz="2000" b="1" u="sng" kern="0" dirty="0">
                <a:latin typeface="Arial" panose="020B0604020202020204" pitchFamily="34" charset="0"/>
                <a:cs typeface="Arial" panose="020B0604020202020204" pitchFamily="34" charset="0"/>
              </a:rPr>
              <a:t>niveles de relación</a:t>
            </a:r>
            <a:r>
              <a:rPr lang="es-MX" altLang="es-MX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 entre las secciones y series documentales así como </a:t>
            </a:r>
            <a:r>
              <a:rPr lang="es-MX" altLang="es-MX" sz="2000" b="1" u="sng" kern="0" dirty="0">
                <a:latin typeface="Arial" panose="020B0604020202020204" pitchFamily="34" charset="0"/>
                <a:cs typeface="Arial" panose="020B0604020202020204" pitchFamily="34" charset="0"/>
              </a:rPr>
              <a:t>las semejanzas y diferencias.</a:t>
            </a:r>
            <a:r>
              <a:rPr lang="es-MX" altLang="es-MX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1" name="9 Flecha derecha">
            <a:extLst>
              <a:ext uri="{FF2B5EF4-FFF2-40B4-BE49-F238E27FC236}">
                <a16:creationId xmlns:a16="http://schemas.microsoft.com/office/drawing/2014/main" id="{C4B90EDA-5A2F-48F7-8873-00F4FCE97256}"/>
              </a:ext>
            </a:extLst>
          </p:cNvPr>
          <p:cNvSpPr/>
          <p:nvPr/>
        </p:nvSpPr>
        <p:spPr>
          <a:xfrm rot="8531296">
            <a:off x="4043553" y="4315785"/>
            <a:ext cx="984139" cy="4072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MX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5EE4A9CD-CEC9-9E75-4EE0-D5D0B95B684A}"/>
              </a:ext>
            </a:extLst>
          </p:cNvPr>
          <p:cNvGrpSpPr/>
          <p:nvPr/>
        </p:nvGrpSpPr>
        <p:grpSpPr>
          <a:xfrm>
            <a:off x="1177255" y="5084763"/>
            <a:ext cx="5915025" cy="1223962"/>
            <a:chOff x="250825" y="5084763"/>
            <a:chExt cx="5915025" cy="1223962"/>
          </a:xfrm>
        </p:grpSpPr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DE0ADB26-A048-4489-B11A-FDFCB74567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5" y="5084763"/>
              <a:ext cx="5689600" cy="504825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20000"/>
                <a:buFont typeface="Times" pitchFamily="18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Times" pitchFamily="18" charset="0"/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Times" pitchFamily="18" charset="0"/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Times" pitchFamily="18" charset="0"/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Times" pitchFamily="18" charset="0"/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Times" pitchFamily="18" charset="0"/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Times" pitchFamily="18" charset="0"/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85725" indent="0">
                <a:lnSpc>
                  <a:spcPct val="80000"/>
                </a:lnSpc>
                <a:buClrTx/>
                <a:buFont typeface="Times" pitchFamily="18" charset="0"/>
                <a:buNone/>
                <a:defRPr/>
              </a:pPr>
              <a:r>
                <a:rPr lang="es-MX" altLang="es-MX" sz="2000" b="1" kern="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Atribuciones/Funciones </a:t>
              </a:r>
              <a:r>
                <a:rPr lang="es-MX" altLang="es-MX" sz="2000" b="1" kern="0" dirty="0">
                  <a:latin typeface="Arial" panose="020B0604020202020204" pitchFamily="34" charset="0"/>
                  <a:cs typeface="Arial" panose="020B0604020202020204" pitchFamily="34" charset="0"/>
                </a:rPr>
                <a:t>  =    Sección</a:t>
              </a:r>
              <a:endParaRPr lang="es-MX" altLang="es-MX" sz="2000" b="1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1FD1295F-0ED0-4895-A4DC-19B2F32804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6375" y="5661025"/>
              <a:ext cx="4689475" cy="64770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20000"/>
                <a:buFont typeface="Times" pitchFamily="18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Times" pitchFamily="18" charset="0"/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Times" pitchFamily="18" charset="0"/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Times" pitchFamily="18" charset="0"/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Times" pitchFamily="18" charset="0"/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Times" pitchFamily="18" charset="0"/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Times" pitchFamily="18" charset="0"/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85725" indent="0">
                <a:lnSpc>
                  <a:spcPct val="80000"/>
                </a:lnSpc>
                <a:buClrTx/>
                <a:buFont typeface="Times" pitchFamily="18" charset="0"/>
                <a:buNone/>
                <a:defRPr/>
              </a:pPr>
              <a:r>
                <a:rPr lang="es-MX" altLang="es-MX" sz="2000" b="1" kern="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Actividades </a:t>
              </a:r>
              <a:r>
                <a:rPr lang="es-MX" altLang="es-MX" sz="2000" b="1" kern="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altLang="es-MX" sz="2000" b="1" kern="0" dirty="0">
                  <a:latin typeface="Arial" panose="020B0604020202020204" pitchFamily="34" charset="0"/>
                  <a:cs typeface="Arial" panose="020B0604020202020204" pitchFamily="34" charset="0"/>
                </a:rPr>
                <a:t>   =   Serie documental</a:t>
              </a:r>
              <a:endParaRPr lang="es-MX" altLang="es-MX" sz="2000" b="1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8">
            <a:hlinkClick r:id="" action="ppaction://noaction"/>
            <a:extLst>
              <a:ext uri="{FF2B5EF4-FFF2-40B4-BE49-F238E27FC236}">
                <a16:creationId xmlns:a16="http://schemas.microsoft.com/office/drawing/2014/main" id="{6F385DB7-EDEB-4985-A8A1-AE0B00F63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402263"/>
            <a:ext cx="1719314" cy="119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97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827584" y="2737723"/>
            <a:ext cx="7772400" cy="1123325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normativo de la gestión documental</a:t>
            </a:r>
          </a:p>
        </p:txBody>
      </p:sp>
    </p:spTree>
    <p:extLst>
      <p:ext uri="{BB962C8B-B14F-4D97-AF65-F5344CB8AC3E}">
        <p14:creationId xmlns:p14="http://schemas.microsoft.com/office/powerpoint/2010/main" val="408459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08A46EB2-1E13-4A2F-9D30-82B4B8149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1738648"/>
            <a:ext cx="3024187" cy="5048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600075" indent="-514350" algn="ctr">
              <a:lnSpc>
                <a:spcPct val="80000"/>
              </a:lnSpc>
              <a:buClrTx/>
              <a:buFont typeface="+mj-lt"/>
              <a:buAutoNum type="romanUcPeriod" startAt="3"/>
              <a:defRPr/>
            </a:pPr>
            <a:r>
              <a:rPr lang="en-US" altLang="es-MX" sz="2000" b="1" u="sng" kern="0" dirty="0">
                <a:latin typeface="Arial" panose="020B0604020202020204" pitchFamily="34" charset="0"/>
                <a:cs typeface="Arial" panose="020B0604020202020204" pitchFamily="34" charset="0"/>
              </a:rPr>
              <a:t>CODIFICACIÓN</a:t>
            </a:r>
            <a:r>
              <a:rPr lang="en-US" altLang="es-MX" sz="2000" b="1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9" name="5 Flecha derecha">
            <a:extLst>
              <a:ext uri="{FF2B5EF4-FFF2-40B4-BE49-F238E27FC236}">
                <a16:creationId xmlns:a16="http://schemas.microsoft.com/office/drawing/2014/main" id="{25B48E38-6CCA-4C7D-97F9-2F1C578838D6}"/>
              </a:ext>
            </a:extLst>
          </p:cNvPr>
          <p:cNvSpPr/>
          <p:nvPr/>
        </p:nvSpPr>
        <p:spPr>
          <a:xfrm rot="5400000">
            <a:off x="1995935" y="2404666"/>
            <a:ext cx="604837" cy="349250"/>
          </a:xfrm>
          <a:prstGeom prst="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MX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5BD3E47-7B6E-40C0-95C8-05D8F6B06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3041650"/>
            <a:ext cx="3959548" cy="2298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28625" algn="just">
              <a:lnSpc>
                <a:spcPct val="150000"/>
              </a:lnSpc>
              <a:buClr>
                <a:srgbClr val="1A8249"/>
              </a:buClr>
              <a:buFont typeface="Wingdings" panose="05000000000000000000" pitchFamily="2" charset="2"/>
              <a:buChar char="q"/>
              <a:defRPr/>
            </a:pPr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Crear y asignar un código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que permite </a:t>
            </a:r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sustituir el nombre propio o título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de la categoría de agrupamiento (sección, series) para fines de abreviatura </a:t>
            </a:r>
            <a:r>
              <a:rPr lang="es-MX" altLang="es-MX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8C3A59EA-BFDB-420D-87EC-146224E75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1386" y="2813050"/>
            <a:ext cx="3372694" cy="24066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28625" algn="just">
              <a:lnSpc>
                <a:spcPct val="150000"/>
              </a:lnSpc>
              <a:buClr>
                <a:srgbClr val="1A8249"/>
              </a:buClr>
              <a:buFont typeface="Wingdings" panose="05000000000000000000" pitchFamily="2" charset="2"/>
              <a:buChar char="q"/>
              <a:defRPr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 codificación puede ser </a:t>
            </a:r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numérica o alfanumérica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y es importante que </a:t>
            </a:r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sea lógica, accesible y aplicable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a las categorías de agrupamiento</a:t>
            </a:r>
            <a:endParaRPr lang="es-MX" altLang="es-MX" sz="2000" b="1" kern="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7 Flecha derecha">
            <a:extLst>
              <a:ext uri="{FF2B5EF4-FFF2-40B4-BE49-F238E27FC236}">
                <a16:creationId xmlns:a16="http://schemas.microsoft.com/office/drawing/2014/main" id="{53359920-38BF-442E-A929-14C291AF8C22}"/>
              </a:ext>
            </a:extLst>
          </p:cNvPr>
          <p:cNvSpPr/>
          <p:nvPr/>
        </p:nvSpPr>
        <p:spPr>
          <a:xfrm>
            <a:off x="4716016" y="4016375"/>
            <a:ext cx="603250" cy="349250"/>
          </a:xfrm>
          <a:prstGeom prst="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MX"/>
          </a:p>
        </p:txBody>
      </p:sp>
      <p:pic>
        <p:nvPicPr>
          <p:cNvPr id="14" name="Picture 8">
            <a:hlinkClick r:id="" action="ppaction://noaction"/>
            <a:extLst>
              <a:ext uri="{FF2B5EF4-FFF2-40B4-BE49-F238E27FC236}">
                <a16:creationId xmlns:a16="http://schemas.microsoft.com/office/drawing/2014/main" id="{9B050A10-BF85-4D16-8F00-3249C32D5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542" y="5373216"/>
            <a:ext cx="7445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8FFD6933-CB8C-A13D-70B5-2BD970677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712" y="764456"/>
            <a:ext cx="5472608" cy="6142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s-MX" altLang="es-MX" sz="22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Cuadro General de Clasificación Archivística</a:t>
            </a:r>
            <a:endParaRPr lang="es-MX" sz="22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0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827584" y="2737723"/>
            <a:ext cx="7772400" cy="1123325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es-MX" dirty="0"/>
            </a:br>
            <a:br>
              <a:rPr lang="es-MX" b="1" dirty="0">
                <a:solidFill>
                  <a:schemeClr val="accent6">
                    <a:lumMod val="75000"/>
                  </a:schemeClr>
                </a:solidFill>
                <a:latin typeface="AR JULIAN" pitchFamily="2" charset="0"/>
              </a:rPr>
            </a:br>
            <a:endParaRPr lang="es-MX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55DFCB1-ABD8-4F88-9DEE-F8ABE67AF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597131"/>
              </p:ext>
            </p:extLst>
          </p:nvPr>
        </p:nvGraphicFramePr>
        <p:xfrm>
          <a:off x="611561" y="1513135"/>
          <a:ext cx="7920880" cy="4695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119">
                  <a:extLst>
                    <a:ext uri="{9D8B030D-6E8A-4147-A177-3AD203B41FA5}">
                      <a16:colId xmlns:a16="http://schemas.microsoft.com/office/drawing/2014/main" val="3687392785"/>
                    </a:ext>
                  </a:extLst>
                </a:gridCol>
                <a:gridCol w="5431693">
                  <a:extLst>
                    <a:ext uri="{9D8B030D-6E8A-4147-A177-3AD203B41FA5}">
                      <a16:colId xmlns:a16="http://schemas.microsoft.com/office/drawing/2014/main" val="1967968459"/>
                    </a:ext>
                  </a:extLst>
                </a:gridCol>
                <a:gridCol w="1409068">
                  <a:extLst>
                    <a:ext uri="{9D8B030D-6E8A-4147-A177-3AD203B41FA5}">
                      <a16:colId xmlns:a16="http://schemas.microsoft.com/office/drawing/2014/main" val="2834175187"/>
                    </a:ext>
                  </a:extLst>
                </a:gridCol>
              </a:tblGrid>
              <a:tr h="835745"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Numero de sección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 la sección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de sección 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73625854"/>
                  </a:ext>
                </a:extLst>
              </a:tr>
              <a:tr h="2921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01C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Legislación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comunes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4620621"/>
                  </a:ext>
                </a:extLst>
              </a:tr>
              <a:tr h="2921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02C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Asuntos Jurídicos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comunes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6501681"/>
                  </a:ext>
                </a:extLst>
              </a:tr>
              <a:tr h="2921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03C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Programación, organización y presupuesto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comunes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5407389"/>
                  </a:ext>
                </a:extLst>
              </a:tr>
              <a:tr h="2921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04C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 humanos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comunes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5895181"/>
                  </a:ext>
                </a:extLst>
              </a:tr>
              <a:tr h="2921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05C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 financieros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comunes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3263606"/>
                  </a:ext>
                </a:extLst>
              </a:tr>
              <a:tr h="2921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06C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 materiales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comunes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9271621"/>
                  </a:ext>
                </a:extLst>
              </a:tr>
              <a:tr h="2921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07C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Servicios generales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comunes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7290172"/>
                  </a:ext>
                </a:extLst>
              </a:tr>
              <a:tr h="2921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08C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Tecnología y servicios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comunes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2450684"/>
                  </a:ext>
                </a:extLst>
              </a:tr>
              <a:tr h="2921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09C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Comunicación social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comunes</a:t>
                      </a:r>
                      <a:endParaRPr lang="es-MX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7441124"/>
                  </a:ext>
                </a:extLst>
              </a:tr>
              <a:tr h="2921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10C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 y auditorias de actividades publicas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comunes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4763345"/>
                  </a:ext>
                </a:extLst>
              </a:tr>
              <a:tr h="2921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11C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Planeación, Informativa, evaluación y politica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comunes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0291263"/>
                  </a:ext>
                </a:extLst>
              </a:tr>
              <a:tr h="2921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12C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Transparencia y acceso a la información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comunes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842779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E128DB61-D682-4D7A-AACD-C9208CD99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784" y="840532"/>
            <a:ext cx="6130576" cy="5429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s-MX" altLang="es-MX" sz="22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Secciones Comunes</a:t>
            </a:r>
            <a:endParaRPr lang="es-MX" sz="22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03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827584" y="2737723"/>
            <a:ext cx="7772400" cy="1123325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es-MX" dirty="0"/>
            </a:br>
            <a:br>
              <a:rPr lang="es-MX" b="1" dirty="0">
                <a:solidFill>
                  <a:schemeClr val="accent6">
                    <a:lumMod val="75000"/>
                  </a:schemeClr>
                </a:solidFill>
                <a:latin typeface="AR JULIAN" pitchFamily="2" charset="0"/>
              </a:rPr>
            </a:br>
            <a:endParaRPr lang="es-MX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7CB8E8F-64D9-441D-86E8-48FFA47070E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372" y="1556792"/>
            <a:ext cx="7715060" cy="388843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2C09AA27-7F1C-A139-3334-B32A54FD914C}"/>
              </a:ext>
            </a:extLst>
          </p:cNvPr>
          <p:cNvSpPr/>
          <p:nvPr/>
        </p:nvSpPr>
        <p:spPr>
          <a:xfrm>
            <a:off x="745372" y="1916832"/>
            <a:ext cx="3396812" cy="3528392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448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5BEB6B32-DFE9-436C-B2B2-350F87100BCA}"/>
              </a:ext>
            </a:extLst>
          </p:cNvPr>
          <p:cNvSpPr/>
          <p:nvPr/>
        </p:nvSpPr>
        <p:spPr>
          <a:xfrm>
            <a:off x="1691680" y="620688"/>
            <a:ext cx="6534726" cy="70788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Catálogo de Disposición Documental : Componentes </a:t>
            </a:r>
          </a:p>
        </p:txBody>
      </p:sp>
      <p:graphicFrame>
        <p:nvGraphicFramePr>
          <p:cNvPr id="8" name="2 Diagrama">
            <a:extLst>
              <a:ext uri="{FF2B5EF4-FFF2-40B4-BE49-F238E27FC236}">
                <a16:creationId xmlns:a16="http://schemas.microsoft.com/office/drawing/2014/main" id="{88C906AB-0CA0-471E-B2B1-7CA097BEFE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8263994"/>
              </p:ext>
            </p:extLst>
          </p:nvPr>
        </p:nvGraphicFramePr>
        <p:xfrm>
          <a:off x="1043608" y="1594298"/>
          <a:ext cx="7632848" cy="4715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794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F8BB6F0-FA15-40F1-AFB6-66AADA5F6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AF8BB6F0-FA15-40F1-AFB6-66AADA5F6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AF8BB6F0-FA15-40F1-AFB6-66AADA5F6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D90ADA7-E334-4933-A594-2C3233D34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graphicEl>
                                              <a:dgm id="{ED90ADA7-E334-4933-A594-2C3233D34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graphicEl>
                                              <a:dgm id="{ED90ADA7-E334-4933-A594-2C3233D34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3494A99-1730-4D9E-84C9-AD7BB12B4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graphicEl>
                                              <a:dgm id="{D3494A99-1730-4D9E-84C9-AD7BB12B4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graphicEl>
                                              <a:dgm id="{D3494A99-1730-4D9E-84C9-AD7BB12B4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E341D7-A85D-483E-A21F-663D5F249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dgm id="{07E341D7-A85D-483E-A21F-663D5F249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graphicEl>
                                              <a:dgm id="{07E341D7-A85D-483E-A21F-663D5F249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EEA209-D8D6-4E2E-9441-AE8803419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graphicEl>
                                              <a:dgm id="{E9EEA209-D8D6-4E2E-9441-AE8803419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graphicEl>
                                              <a:dgm id="{E9EEA209-D8D6-4E2E-9441-AE8803419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E8633E0-768C-4348-BC5E-2BBB560FD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graphicEl>
                                              <a:dgm id="{5E8633E0-768C-4348-BC5E-2BBB560FD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graphicEl>
                                              <a:dgm id="{5E8633E0-768C-4348-BC5E-2BBB560FD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B7C02BEF-B3FF-4CFF-817F-C7BC262D9F74}"/>
              </a:ext>
            </a:extLst>
          </p:cNvPr>
          <p:cNvSpPr txBox="1">
            <a:spLocks noChangeArrowheads="1"/>
          </p:cNvSpPr>
          <p:nvPr/>
        </p:nvSpPr>
        <p:spPr>
          <a:xfrm>
            <a:off x="1691680" y="836712"/>
            <a:ext cx="6480720" cy="4873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MX" altLang="es-MX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Catálogo de Disposición Documental: Elaboración</a:t>
            </a:r>
            <a:endParaRPr lang="es-MX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653D66B-76AD-459D-87DD-C6051658DFF4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1700808"/>
            <a:ext cx="2160240" cy="64807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l">
              <a:spcAft>
                <a:spcPts val="0"/>
              </a:spcAft>
              <a:defRPr/>
            </a:pPr>
            <a:r>
              <a:rPr lang="es-MX" sz="2000" b="1" kern="0" dirty="0">
                <a:solidFill>
                  <a:schemeClr val="tx2">
                    <a:lumMod val="75000"/>
                  </a:schemeClr>
                </a:solidFill>
              </a:rPr>
              <a:t>I. IDENTIFICACIÓN</a:t>
            </a:r>
            <a:endParaRPr lang="es-MX" sz="2000" b="1" kern="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graphicFrame>
        <p:nvGraphicFramePr>
          <p:cNvPr id="9" name="2 Diagrama">
            <a:extLst>
              <a:ext uri="{FF2B5EF4-FFF2-40B4-BE49-F238E27FC236}">
                <a16:creationId xmlns:a16="http://schemas.microsoft.com/office/drawing/2014/main" id="{A08D64EB-E06B-420E-B24E-3EA2B54ECB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2559619"/>
              </p:ext>
            </p:extLst>
          </p:nvPr>
        </p:nvGraphicFramePr>
        <p:xfrm>
          <a:off x="3131840" y="1484784"/>
          <a:ext cx="5616624" cy="4919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556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6CFB36DF-B292-4E7F-BBE7-B02637885940}"/>
              </a:ext>
            </a:extLst>
          </p:cNvPr>
          <p:cNvSpPr txBox="1">
            <a:spLocks noChangeArrowheads="1"/>
          </p:cNvSpPr>
          <p:nvPr/>
        </p:nvSpPr>
        <p:spPr>
          <a:xfrm>
            <a:off x="578883" y="1700808"/>
            <a:ext cx="2376264" cy="6757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l">
              <a:spcAft>
                <a:spcPts val="0"/>
              </a:spcAft>
              <a:defRPr/>
            </a:pPr>
            <a:r>
              <a:rPr lang="es-MX" sz="2000" b="1" kern="0" dirty="0">
                <a:solidFill>
                  <a:schemeClr val="tx2">
                    <a:lumMod val="75000"/>
                  </a:schemeClr>
                </a:solidFill>
              </a:rPr>
              <a:t>II. VALORACIÓN</a:t>
            </a:r>
            <a:endParaRPr lang="es-MX" sz="2000" b="1" kern="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graphicFrame>
        <p:nvGraphicFramePr>
          <p:cNvPr id="8" name="4 Diagrama">
            <a:extLst>
              <a:ext uri="{FF2B5EF4-FFF2-40B4-BE49-F238E27FC236}">
                <a16:creationId xmlns:a16="http://schemas.microsoft.com/office/drawing/2014/main" id="{81583CAF-8C29-4710-BE64-6A9FF6DDAC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2539604"/>
              </p:ext>
            </p:extLst>
          </p:nvPr>
        </p:nvGraphicFramePr>
        <p:xfrm>
          <a:off x="2951820" y="1556792"/>
          <a:ext cx="52925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23C198C6-4E09-ACFE-9D5E-82C48C382BD2}"/>
              </a:ext>
            </a:extLst>
          </p:cNvPr>
          <p:cNvSpPr txBox="1">
            <a:spLocks noChangeArrowheads="1"/>
          </p:cNvSpPr>
          <p:nvPr/>
        </p:nvSpPr>
        <p:spPr>
          <a:xfrm>
            <a:off x="2051720" y="836712"/>
            <a:ext cx="6480720" cy="487363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MX" altLang="es-MX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Catálogo de Disposición Documental: Elaboración</a:t>
            </a:r>
            <a:endParaRPr lang="es-MX" sz="2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44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6744F41-4E3E-4365-BA26-C3760ADD018A}"/>
              </a:ext>
            </a:extLst>
          </p:cNvPr>
          <p:cNvSpPr txBox="1">
            <a:spLocks noChangeArrowheads="1"/>
          </p:cNvSpPr>
          <p:nvPr/>
        </p:nvSpPr>
        <p:spPr>
          <a:xfrm>
            <a:off x="107504" y="1556792"/>
            <a:ext cx="2251758" cy="4873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l">
              <a:spcAft>
                <a:spcPts val="0"/>
              </a:spcAft>
              <a:defRPr/>
            </a:pPr>
            <a:r>
              <a:rPr lang="es-MX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III. REGULACIÓN</a:t>
            </a:r>
            <a:endParaRPr lang="es-MX" sz="2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graphicFrame>
        <p:nvGraphicFramePr>
          <p:cNvPr id="9" name="Diagrama 8">
            <a:hlinkClick r:id="rId2" action="ppaction://hlinkfile"/>
            <a:extLst>
              <a:ext uri="{FF2B5EF4-FFF2-40B4-BE49-F238E27FC236}">
                <a16:creationId xmlns:a16="http://schemas.microsoft.com/office/drawing/2014/main" id="{7C025CF0-BD8C-46DE-8598-D81AF4FBB3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1603834"/>
              </p:ext>
            </p:extLst>
          </p:nvPr>
        </p:nvGraphicFramePr>
        <p:xfrm>
          <a:off x="2392555" y="1412776"/>
          <a:ext cx="5923861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45A36F2F-A4AA-269B-3228-4E76CE5504F0}"/>
              </a:ext>
            </a:extLst>
          </p:cNvPr>
          <p:cNvSpPr txBox="1">
            <a:spLocks noChangeArrowheads="1"/>
          </p:cNvSpPr>
          <p:nvPr/>
        </p:nvSpPr>
        <p:spPr>
          <a:xfrm>
            <a:off x="2051720" y="692696"/>
            <a:ext cx="6480720" cy="487363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MX" altLang="es-MX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Catálogo de Disposición Documental: Elaboración</a:t>
            </a:r>
            <a:endParaRPr lang="es-MX" sz="2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21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A9509CC-DC57-4FD7-93F7-B3525FABD6DE}"/>
              </a:ext>
            </a:extLst>
          </p:cNvPr>
          <p:cNvSpPr txBox="1">
            <a:spLocks noChangeArrowheads="1"/>
          </p:cNvSpPr>
          <p:nvPr/>
        </p:nvSpPr>
        <p:spPr>
          <a:xfrm>
            <a:off x="1979712" y="734105"/>
            <a:ext cx="5400675" cy="4158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alt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Catálogo de Disposición Documental</a:t>
            </a:r>
            <a:endParaRPr lang="es-MX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7" name="4 CuadroTexto">
            <a:extLst>
              <a:ext uri="{FF2B5EF4-FFF2-40B4-BE49-F238E27FC236}">
                <a16:creationId xmlns:a16="http://schemas.microsoft.com/office/drawing/2014/main" id="{0E57670D-F800-42F5-96A6-195DCA176AD2}"/>
              </a:ext>
            </a:extLst>
          </p:cNvPr>
          <p:cNvSpPr txBox="1"/>
          <p:nvPr/>
        </p:nvSpPr>
        <p:spPr>
          <a:xfrm>
            <a:off x="467544" y="3501008"/>
            <a:ext cx="1512168" cy="707886"/>
          </a:xfrm>
          <a:prstGeom prst="rect">
            <a:avLst/>
          </a:prstGeom>
          <a:gradFill flip="none" rotWithShape="1">
            <a:gsLst>
              <a:gs pos="0">
                <a:srgbClr val="FF9933">
                  <a:shade val="30000"/>
                  <a:satMod val="115000"/>
                </a:srgbClr>
              </a:gs>
              <a:gs pos="50000">
                <a:srgbClr val="FF9933">
                  <a:shade val="67500"/>
                  <a:satMod val="115000"/>
                </a:srgbClr>
              </a:gs>
              <a:gs pos="100000">
                <a:srgbClr val="FF9933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IV. </a:t>
            </a:r>
          </a:p>
          <a:p>
            <a:pPr algn="ctr" eaLnBrk="1" hangingPunct="1">
              <a:defRPr/>
            </a:pP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Control</a:t>
            </a:r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/>
              <a:cs typeface="Aparajita" panose="020B0604020202020204" pitchFamily="34" charset="0"/>
            </a:endParaRPr>
          </a:p>
        </p:txBody>
      </p:sp>
      <p:sp>
        <p:nvSpPr>
          <p:cNvPr id="8" name="5 Abrir llave">
            <a:extLst>
              <a:ext uri="{FF2B5EF4-FFF2-40B4-BE49-F238E27FC236}">
                <a16:creationId xmlns:a16="http://schemas.microsoft.com/office/drawing/2014/main" id="{AE58EEA8-3DF0-4131-9190-EF9B04750B58}"/>
              </a:ext>
            </a:extLst>
          </p:cNvPr>
          <p:cNvSpPr/>
          <p:nvPr/>
        </p:nvSpPr>
        <p:spPr>
          <a:xfrm>
            <a:off x="2195984" y="1557338"/>
            <a:ext cx="431800" cy="4608512"/>
          </a:xfrm>
          <a:prstGeom prst="leftBrac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9" name="9 Rectángulo">
            <a:extLst>
              <a:ext uri="{FF2B5EF4-FFF2-40B4-BE49-F238E27FC236}">
                <a16:creationId xmlns:a16="http://schemas.microsoft.com/office/drawing/2014/main" id="{BE7F9627-B12E-4A8E-B94A-0E6A78156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84" y="1714277"/>
            <a:ext cx="3529013" cy="13234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 algn="just" eaLnBrk="1" hangingPunct="1"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es-MX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MX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Firma de servidores públicos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involucrados en la elaboración del CADIDO.</a:t>
            </a:r>
            <a:endParaRPr lang="es-MX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0" name="9 Rectángulo">
            <a:extLst>
              <a:ext uri="{FF2B5EF4-FFF2-40B4-BE49-F238E27FC236}">
                <a16:creationId xmlns:a16="http://schemas.microsoft.com/office/drawing/2014/main" id="{6E3C993F-1B53-4FC6-A5FD-5DC4A2ADF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84" y="3370039"/>
            <a:ext cx="3529013" cy="1016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 algn="just" eaLnBrk="1" hangingPunct="1"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es-MX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MX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Presentar para su aprobación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ante el Comité de Transparencia.</a:t>
            </a:r>
            <a:endParaRPr lang="es-MX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1" name="9 Rectángulo">
            <a:extLst>
              <a:ext uri="{FF2B5EF4-FFF2-40B4-BE49-F238E27FC236}">
                <a16:creationId xmlns:a16="http://schemas.microsoft.com/office/drawing/2014/main" id="{70EFBC0C-0150-4533-B73E-03B393E34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84" y="5098827"/>
            <a:ext cx="3529013" cy="706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 algn="just" eaLnBrk="1" hangingPunct="1"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es-MX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MX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Iniciar su aplicación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en la Institución.</a:t>
            </a:r>
            <a:endParaRPr lang="es-MX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2" name="Picture 14">
            <a:extLst>
              <a:ext uri="{FF2B5EF4-FFF2-40B4-BE49-F238E27FC236}">
                <a16:creationId xmlns:a16="http://schemas.microsoft.com/office/drawing/2014/main" id="{4C3F42BF-F7B8-4D1D-A51E-B6A6A5C01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674" y="1484313"/>
            <a:ext cx="15430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>
            <a:extLst>
              <a:ext uri="{FF2B5EF4-FFF2-40B4-BE49-F238E27FC236}">
                <a16:creationId xmlns:a16="http://schemas.microsoft.com/office/drawing/2014/main" id="{90ECD39C-B84F-4344-A314-B29278CF9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97200"/>
            <a:ext cx="18764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>
            <a:extLst>
              <a:ext uri="{FF2B5EF4-FFF2-40B4-BE49-F238E27FC236}">
                <a16:creationId xmlns:a16="http://schemas.microsoft.com/office/drawing/2014/main" id="{91C41494-743C-4E28-812B-632D524DC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988" y="4653136"/>
            <a:ext cx="1668462" cy="151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51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827584" y="2737723"/>
            <a:ext cx="7772400" cy="1123325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es-MX" dirty="0"/>
            </a:br>
            <a:br>
              <a:rPr lang="es-MX" b="1" dirty="0">
                <a:solidFill>
                  <a:schemeClr val="accent6">
                    <a:lumMod val="75000"/>
                  </a:schemeClr>
                </a:solidFill>
                <a:latin typeface="AR JULIAN" pitchFamily="2" charset="0"/>
              </a:rPr>
            </a:br>
            <a:endParaRPr lang="es-MX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0A3679B-A288-4F9B-9203-E96AAA642D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946824"/>
              </p:ext>
            </p:extLst>
          </p:nvPr>
        </p:nvGraphicFramePr>
        <p:xfrm>
          <a:off x="467544" y="620688"/>
          <a:ext cx="8307585" cy="13766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3923">
                  <a:extLst>
                    <a:ext uri="{9D8B030D-6E8A-4147-A177-3AD203B41FA5}">
                      <a16:colId xmlns:a16="http://schemas.microsoft.com/office/drawing/2014/main" val="2291470441"/>
                    </a:ext>
                  </a:extLst>
                </a:gridCol>
                <a:gridCol w="3270493">
                  <a:extLst>
                    <a:ext uri="{9D8B030D-6E8A-4147-A177-3AD203B41FA5}">
                      <a16:colId xmlns:a16="http://schemas.microsoft.com/office/drawing/2014/main" val="3102021490"/>
                    </a:ext>
                  </a:extLst>
                </a:gridCol>
                <a:gridCol w="316453">
                  <a:extLst>
                    <a:ext uri="{9D8B030D-6E8A-4147-A177-3AD203B41FA5}">
                      <a16:colId xmlns:a16="http://schemas.microsoft.com/office/drawing/2014/main" val="389587827"/>
                    </a:ext>
                  </a:extLst>
                </a:gridCol>
                <a:gridCol w="380996">
                  <a:extLst>
                    <a:ext uri="{9D8B030D-6E8A-4147-A177-3AD203B41FA5}">
                      <a16:colId xmlns:a16="http://schemas.microsoft.com/office/drawing/2014/main" val="2278579062"/>
                    </a:ext>
                  </a:extLst>
                </a:gridCol>
                <a:gridCol w="380996">
                  <a:extLst>
                    <a:ext uri="{9D8B030D-6E8A-4147-A177-3AD203B41FA5}">
                      <a16:colId xmlns:a16="http://schemas.microsoft.com/office/drawing/2014/main" val="4000821040"/>
                    </a:ext>
                  </a:extLst>
                </a:gridCol>
                <a:gridCol w="380996">
                  <a:extLst>
                    <a:ext uri="{9D8B030D-6E8A-4147-A177-3AD203B41FA5}">
                      <a16:colId xmlns:a16="http://schemas.microsoft.com/office/drawing/2014/main" val="3114747385"/>
                    </a:ext>
                  </a:extLst>
                </a:gridCol>
                <a:gridCol w="380996">
                  <a:extLst>
                    <a:ext uri="{9D8B030D-6E8A-4147-A177-3AD203B41FA5}">
                      <a16:colId xmlns:a16="http://schemas.microsoft.com/office/drawing/2014/main" val="259746400"/>
                    </a:ext>
                  </a:extLst>
                </a:gridCol>
                <a:gridCol w="376350">
                  <a:extLst>
                    <a:ext uri="{9D8B030D-6E8A-4147-A177-3AD203B41FA5}">
                      <a16:colId xmlns:a16="http://schemas.microsoft.com/office/drawing/2014/main" val="3793890194"/>
                    </a:ext>
                  </a:extLst>
                </a:gridCol>
                <a:gridCol w="380996">
                  <a:extLst>
                    <a:ext uri="{9D8B030D-6E8A-4147-A177-3AD203B41FA5}">
                      <a16:colId xmlns:a16="http://schemas.microsoft.com/office/drawing/2014/main" val="1625741938"/>
                    </a:ext>
                  </a:extLst>
                </a:gridCol>
                <a:gridCol w="380996">
                  <a:extLst>
                    <a:ext uri="{9D8B030D-6E8A-4147-A177-3AD203B41FA5}">
                      <a16:colId xmlns:a16="http://schemas.microsoft.com/office/drawing/2014/main" val="2340522645"/>
                    </a:ext>
                  </a:extLst>
                </a:gridCol>
                <a:gridCol w="376350">
                  <a:extLst>
                    <a:ext uri="{9D8B030D-6E8A-4147-A177-3AD203B41FA5}">
                      <a16:colId xmlns:a16="http://schemas.microsoft.com/office/drawing/2014/main" val="3726956032"/>
                    </a:ext>
                  </a:extLst>
                </a:gridCol>
                <a:gridCol w="1208040">
                  <a:extLst>
                    <a:ext uri="{9D8B030D-6E8A-4147-A177-3AD203B41FA5}">
                      <a16:colId xmlns:a16="http://schemas.microsoft.com/office/drawing/2014/main" val="2554759164"/>
                    </a:ext>
                  </a:extLst>
                </a:gridCol>
              </a:tblGrid>
              <a:tr h="57550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Código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96" marR="6896" marT="6896" marB="0" vert="vert270" anchor="ctr"/>
                </a:tc>
                <a:tc rowSpan="3">
                  <a:txBody>
                    <a:bodyPr/>
                    <a:lstStyle/>
                    <a:p>
                      <a:pPr algn="just" fontAlgn="ctr"/>
                      <a:r>
                        <a:rPr lang="es-MX" sz="1400" u="none" strike="noStrike" dirty="0">
                          <a:effectLst/>
                        </a:rPr>
                        <a:t> 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Vigencia documental 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>
                          <a:effectLst/>
                        </a:rPr>
                        <a:t>Técnicas de selección 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Observaciones 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96" marR="6896" marT="6896" marB="0" vert="vert270" anchor="ctr"/>
                </a:tc>
                <a:extLst>
                  <a:ext uri="{0D108BD9-81ED-4DB2-BD59-A6C34878D82A}">
                    <a16:rowId xmlns:a16="http://schemas.microsoft.com/office/drawing/2014/main" val="568374383"/>
                  </a:ext>
                </a:extLst>
              </a:tr>
              <a:tr h="57550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Valor documental 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Plazos de conservación 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Eliminación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96" marR="6896" marT="6896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Conservación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96" marR="6896" marT="6896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Muestreo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96" marR="6896" marT="6896" marB="0" vert="vert27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190069"/>
                  </a:ext>
                </a:extLst>
              </a:tr>
              <a:tr h="22568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>
                          <a:effectLst/>
                        </a:rPr>
                        <a:t>A</a:t>
                      </a:r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>
                          <a:effectLst/>
                        </a:rPr>
                        <a:t>L</a:t>
                      </a:r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>
                          <a:effectLst/>
                        </a:rPr>
                        <a:t>F</a:t>
                      </a:r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>
                          <a:effectLst/>
                        </a:rPr>
                        <a:t>AT</a:t>
                      </a:r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>
                          <a:effectLst/>
                        </a:rPr>
                        <a:t>AC</a:t>
                      </a:r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</a:rPr>
                        <a:t>Total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120861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9032566-F163-469D-A660-E5739D6040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48815"/>
              </p:ext>
            </p:extLst>
          </p:nvPr>
        </p:nvGraphicFramePr>
        <p:xfrm>
          <a:off x="467542" y="1997386"/>
          <a:ext cx="8307588" cy="4739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58">
                  <a:extLst>
                    <a:ext uri="{9D8B030D-6E8A-4147-A177-3AD203B41FA5}">
                      <a16:colId xmlns:a16="http://schemas.microsoft.com/office/drawing/2014/main" val="3179161941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309571603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815345631"/>
                    </a:ext>
                  </a:extLst>
                </a:gridCol>
                <a:gridCol w="332444">
                  <a:extLst>
                    <a:ext uri="{9D8B030D-6E8A-4147-A177-3AD203B41FA5}">
                      <a16:colId xmlns:a16="http://schemas.microsoft.com/office/drawing/2014/main" val="501269107"/>
                    </a:ext>
                  </a:extLst>
                </a:gridCol>
                <a:gridCol w="380571">
                  <a:extLst>
                    <a:ext uri="{9D8B030D-6E8A-4147-A177-3AD203B41FA5}">
                      <a16:colId xmlns:a16="http://schemas.microsoft.com/office/drawing/2014/main" val="3932257569"/>
                    </a:ext>
                  </a:extLst>
                </a:gridCol>
                <a:gridCol w="380571">
                  <a:extLst>
                    <a:ext uri="{9D8B030D-6E8A-4147-A177-3AD203B41FA5}">
                      <a16:colId xmlns:a16="http://schemas.microsoft.com/office/drawing/2014/main" val="737118918"/>
                    </a:ext>
                  </a:extLst>
                </a:gridCol>
                <a:gridCol w="380571">
                  <a:extLst>
                    <a:ext uri="{9D8B030D-6E8A-4147-A177-3AD203B41FA5}">
                      <a16:colId xmlns:a16="http://schemas.microsoft.com/office/drawing/2014/main" val="711751959"/>
                    </a:ext>
                  </a:extLst>
                </a:gridCol>
                <a:gridCol w="380571">
                  <a:extLst>
                    <a:ext uri="{9D8B030D-6E8A-4147-A177-3AD203B41FA5}">
                      <a16:colId xmlns:a16="http://schemas.microsoft.com/office/drawing/2014/main" val="3676120626"/>
                    </a:ext>
                  </a:extLst>
                </a:gridCol>
                <a:gridCol w="380571">
                  <a:extLst>
                    <a:ext uri="{9D8B030D-6E8A-4147-A177-3AD203B41FA5}">
                      <a16:colId xmlns:a16="http://schemas.microsoft.com/office/drawing/2014/main" val="2729266014"/>
                    </a:ext>
                  </a:extLst>
                </a:gridCol>
                <a:gridCol w="380571">
                  <a:extLst>
                    <a:ext uri="{9D8B030D-6E8A-4147-A177-3AD203B41FA5}">
                      <a16:colId xmlns:a16="http://schemas.microsoft.com/office/drawing/2014/main" val="887568801"/>
                    </a:ext>
                  </a:extLst>
                </a:gridCol>
                <a:gridCol w="380571">
                  <a:extLst>
                    <a:ext uri="{9D8B030D-6E8A-4147-A177-3AD203B41FA5}">
                      <a16:colId xmlns:a16="http://schemas.microsoft.com/office/drawing/2014/main" val="192701483"/>
                    </a:ext>
                  </a:extLst>
                </a:gridCol>
                <a:gridCol w="1206689">
                  <a:extLst>
                    <a:ext uri="{9D8B030D-6E8A-4147-A177-3AD203B41FA5}">
                      <a16:colId xmlns:a16="http://schemas.microsoft.com/office/drawing/2014/main" val="3166610909"/>
                    </a:ext>
                  </a:extLst>
                </a:gridCol>
              </a:tblGrid>
              <a:tr h="22966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01S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Gobierno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extLst>
                  <a:ext uri="{0D108BD9-81ED-4DB2-BD59-A6C34878D82A}">
                    <a16:rowId xmlns:a16="http://schemas.microsoft.com/office/drawing/2014/main" val="300516854"/>
                  </a:ext>
                </a:extLst>
              </a:tr>
              <a:tr h="37305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01S.01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Sesiones del pleno de la comisión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Secretaria Tecnica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extLst>
                  <a:ext uri="{0D108BD9-81ED-4DB2-BD59-A6C34878D82A}">
                    <a16:rowId xmlns:a16="http://schemas.microsoft.com/office/drawing/2014/main" val="1763177169"/>
                  </a:ext>
                </a:extLst>
              </a:tr>
              <a:tr h="37305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01S.02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Sesiones del Organo consultivo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Secretaria Técnica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extLst>
                  <a:ext uri="{0D108BD9-81ED-4DB2-BD59-A6C34878D82A}">
                    <a16:rowId xmlns:a16="http://schemas.microsoft.com/office/drawing/2014/main" val="1198277816"/>
                  </a:ext>
                </a:extLst>
              </a:tr>
              <a:tr h="37305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02S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Acceso a la información Pública y Protección de Datos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extLst>
                  <a:ext uri="{0D108BD9-81ED-4DB2-BD59-A6C34878D82A}">
                    <a16:rowId xmlns:a16="http://schemas.microsoft.com/office/drawing/2014/main" val="3071351133"/>
                  </a:ext>
                </a:extLst>
              </a:tr>
              <a:tr h="22966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Personales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extLst>
                  <a:ext uri="{0D108BD9-81ED-4DB2-BD59-A6C34878D82A}">
                    <a16:rowId xmlns:a16="http://schemas.microsoft.com/office/drawing/2014/main" val="3904226656"/>
                  </a:ext>
                </a:extLst>
              </a:tr>
              <a:tr h="37305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02S.01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Iniciativas de Ley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extLst>
                  <a:ext uri="{0D108BD9-81ED-4DB2-BD59-A6C34878D82A}">
                    <a16:rowId xmlns:a16="http://schemas.microsoft.com/office/drawing/2014/main" val="4029618987"/>
                  </a:ext>
                </a:extLst>
              </a:tr>
              <a:tr h="55612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02S.02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 de revisión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Secretarias de Acuerdos y Proyectos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extLst>
                  <a:ext uri="{0D108BD9-81ED-4DB2-BD59-A6C34878D82A}">
                    <a16:rowId xmlns:a16="http://schemas.microsoft.com/office/drawing/2014/main" val="296010823"/>
                  </a:ext>
                </a:extLst>
              </a:tr>
              <a:tr h="37305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02S.03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 de los portales de Transparencia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Verificación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extLst>
                  <a:ext uri="{0D108BD9-81ED-4DB2-BD59-A6C34878D82A}">
                    <a16:rowId xmlns:a16="http://schemas.microsoft.com/office/drawing/2014/main" val="3636301854"/>
                  </a:ext>
                </a:extLst>
              </a:tr>
              <a:tr h="55612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02S.04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Denuncias al incumplimiento a las obligaciones de Transparencia y Acceso a la información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Coordinación de denuncias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extLst>
                  <a:ext uri="{0D108BD9-81ED-4DB2-BD59-A6C34878D82A}">
                    <a16:rowId xmlns:a16="http://schemas.microsoft.com/office/drawing/2014/main" val="3971029873"/>
                  </a:ext>
                </a:extLst>
              </a:tr>
              <a:tr h="55612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02S.05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Denuncias al incumplimiento a las obligaciones de Protección de Datos Personales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Dirección de datos personales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extLst>
                  <a:ext uri="{0D108BD9-81ED-4DB2-BD59-A6C34878D82A}">
                    <a16:rowId xmlns:a16="http://schemas.microsoft.com/office/drawing/2014/main" val="3772013854"/>
                  </a:ext>
                </a:extLst>
              </a:tr>
              <a:tr h="37305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03S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Asesoria y Capacitación en materia de Transparencia y acceso a la información.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Unidad de Transparencia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extLst>
                  <a:ext uri="{0D108BD9-81ED-4DB2-BD59-A6C34878D82A}">
                    <a16:rowId xmlns:a16="http://schemas.microsoft.com/office/drawing/2014/main" val="1917962881"/>
                  </a:ext>
                </a:extLst>
              </a:tr>
              <a:tr h="37305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03S.01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Capacitación de los sujetos obligados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Dirección de Capacitación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96" marR="6896" marT="6896" marB="0" anchor="ctr"/>
                </a:tc>
                <a:extLst>
                  <a:ext uri="{0D108BD9-81ED-4DB2-BD59-A6C34878D82A}">
                    <a16:rowId xmlns:a16="http://schemas.microsoft.com/office/drawing/2014/main" val="80694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79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E8EA7A5-CEEA-48B4-BCD4-02C20F0B2AB8}"/>
              </a:ext>
            </a:extLst>
          </p:cNvPr>
          <p:cNvSpPr txBox="1">
            <a:spLocks noChangeArrowheads="1"/>
          </p:cNvSpPr>
          <p:nvPr/>
        </p:nvSpPr>
        <p:spPr>
          <a:xfrm>
            <a:off x="2698527" y="663799"/>
            <a:ext cx="4249737" cy="38893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alt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Inventarios Documentales</a:t>
            </a:r>
            <a:endParaRPr lang="es-MX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AB830E7-87EE-47B4-B0C6-AD476EAEC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1423314"/>
            <a:ext cx="7632848" cy="1041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Clr>
                <a:schemeClr val="folHlink"/>
              </a:buClr>
              <a:buSzPct val="120000"/>
              <a:buFont typeface="Times" panose="02020603050405020304" pitchFamily="18" charset="0"/>
              <a:buNone/>
            </a:pPr>
            <a:r>
              <a:rPr lang="es-ES" altLang="es-ES" sz="2200" dirty="0"/>
              <a:t>Instrumentos de consulta que </a:t>
            </a:r>
            <a:r>
              <a:rPr lang="es-ES" altLang="es-ES" sz="2200" u="sng" dirty="0"/>
              <a:t>describen las series y expedientes de un archivo</a:t>
            </a:r>
            <a:r>
              <a:rPr lang="es-ES" altLang="es-ES" sz="2200" dirty="0"/>
              <a:t> y que permiten su localización.</a:t>
            </a:r>
          </a:p>
          <a:p>
            <a:pPr algn="just">
              <a:spcBef>
                <a:spcPct val="20000"/>
              </a:spcBef>
              <a:buClr>
                <a:schemeClr val="folHlink"/>
              </a:buClr>
              <a:buSzPct val="120000"/>
              <a:buFont typeface="Times" panose="02020603050405020304" pitchFamily="18" charset="0"/>
              <a:buNone/>
            </a:pPr>
            <a:r>
              <a:rPr lang="es-MX" altLang="es-ES" sz="2200" b="1" dirty="0"/>
              <a:t>Se dividen en</a:t>
            </a:r>
            <a:r>
              <a:rPr lang="es-MX" altLang="es-ES" sz="2200" b="1" dirty="0"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8" name="Rectángulo 1">
            <a:extLst>
              <a:ext uri="{FF2B5EF4-FFF2-40B4-BE49-F238E27FC236}">
                <a16:creationId xmlns:a16="http://schemas.microsoft.com/office/drawing/2014/main" id="{D56A593E-B210-4F63-BB39-9F4C3BB74F10}"/>
              </a:ext>
            </a:extLst>
          </p:cNvPr>
          <p:cNvSpPr/>
          <p:nvPr/>
        </p:nvSpPr>
        <p:spPr>
          <a:xfrm>
            <a:off x="2555776" y="2835292"/>
            <a:ext cx="3672408" cy="110799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marL="5715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MX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INVENTARIO GENERAL </a:t>
            </a:r>
          </a:p>
        </p:txBody>
      </p:sp>
      <p:sp>
        <p:nvSpPr>
          <p:cNvPr id="9" name="26 Flecha derecha">
            <a:extLst>
              <a:ext uri="{FF2B5EF4-FFF2-40B4-BE49-F238E27FC236}">
                <a16:creationId xmlns:a16="http://schemas.microsoft.com/office/drawing/2014/main" id="{D6600BA0-3FF5-4752-AE7C-43073016A1E2}"/>
              </a:ext>
            </a:extLst>
          </p:cNvPr>
          <p:cNvSpPr/>
          <p:nvPr/>
        </p:nvSpPr>
        <p:spPr>
          <a:xfrm rot="5400000">
            <a:off x="4270598" y="3992388"/>
            <a:ext cx="549275" cy="48418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0" name="Rectángulo 2">
            <a:extLst>
              <a:ext uri="{FF2B5EF4-FFF2-40B4-BE49-F238E27FC236}">
                <a16:creationId xmlns:a16="http://schemas.microsoft.com/office/drawing/2014/main" id="{217F4E89-6546-4F87-B62B-ACE8CBBD64DD}"/>
              </a:ext>
            </a:extLst>
          </p:cNvPr>
          <p:cNvSpPr/>
          <p:nvPr/>
        </p:nvSpPr>
        <p:spPr>
          <a:xfrm>
            <a:off x="746820" y="4879698"/>
            <a:ext cx="7785620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7030A0"/>
              </a:buClr>
              <a:defRPr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MX" alt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escribe las series documentales p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or su calidad, fecha y lugar en que están emplazados, son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de carácter doméstico y para uso de los funcionarios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en su labor de servicio”.</a:t>
            </a:r>
          </a:p>
        </p:txBody>
      </p:sp>
    </p:spTree>
    <p:extLst>
      <p:ext uri="{BB962C8B-B14F-4D97-AF65-F5344CB8AC3E}">
        <p14:creationId xmlns:p14="http://schemas.microsoft.com/office/powerpoint/2010/main" val="120506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00C573D-53B1-454F-9627-DCCFD1206B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7190602"/>
              </p:ext>
            </p:extLst>
          </p:nvPr>
        </p:nvGraphicFramePr>
        <p:xfrm>
          <a:off x="755576" y="1052736"/>
          <a:ext cx="777686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61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90FE69AA-9B92-49AE-98D6-D9600CB78721}"/>
              </a:ext>
            </a:extLst>
          </p:cNvPr>
          <p:cNvSpPr txBox="1">
            <a:spLocks noChangeArrowheads="1"/>
          </p:cNvSpPr>
          <p:nvPr/>
        </p:nvSpPr>
        <p:spPr>
          <a:xfrm>
            <a:off x="2266628" y="840606"/>
            <a:ext cx="4249737" cy="38893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alt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Inventarios Documentales</a:t>
            </a:r>
            <a:endParaRPr lang="es-MX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08717AC5-30C2-A992-9EEA-F1985B4ED82F}"/>
              </a:ext>
            </a:extLst>
          </p:cNvPr>
          <p:cNvGrpSpPr/>
          <p:nvPr/>
        </p:nvGrpSpPr>
        <p:grpSpPr>
          <a:xfrm>
            <a:off x="323528" y="1661799"/>
            <a:ext cx="8496944" cy="4575513"/>
            <a:chOff x="250825" y="1536362"/>
            <a:chExt cx="8496944" cy="4575513"/>
          </a:xfrm>
        </p:grpSpPr>
        <p:sp>
          <p:nvSpPr>
            <p:cNvPr id="10" name="9 Rectángulo">
              <a:extLst>
                <a:ext uri="{FF2B5EF4-FFF2-40B4-BE49-F238E27FC236}">
                  <a16:creationId xmlns:a16="http://schemas.microsoft.com/office/drawing/2014/main" id="{09050CCC-075A-4F02-8676-A4E72A96AE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6943" y="1536362"/>
              <a:ext cx="3383830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just" eaLnBrk="1" hangingPunct="1">
                <a:defRPr/>
              </a:pPr>
              <a:r>
                <a:rPr lang="es-MX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2.- TRANSFERENCIA</a:t>
              </a:r>
              <a:endParaRPr lang="es-MX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cxnSp>
          <p:nvCxnSpPr>
            <p:cNvPr id="11" name="6 Conector recto de flecha">
              <a:extLst>
                <a:ext uri="{FF2B5EF4-FFF2-40B4-BE49-F238E27FC236}">
                  <a16:creationId xmlns:a16="http://schemas.microsoft.com/office/drawing/2014/main" id="{04E33F5F-BECE-4BEA-AD47-FBA9BA9AAB76}"/>
                </a:ext>
              </a:extLst>
            </p:cNvPr>
            <p:cNvCxnSpPr/>
            <p:nvPr/>
          </p:nvCxnSpPr>
          <p:spPr>
            <a:xfrm flipH="1">
              <a:off x="2339975" y="1989138"/>
              <a:ext cx="1368425" cy="1008062"/>
            </a:xfrm>
            <a:prstGeom prst="straightConnector1">
              <a:avLst/>
            </a:prstGeom>
            <a:ln w="38100">
              <a:solidFill>
                <a:srgbClr val="00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7 Conector recto de flecha">
              <a:extLst>
                <a:ext uri="{FF2B5EF4-FFF2-40B4-BE49-F238E27FC236}">
                  <a16:creationId xmlns:a16="http://schemas.microsoft.com/office/drawing/2014/main" id="{F26F203F-B9A8-4B4A-A7D9-3B67597A103D}"/>
                </a:ext>
              </a:extLst>
            </p:cNvPr>
            <p:cNvCxnSpPr/>
            <p:nvPr/>
          </p:nvCxnSpPr>
          <p:spPr>
            <a:xfrm>
              <a:off x="4859337" y="1967249"/>
              <a:ext cx="1152526" cy="1029951"/>
            </a:xfrm>
            <a:prstGeom prst="straightConnector1">
              <a:avLst/>
            </a:prstGeom>
            <a:ln w="38100">
              <a:solidFill>
                <a:srgbClr val="00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9 Rectángulo">
              <a:extLst>
                <a:ext uri="{FF2B5EF4-FFF2-40B4-BE49-F238E27FC236}">
                  <a16:creationId xmlns:a16="http://schemas.microsoft.com/office/drawing/2014/main" id="{372E429F-F5B1-45E9-A80B-13115AEAC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7450" y="3068638"/>
              <a:ext cx="1655763" cy="43180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just" eaLnBrk="1" hangingPunct="1">
                <a:defRPr/>
              </a:pPr>
              <a:r>
                <a:rPr lang="es-MX" sz="2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PRIMARIA</a:t>
              </a:r>
              <a:endParaRPr lang="es-MX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2CA10801-FADE-4EE2-BA4A-95C8AD1D4E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338" y="3101975"/>
              <a:ext cx="398462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9 Rectángulo">
              <a:extLst>
                <a:ext uri="{FF2B5EF4-FFF2-40B4-BE49-F238E27FC236}">
                  <a16:creationId xmlns:a16="http://schemas.microsoft.com/office/drawing/2014/main" id="{46548CE3-D4ED-4E39-A70E-36DB7D6F8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5600" y="3068638"/>
              <a:ext cx="2159000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just" eaLnBrk="1" hangingPunct="1">
                <a:defRPr/>
              </a:pPr>
              <a:r>
                <a:rPr lang="es-MX" sz="2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SECUNDARIA</a:t>
              </a:r>
              <a:endParaRPr lang="es-MX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59F9BEA5-A006-4EFE-B32A-622CB03CEC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0812" y="3085306"/>
              <a:ext cx="40005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9 Rectángulo">
              <a:extLst>
                <a:ext uri="{FF2B5EF4-FFF2-40B4-BE49-F238E27FC236}">
                  <a16:creationId xmlns:a16="http://schemas.microsoft.com/office/drawing/2014/main" id="{AE20AFDD-8D23-4345-92D6-C6E3CAB88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825" y="3644900"/>
              <a:ext cx="1081088" cy="6461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s-MX" b="1" dirty="0">
                  <a:latin typeface="Arial" panose="020B0604020202020204" pitchFamily="34" charset="0"/>
                  <a:cs typeface="Arial" panose="020B0604020202020204" pitchFamily="34" charset="0"/>
                </a:rPr>
                <a:t>Archivo </a:t>
              </a:r>
            </a:p>
            <a:p>
              <a:pPr algn="ctr" eaLnBrk="1" hangingPunct="1">
                <a:defRPr/>
              </a:pPr>
              <a:r>
                <a:rPr lang="es-MX" b="1" dirty="0">
                  <a:latin typeface="Arial" panose="020B0604020202020204" pitchFamily="34" charset="0"/>
                  <a:cs typeface="Arial" panose="020B0604020202020204" pitchFamily="34" charset="0"/>
                </a:rPr>
                <a:t>Trámite</a:t>
              </a:r>
              <a:endParaRPr lang="es-MX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20" name="13 Flecha derecha">
              <a:extLst>
                <a:ext uri="{FF2B5EF4-FFF2-40B4-BE49-F238E27FC236}">
                  <a16:creationId xmlns:a16="http://schemas.microsoft.com/office/drawing/2014/main" id="{DCD7D8B5-A1B4-48A9-AD3D-16F6A0C5249D}"/>
                </a:ext>
              </a:extLst>
            </p:cNvPr>
            <p:cNvSpPr/>
            <p:nvPr/>
          </p:nvSpPr>
          <p:spPr>
            <a:xfrm>
              <a:off x="1474788" y="3841750"/>
              <a:ext cx="360362" cy="2159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9 Rectángulo">
              <a:extLst>
                <a:ext uri="{FF2B5EF4-FFF2-40B4-BE49-F238E27FC236}">
                  <a16:creationId xmlns:a16="http://schemas.microsoft.com/office/drawing/2014/main" id="{6D391AC3-D4A7-4DD4-8208-22E659E74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5150" y="3644900"/>
              <a:ext cx="1873250" cy="6461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s-MX" b="1" dirty="0">
                  <a:latin typeface="Arial" panose="020B0604020202020204" pitchFamily="34" charset="0"/>
                  <a:cs typeface="Arial" panose="020B0604020202020204" pitchFamily="34" charset="0"/>
                </a:rPr>
                <a:t>Archivo Concentración</a:t>
              </a:r>
              <a:endParaRPr lang="es-MX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22" name="9 Rectángulo">
              <a:extLst>
                <a:ext uri="{FF2B5EF4-FFF2-40B4-BE49-F238E27FC236}">
                  <a16:creationId xmlns:a16="http://schemas.microsoft.com/office/drawing/2014/main" id="{8F9DBA97-4F6E-4B78-A6C3-59B6B0D69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6463" y="3644900"/>
              <a:ext cx="1871662" cy="6461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s-MX" b="1" dirty="0">
                  <a:latin typeface="Arial" panose="020B0604020202020204" pitchFamily="34" charset="0"/>
                  <a:cs typeface="Arial" panose="020B0604020202020204" pitchFamily="34" charset="0"/>
                </a:rPr>
                <a:t>Archivo Concentración</a:t>
              </a:r>
              <a:endParaRPr lang="es-MX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23" name="17 Flecha derecha">
              <a:extLst>
                <a:ext uri="{FF2B5EF4-FFF2-40B4-BE49-F238E27FC236}">
                  <a16:creationId xmlns:a16="http://schemas.microsoft.com/office/drawing/2014/main" id="{B46AED3E-3C7C-418F-9B74-D9E1A1B618B6}"/>
                </a:ext>
              </a:extLst>
            </p:cNvPr>
            <p:cNvSpPr/>
            <p:nvPr/>
          </p:nvSpPr>
          <p:spPr>
            <a:xfrm>
              <a:off x="6804025" y="3879850"/>
              <a:ext cx="360363" cy="2159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9 Rectángulo">
              <a:extLst>
                <a:ext uri="{FF2B5EF4-FFF2-40B4-BE49-F238E27FC236}">
                  <a16:creationId xmlns:a16="http://schemas.microsoft.com/office/drawing/2014/main" id="{3D017480-EB3D-40FE-A035-1DA09ABE9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1725" y="3644900"/>
              <a:ext cx="129604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s-MX" b="1" dirty="0">
                  <a:latin typeface="Arial" panose="020B0604020202020204" pitchFamily="34" charset="0"/>
                  <a:cs typeface="Arial" panose="020B0604020202020204" pitchFamily="34" charset="0"/>
                </a:rPr>
                <a:t>Archivo </a:t>
              </a:r>
            </a:p>
            <a:p>
              <a:pPr algn="ctr" eaLnBrk="1" hangingPunct="1">
                <a:defRPr/>
              </a:pPr>
              <a:r>
                <a:rPr lang="es-MX" b="1" dirty="0">
                  <a:latin typeface="Arial" panose="020B0604020202020204" pitchFamily="34" charset="0"/>
                  <a:cs typeface="Arial" panose="020B0604020202020204" pitchFamily="34" charset="0"/>
                </a:rPr>
                <a:t>Histórico </a:t>
              </a:r>
              <a:endParaRPr lang="es-MX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pic>
          <p:nvPicPr>
            <p:cNvPr id="25" name="Picture 3">
              <a:extLst>
                <a:ext uri="{FF2B5EF4-FFF2-40B4-BE49-F238E27FC236}">
                  <a16:creationId xmlns:a16="http://schemas.microsoft.com/office/drawing/2014/main" id="{0D3720D6-F319-480D-9BAA-B73A2FFCB0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088" y="4292601"/>
              <a:ext cx="1873250" cy="17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5">
              <a:extLst>
                <a:ext uri="{FF2B5EF4-FFF2-40B4-BE49-F238E27FC236}">
                  <a16:creationId xmlns:a16="http://schemas.microsoft.com/office/drawing/2014/main" id="{F3294575-A3F8-445F-AAFD-5CBFABA02F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4652963"/>
              <a:ext cx="1993900" cy="145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336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31D1D029-FFCF-8CC5-40E8-DA51F4001133}"/>
              </a:ext>
            </a:extLst>
          </p:cNvPr>
          <p:cNvGrpSpPr/>
          <p:nvPr/>
        </p:nvGrpSpPr>
        <p:grpSpPr>
          <a:xfrm>
            <a:off x="650527" y="1700808"/>
            <a:ext cx="7913687" cy="4537075"/>
            <a:chOff x="500063" y="1484313"/>
            <a:chExt cx="7913687" cy="4537075"/>
          </a:xfrm>
        </p:grpSpPr>
        <p:sp>
          <p:nvSpPr>
            <p:cNvPr id="8" name="9 Rectángulo">
              <a:extLst>
                <a:ext uri="{FF2B5EF4-FFF2-40B4-BE49-F238E27FC236}">
                  <a16:creationId xmlns:a16="http://schemas.microsoft.com/office/drawing/2014/main" id="{3B43D4A7-18AF-40C3-81DF-F8A479EEC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438" y="1484313"/>
              <a:ext cx="3382962" cy="4001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s-MX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3.- BAJA DOCUMENTAL</a:t>
              </a:r>
            </a:p>
          </p:txBody>
        </p:sp>
        <p:cxnSp>
          <p:nvCxnSpPr>
            <p:cNvPr id="9" name="5 Conector recto de flecha">
              <a:extLst>
                <a:ext uri="{FF2B5EF4-FFF2-40B4-BE49-F238E27FC236}">
                  <a16:creationId xmlns:a16="http://schemas.microsoft.com/office/drawing/2014/main" id="{CA888236-1565-4E93-BEBC-7CBB6524272E}"/>
                </a:ext>
              </a:extLst>
            </p:cNvPr>
            <p:cNvCxnSpPr/>
            <p:nvPr/>
          </p:nvCxnSpPr>
          <p:spPr>
            <a:xfrm flipH="1">
              <a:off x="2268538" y="1916113"/>
              <a:ext cx="1439862" cy="1008062"/>
            </a:xfrm>
            <a:prstGeom prst="straightConnector1">
              <a:avLst/>
            </a:prstGeom>
            <a:ln w="38100">
              <a:solidFill>
                <a:srgbClr val="FF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6 Conector recto de flecha">
              <a:extLst>
                <a:ext uri="{FF2B5EF4-FFF2-40B4-BE49-F238E27FC236}">
                  <a16:creationId xmlns:a16="http://schemas.microsoft.com/office/drawing/2014/main" id="{91B8CB81-03A4-4C48-872B-E2A8A54A514C}"/>
                </a:ext>
              </a:extLst>
            </p:cNvPr>
            <p:cNvCxnSpPr/>
            <p:nvPr/>
          </p:nvCxnSpPr>
          <p:spPr>
            <a:xfrm>
              <a:off x="5003800" y="1916113"/>
              <a:ext cx="1296988" cy="1081087"/>
            </a:xfrm>
            <a:prstGeom prst="straightConnector1">
              <a:avLst/>
            </a:prstGeom>
            <a:ln w="38100">
              <a:solidFill>
                <a:srgbClr val="FF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9 Rectángulo">
              <a:extLst>
                <a:ext uri="{FF2B5EF4-FFF2-40B4-BE49-F238E27FC236}">
                  <a16:creationId xmlns:a16="http://schemas.microsoft.com/office/drawing/2014/main" id="{2E302E1A-C10F-47F0-A46E-8CFAF75F6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3214688"/>
              <a:ext cx="2586212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just" eaLnBrk="1" hangingPunct="1">
                <a:defRPr/>
              </a:pPr>
              <a:r>
                <a:rPr lang="es-MX" sz="2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ADMINISTRATIVA</a:t>
              </a:r>
              <a:endParaRPr lang="es-MX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pic>
          <p:nvPicPr>
            <p:cNvPr id="12" name="Picture 6" descr="C:\Users\rosa.rivas\AppData\Local\Microsoft\Windows\Temporary Internet Files\Content.IE5\WRMUH9JP\MC900250897[1].wmf">
              <a:extLst>
                <a:ext uri="{FF2B5EF4-FFF2-40B4-BE49-F238E27FC236}">
                  <a16:creationId xmlns:a16="http://schemas.microsoft.com/office/drawing/2014/main" id="{1492904B-1ED4-472A-BD78-1620C06A11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75" y="3141663"/>
              <a:ext cx="896938" cy="1223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9 Rectángulo">
              <a:extLst>
                <a:ext uri="{FF2B5EF4-FFF2-40B4-BE49-F238E27FC236}">
                  <a16:creationId xmlns:a16="http://schemas.microsoft.com/office/drawing/2014/main" id="{0F0713C5-1E4E-433D-8E84-6990C7DF0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0425" y="3214688"/>
              <a:ext cx="1871663" cy="43021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s-MX" sz="2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CONTABLE</a:t>
              </a:r>
            </a:p>
          </p:txBody>
        </p:sp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851FA47D-5B57-4E43-9992-DCE293F185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63" y="4076700"/>
              <a:ext cx="2487612" cy="194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9 Rectángulo">
              <a:extLst>
                <a:ext uri="{FF2B5EF4-FFF2-40B4-BE49-F238E27FC236}">
                  <a16:creationId xmlns:a16="http://schemas.microsoft.com/office/drawing/2014/main" id="{8CE4A494-AA4E-4EFC-BB2E-EF5C64013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9475" y="4625975"/>
              <a:ext cx="2376488" cy="132397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eaLnBrk="1" hangingPunct="1">
                <a:buClr>
                  <a:srgbClr val="002060"/>
                </a:buClr>
                <a:buFont typeface="Wingdings" pitchFamily="2" charset="2"/>
                <a:buChar char="q"/>
                <a:defRPr/>
              </a:pPr>
              <a:r>
                <a:rPr lang="es-MX" sz="16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16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Ficha Técnica de Prevaloración</a:t>
              </a:r>
            </a:p>
            <a:p>
              <a:pPr eaLnBrk="1" hangingPunct="1">
                <a:buClr>
                  <a:srgbClr val="002060"/>
                </a:buClr>
                <a:defRPr/>
              </a:pPr>
              <a:endParaRPr lang="es-MX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buClr>
                  <a:srgbClr val="002060"/>
                </a:buClr>
                <a:buFont typeface="Wingdings" pitchFamily="2" charset="2"/>
                <a:buChar char="q"/>
                <a:defRPr/>
              </a:pPr>
              <a:r>
                <a:rPr lang="es-MX" sz="16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Declaratoria de Prevaloración</a:t>
              </a:r>
              <a:endParaRPr lang="es-MX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B5F7BB63-3BA9-49A2-B245-E91D5D57E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763" y="3859213"/>
              <a:ext cx="2185987" cy="2162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2">
            <a:extLst>
              <a:ext uri="{FF2B5EF4-FFF2-40B4-BE49-F238E27FC236}">
                <a16:creationId xmlns:a16="http://schemas.microsoft.com/office/drawing/2014/main" id="{32D110CC-4CA8-8B05-3FD5-88C9FA35426A}"/>
              </a:ext>
            </a:extLst>
          </p:cNvPr>
          <p:cNvSpPr txBox="1">
            <a:spLocks noChangeArrowheads="1"/>
          </p:cNvSpPr>
          <p:nvPr/>
        </p:nvSpPr>
        <p:spPr>
          <a:xfrm>
            <a:off x="2482503" y="871650"/>
            <a:ext cx="4249737" cy="38893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alt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Inventarios Documentales</a:t>
            </a:r>
            <a:endParaRPr lang="es-MX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83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885BDF8F-7403-4A91-B1FC-9475C45EC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515783"/>
            <a:ext cx="5544617" cy="5429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s-MX" altLang="es-MX" sz="2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documentos de archivo electrónicos</a:t>
            </a:r>
            <a:endParaRPr lang="es-MX" sz="20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0" name="Picture 2" descr="http://conceptodefinicion.de/wp-content/uploads/2014/02/correo-electronico.jpg">
            <a:extLst>
              <a:ext uri="{FF2B5EF4-FFF2-40B4-BE49-F238E27FC236}">
                <a16:creationId xmlns:a16="http://schemas.microsoft.com/office/drawing/2014/main" id="{7A6EAC0F-D22A-4419-9B7F-7383638FF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50" y="3821951"/>
            <a:ext cx="1478787" cy="132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1095470" y="1268760"/>
            <a:ext cx="7308396" cy="3600400"/>
            <a:chOff x="1165240" y="1549831"/>
            <a:chExt cx="7308396" cy="3600400"/>
          </a:xfrm>
        </p:grpSpPr>
        <p:sp>
          <p:nvSpPr>
            <p:cNvPr id="9" name="5 Rectángulo">
              <a:extLst>
                <a:ext uri="{FF2B5EF4-FFF2-40B4-BE49-F238E27FC236}">
                  <a16:creationId xmlns:a16="http://schemas.microsoft.com/office/drawing/2014/main" id="{F27FC37E-C77C-412E-8B48-221F50931BC7}"/>
                </a:ext>
              </a:extLst>
            </p:cNvPr>
            <p:cNvSpPr/>
            <p:nvPr/>
          </p:nvSpPr>
          <p:spPr>
            <a:xfrm>
              <a:off x="1165240" y="2372687"/>
              <a:ext cx="1894592" cy="1477328"/>
            </a:xfrm>
            <a:prstGeom prst="rect">
              <a:avLst/>
            </a:prstGeom>
            <a:solidFill>
              <a:srgbClr val="92D05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Aft>
                  <a:spcPts val="0"/>
                </a:spcAft>
                <a:defRPr/>
              </a:pPr>
              <a:r>
                <a:rPr lang="es-MX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Gestión documental de los correos y sus archivos adjuntos</a:t>
              </a:r>
              <a:endParaRPr lang="es-MX" sz="105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47 Abrir llave">
              <a:extLst>
                <a:ext uri="{FF2B5EF4-FFF2-40B4-BE49-F238E27FC236}">
                  <a16:creationId xmlns:a16="http://schemas.microsoft.com/office/drawing/2014/main" id="{291802DC-971A-472E-AB2E-5ACE60B32652}"/>
                </a:ext>
              </a:extLst>
            </p:cNvPr>
            <p:cNvSpPr/>
            <p:nvPr/>
          </p:nvSpPr>
          <p:spPr>
            <a:xfrm rot="10800000">
              <a:off x="3051607" y="1549831"/>
              <a:ext cx="440273" cy="3600400"/>
            </a:xfrm>
            <a:prstGeom prst="leftBrace">
              <a:avLst>
                <a:gd name="adj1" fmla="val 8333"/>
                <a:gd name="adj2" fmla="val 48608"/>
              </a:avLst>
            </a:prstGeom>
            <a:ln w="22225"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grpSp>
          <p:nvGrpSpPr>
            <p:cNvPr id="2" name="Grupo 1"/>
            <p:cNvGrpSpPr/>
            <p:nvPr/>
          </p:nvGrpSpPr>
          <p:grpSpPr>
            <a:xfrm>
              <a:off x="3558430" y="1657668"/>
              <a:ext cx="4915206" cy="3379306"/>
              <a:chOff x="3558430" y="1657668"/>
              <a:chExt cx="4915206" cy="3379306"/>
            </a:xfrm>
          </p:grpSpPr>
          <p:sp>
            <p:nvSpPr>
              <p:cNvPr id="12" name="37 Rectángulo redondeado">
                <a:extLst>
                  <a:ext uri="{FF2B5EF4-FFF2-40B4-BE49-F238E27FC236}">
                    <a16:creationId xmlns:a16="http://schemas.microsoft.com/office/drawing/2014/main" id="{E2A3C355-5E55-4C6F-8D8B-EB28C7154F67}"/>
                  </a:ext>
                </a:extLst>
              </p:cNvPr>
              <p:cNvSpPr/>
              <p:nvPr/>
            </p:nvSpPr>
            <p:spPr>
              <a:xfrm>
                <a:off x="3580356" y="1657668"/>
                <a:ext cx="4893280" cy="422082"/>
              </a:xfrm>
              <a:prstGeom prst="roundRect">
                <a:avLst>
                  <a:gd name="adj" fmla="val 10000"/>
                </a:avLst>
              </a:prstGeom>
              <a:gradFill flip="none" rotWithShape="1">
                <a:gsLst>
                  <a:gs pos="0">
                    <a:schemeClr val="accent1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r>
                  <a:rPr lang="es-MX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Administración de la seguridad</a:t>
                </a:r>
                <a:endParaRPr lang="es-MX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40 Rectángulo redondeado">
                <a:extLst>
                  <a:ext uri="{FF2B5EF4-FFF2-40B4-BE49-F238E27FC236}">
                    <a16:creationId xmlns:a16="http://schemas.microsoft.com/office/drawing/2014/main" id="{B3D62D29-3B22-4970-9965-C43D899F58CD}"/>
                  </a:ext>
                </a:extLst>
              </p:cNvPr>
              <p:cNvSpPr/>
              <p:nvPr/>
            </p:nvSpPr>
            <p:spPr>
              <a:xfrm>
                <a:off x="3558430" y="2304357"/>
                <a:ext cx="4893280" cy="737272"/>
              </a:xfrm>
              <a:prstGeom prst="roundRect">
                <a:avLst>
                  <a:gd name="adj" fmla="val 10000"/>
                </a:avLst>
              </a:prstGeom>
              <a:gradFill flip="none" rotWithShape="1">
                <a:gsLst>
                  <a:gs pos="0">
                    <a:schemeClr val="accent1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r>
                  <a:rPr lang="es-MX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Administración de Archivos y Almacenamiento</a:t>
                </a:r>
                <a:endParaRPr lang="es-MX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46 Rectángulo redondeado">
                <a:extLst>
                  <a:ext uri="{FF2B5EF4-FFF2-40B4-BE49-F238E27FC236}">
                    <a16:creationId xmlns:a16="http://schemas.microsoft.com/office/drawing/2014/main" id="{411FFA4E-436F-4A67-9D24-A48D0762847E}"/>
                  </a:ext>
                </a:extLst>
              </p:cNvPr>
              <p:cNvSpPr/>
              <p:nvPr/>
            </p:nvSpPr>
            <p:spPr>
              <a:xfrm>
                <a:off x="3568824" y="3207473"/>
                <a:ext cx="4882886" cy="418593"/>
              </a:xfrm>
              <a:prstGeom prst="roundRect">
                <a:avLst>
                  <a:gd name="adj" fmla="val 10000"/>
                </a:avLst>
              </a:prstGeom>
              <a:gradFill flip="none" rotWithShape="1">
                <a:gsLst>
                  <a:gs pos="0">
                    <a:schemeClr val="accent1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r>
                  <a:rPr lang="es-MX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Herramientas de recuperación y consulta</a:t>
                </a:r>
                <a:endParaRPr lang="es-MX" sz="105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55 Rectángulo redondeado">
                <a:extLst>
                  <a:ext uri="{FF2B5EF4-FFF2-40B4-BE49-F238E27FC236}">
                    <a16:creationId xmlns:a16="http://schemas.microsoft.com/office/drawing/2014/main" id="{8CC9AC33-CC8C-4B45-A0C2-EB0DCAEDDEC7}"/>
                  </a:ext>
                </a:extLst>
              </p:cNvPr>
              <p:cNvSpPr/>
              <p:nvPr/>
            </p:nvSpPr>
            <p:spPr>
              <a:xfrm>
                <a:off x="3571894" y="3763049"/>
                <a:ext cx="4854008" cy="720135"/>
              </a:xfrm>
              <a:prstGeom prst="roundRect">
                <a:avLst>
                  <a:gd name="adj" fmla="val 10000"/>
                </a:avLst>
              </a:prstGeom>
              <a:gradFill flip="none" rotWithShape="1">
                <a:gsLst>
                  <a:gs pos="0">
                    <a:schemeClr val="accent1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r>
                  <a:rPr lang="es-MX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Búsqueda texto completo tanto del mensaje como de sus adjuntos</a:t>
                </a:r>
                <a:endParaRPr lang="es-MX" sz="105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defRPr/>
                </a:pPr>
                <a:endParaRPr lang="es-MX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55 Rectángulo redondeado">
                <a:extLst>
                  <a:ext uri="{FF2B5EF4-FFF2-40B4-BE49-F238E27FC236}">
                    <a16:creationId xmlns:a16="http://schemas.microsoft.com/office/drawing/2014/main" id="{6B04B08C-9055-4B06-B11E-7A4EB877FA07}"/>
                  </a:ext>
                </a:extLst>
              </p:cNvPr>
              <p:cNvSpPr/>
              <p:nvPr/>
            </p:nvSpPr>
            <p:spPr>
              <a:xfrm>
                <a:off x="3580356" y="4626575"/>
                <a:ext cx="4845546" cy="410399"/>
              </a:xfrm>
              <a:prstGeom prst="roundRect">
                <a:avLst>
                  <a:gd name="adj" fmla="val 10000"/>
                </a:avLst>
              </a:prstGeom>
              <a:gradFill flip="none" rotWithShape="1">
                <a:gsLst>
                  <a:gs pos="0">
                    <a:schemeClr val="accent1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r>
                  <a:rPr lang="es-MX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Controles de acceso y Auditoria</a:t>
                </a:r>
                <a:endParaRPr lang="es-MX" sz="105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defRPr/>
                </a:pPr>
                <a:endParaRPr lang="es-MX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7" name="Rectángulo 1">
            <a:extLst>
              <a:ext uri="{FF2B5EF4-FFF2-40B4-BE49-F238E27FC236}">
                <a16:creationId xmlns:a16="http://schemas.microsoft.com/office/drawing/2014/main" id="{44EF9443-DB20-4C6D-8E4F-CF2296E6534E}"/>
              </a:ext>
            </a:extLst>
          </p:cNvPr>
          <p:cNvSpPr/>
          <p:nvPr/>
        </p:nvSpPr>
        <p:spPr>
          <a:xfrm>
            <a:off x="539552" y="5313944"/>
            <a:ext cx="8141608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sz="1600" u="sng" dirty="0">
                <a:latin typeface="Arial" panose="020B0604020202020204" pitchFamily="34" charset="0"/>
                <a:cs typeface="Arial" panose="020B0604020202020204" pitchFamily="34" charset="0"/>
              </a:rPr>
              <a:t>correos electrónicos que deriven del ejercicio de los Sujetos obligados deberán organizarse y conservarse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 acuerdo con las series documentales establecidas en el Cuadro general de clasificación archivística, y en los plazos de conservación señalados en el CADIDO.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74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65E1FE13-19A2-4B99-9A66-B6F438254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579" y="690411"/>
            <a:ext cx="5544617" cy="5429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s-MX" sz="2200" b="1" kern="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Seguridad de la Información</a:t>
            </a:r>
          </a:p>
        </p:txBody>
      </p:sp>
      <p:sp>
        <p:nvSpPr>
          <p:cNvPr id="8" name="CuadroTexto 11">
            <a:extLst>
              <a:ext uri="{FF2B5EF4-FFF2-40B4-BE49-F238E27FC236}">
                <a16:creationId xmlns:a16="http://schemas.microsoft.com/office/drawing/2014/main" id="{95AAD1E6-6F8E-4214-8CA1-DF7306926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663" y="1490848"/>
            <a:ext cx="269914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12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285750" indent="-28575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s-MX" altLang="es-MX" sz="1600" b="1" dirty="0">
                <a:solidFill>
                  <a:srgbClr val="002060"/>
                </a:solidFill>
                <a:latin typeface="Arial" panose="020B0604020202020204" pitchFamily="34" charset="0"/>
              </a:rPr>
              <a:t>Continuidad operativa</a:t>
            </a:r>
          </a:p>
          <a:p>
            <a:pPr marL="285750" indent="-28575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es-MX" altLang="es-MX" sz="16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s-MX" altLang="es-MX" sz="1600" b="1" dirty="0">
                <a:solidFill>
                  <a:srgbClr val="002060"/>
                </a:solidFill>
                <a:latin typeface="Arial" panose="020B0604020202020204" pitchFamily="34" charset="0"/>
              </a:rPr>
              <a:t>Minimizar riesgos</a:t>
            </a:r>
          </a:p>
          <a:p>
            <a:pPr marL="285750" indent="-28575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es-MX" altLang="es-MX" sz="16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s-MX" altLang="es-MX" sz="1600" b="1" dirty="0">
                <a:solidFill>
                  <a:srgbClr val="002060"/>
                </a:solidFill>
                <a:latin typeface="Arial" panose="020B0604020202020204" pitchFamily="34" charset="0"/>
              </a:rPr>
              <a:t>Maximizar servicios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9132F6CE-B320-4174-821F-4FCD96CBD4F8}"/>
              </a:ext>
            </a:extLst>
          </p:cNvPr>
          <p:cNvCxnSpPr/>
          <p:nvPr/>
        </p:nvCxnSpPr>
        <p:spPr>
          <a:xfrm flipH="1">
            <a:off x="3250212" y="2920612"/>
            <a:ext cx="818448" cy="36492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43">
            <a:extLst>
              <a:ext uri="{FF2B5EF4-FFF2-40B4-BE49-F238E27FC236}">
                <a16:creationId xmlns:a16="http://schemas.microsoft.com/office/drawing/2014/main" id="{2D1453B4-0C1B-4F59-9270-7AE7ECB4B05C}"/>
              </a:ext>
            </a:extLst>
          </p:cNvPr>
          <p:cNvCxnSpPr/>
          <p:nvPr/>
        </p:nvCxnSpPr>
        <p:spPr>
          <a:xfrm>
            <a:off x="6192176" y="2881237"/>
            <a:ext cx="1030288" cy="43021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" descr="C:\Users\luis.trujano\AppData\Local\Microsoft\Windows\Temporary Internet Files\Content.IE5\H2PFDWLR\internet_1[1].jpg">
            <a:extLst>
              <a:ext uri="{FF2B5EF4-FFF2-40B4-BE49-F238E27FC236}">
                <a16:creationId xmlns:a16="http://schemas.microsoft.com/office/drawing/2014/main" id="{E21F9348-F9BD-4BA0-8C42-6EDF189ED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743" y="3520231"/>
            <a:ext cx="2482850" cy="291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C:\Users\luis.trujano\AppData\Local\Microsoft\Windows\Temporary Internet Files\Content.IE5\2ZDNXQ4E\identificacic3b3n-de-riesgos[1].png">
            <a:extLst>
              <a:ext uri="{FF2B5EF4-FFF2-40B4-BE49-F238E27FC236}">
                <a16:creationId xmlns:a16="http://schemas.microsoft.com/office/drawing/2014/main" id="{E7C891A7-A971-4DE6-A748-98A7380D7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63" y="3356993"/>
            <a:ext cx="4233775" cy="3501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8C5CF0C0-4CAA-C7CD-0271-89F8B5C4242B}"/>
              </a:ext>
            </a:extLst>
          </p:cNvPr>
          <p:cNvGrpSpPr/>
          <p:nvPr/>
        </p:nvGrpSpPr>
        <p:grpSpPr>
          <a:xfrm>
            <a:off x="4069101" y="1412776"/>
            <a:ext cx="2123077" cy="1944217"/>
            <a:chOff x="4069101" y="1525589"/>
            <a:chExt cx="2123077" cy="1831404"/>
          </a:xfrm>
        </p:grpSpPr>
        <p:sp>
          <p:nvSpPr>
            <p:cNvPr id="9" name="23 Elipse">
              <a:extLst>
                <a:ext uri="{FF2B5EF4-FFF2-40B4-BE49-F238E27FC236}">
                  <a16:creationId xmlns:a16="http://schemas.microsoft.com/office/drawing/2014/main" id="{214C1FF9-9260-42ED-AFBC-944EAD3F8D00}"/>
                </a:ext>
              </a:extLst>
            </p:cNvPr>
            <p:cNvSpPr/>
            <p:nvPr/>
          </p:nvSpPr>
          <p:spPr>
            <a:xfrm>
              <a:off x="4069101" y="1525589"/>
              <a:ext cx="2123077" cy="183140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14" name="5 CuadroTexto">
              <a:extLst>
                <a:ext uri="{FF2B5EF4-FFF2-40B4-BE49-F238E27FC236}">
                  <a16:creationId xmlns:a16="http://schemas.microsoft.com/office/drawing/2014/main" id="{60B31EFA-C5AF-4C51-9F7D-33848BAD33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0526" y="1852872"/>
              <a:ext cx="1800225" cy="110807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s-MX" altLang="es-MX" sz="2200" b="1" kern="0" dirty="0">
                  <a:solidFill>
                    <a:schemeClr val="bg1"/>
                  </a:solidFill>
                </a:rPr>
                <a:t>Programa de seguridad</a:t>
              </a:r>
              <a:endParaRPr lang="es-ES" altLang="es-MX" sz="2200" b="1" kern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698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56AAD-118E-4ED6-998C-DC8049364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4191223"/>
            <a:ext cx="7772400" cy="1470025"/>
          </a:xfrm>
        </p:spPr>
        <p:txBody>
          <a:bodyPr>
            <a:normAutofit/>
          </a:bodyPr>
          <a:lstStyle/>
          <a:p>
            <a:r>
              <a:rPr lang="es-MX" sz="6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¡GRACIAS!</a:t>
            </a:r>
          </a:p>
        </p:txBody>
      </p:sp>
      <p:pic>
        <p:nvPicPr>
          <p:cNvPr id="6" name="Imagen 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554ACEA-1948-D94A-4216-6CD3DD985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412" y="1766888"/>
            <a:ext cx="5063852" cy="227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90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2371F82-181E-4CFB-AA1D-1612994FCE38}"/>
              </a:ext>
            </a:extLst>
          </p:cNvPr>
          <p:cNvSpPr/>
          <p:nvPr/>
        </p:nvSpPr>
        <p:spPr>
          <a:xfrm>
            <a:off x="1763688" y="951000"/>
            <a:ext cx="6192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7030A0"/>
              </a:buClr>
              <a:defRPr/>
            </a:pPr>
            <a:r>
              <a:rPr lang="es-MX" altLang="es-MX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de Transparencia y Acceso a la Información Pública del Estado de Nuevo León</a:t>
            </a: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7B465F87-E0BE-4BDB-A4F2-2229185C72DA}"/>
              </a:ext>
            </a:extLst>
          </p:cNvPr>
          <p:cNvSpPr/>
          <p:nvPr/>
        </p:nvSpPr>
        <p:spPr>
          <a:xfrm>
            <a:off x="1454287" y="2207567"/>
            <a:ext cx="1461084" cy="100811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/>
              <a:t>Art 18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5E7A892-44B1-472E-9DDD-6CD9470344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4350266"/>
              </p:ext>
            </p:extLst>
          </p:nvPr>
        </p:nvGraphicFramePr>
        <p:xfrm>
          <a:off x="3491880" y="2207567"/>
          <a:ext cx="4727325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A0DC5263-8BA1-4B79-8351-B441AED282C3}"/>
              </a:ext>
            </a:extLst>
          </p:cNvPr>
          <p:cNvSpPr/>
          <p:nvPr/>
        </p:nvSpPr>
        <p:spPr>
          <a:xfrm>
            <a:off x="1475211" y="4149080"/>
            <a:ext cx="1461084" cy="100811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/>
              <a:t>Art 24 fracción IV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207DAB3-5818-4C88-816A-1A474F5CF1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1353147"/>
              </p:ext>
            </p:extLst>
          </p:nvPr>
        </p:nvGraphicFramePr>
        <p:xfrm>
          <a:off x="3491880" y="4095580"/>
          <a:ext cx="4727325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7458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4 Rectángulo">
            <a:extLst>
              <a:ext uri="{FF2B5EF4-FFF2-40B4-BE49-F238E27FC236}">
                <a16:creationId xmlns:a16="http://schemas.microsoft.com/office/drawing/2014/main" id="{8DF14C2C-2454-4883-8DAA-31A38438A46E}"/>
              </a:ext>
            </a:extLst>
          </p:cNvPr>
          <p:cNvSpPr/>
          <p:nvPr/>
        </p:nvSpPr>
        <p:spPr>
          <a:xfrm>
            <a:off x="2310930" y="487989"/>
            <a:ext cx="4378123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MX" sz="5400" b="1" dirty="0">
                <a:ln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Documentos</a:t>
            </a:r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914505DA-AE38-40BF-B20B-153942481AA6}"/>
              </a:ext>
            </a:extLst>
          </p:cNvPr>
          <p:cNvSpPr txBox="1">
            <a:spLocks/>
          </p:cNvSpPr>
          <p:nvPr/>
        </p:nvSpPr>
        <p:spPr>
          <a:xfrm>
            <a:off x="531994" y="1556792"/>
            <a:ext cx="3463942" cy="4706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s-MX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</a:t>
            </a:r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1400" dirty="0">
              <a:solidFill>
                <a:schemeClr val="tx1"/>
              </a:solidFill>
            </a:endParaRPr>
          </a:p>
          <a:p>
            <a:pPr algn="just"/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sentido amplio, es </a:t>
            </a:r>
            <a:r>
              <a:rPr lang="es-MX" sz="1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 registro de información</a:t>
            </a:r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independientemente de su soporte, abarca todo lo </a:t>
            </a:r>
            <a:r>
              <a:rPr lang="es-MX" sz="1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pueda transmitir el conocimiento humano</a:t>
            </a:r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(AGN)</a:t>
            </a:r>
          </a:p>
          <a:p>
            <a:pPr algn="just"/>
            <a:endParaRPr lang="es-MX" sz="1400" dirty="0">
              <a:solidFill>
                <a:schemeClr val="tx1"/>
              </a:solidFill>
            </a:endParaRPr>
          </a:p>
          <a:p>
            <a:pPr algn="just"/>
            <a:endParaRPr lang="es-MX" sz="1400" dirty="0">
              <a:solidFill>
                <a:schemeClr val="tx1"/>
              </a:solidFill>
            </a:endParaRPr>
          </a:p>
          <a:p>
            <a:pPr algn="just"/>
            <a:endParaRPr lang="es-MX" sz="1400" dirty="0">
              <a:solidFill>
                <a:schemeClr val="tx1"/>
              </a:solidFill>
            </a:endParaRPr>
          </a:p>
          <a:p>
            <a:pPr algn="just"/>
            <a:endParaRPr lang="es-MX" sz="1400" dirty="0">
              <a:solidFill>
                <a:schemeClr val="tx1"/>
              </a:solidFill>
            </a:endParaRPr>
          </a:p>
          <a:p>
            <a:pPr algn="just"/>
            <a:endParaRPr lang="es-MX" sz="1400" dirty="0">
              <a:solidFill>
                <a:schemeClr val="tx1"/>
              </a:solidFill>
            </a:endParaRPr>
          </a:p>
          <a:p>
            <a:pPr algn="just"/>
            <a:endParaRPr lang="es-MX" sz="1400" dirty="0">
              <a:solidFill>
                <a:schemeClr val="tx1"/>
              </a:solidFill>
            </a:endParaRPr>
          </a:p>
          <a:p>
            <a:pPr algn="just"/>
            <a:endParaRPr lang="es-MX" sz="1400" dirty="0">
              <a:solidFill>
                <a:schemeClr val="tx1"/>
              </a:solidFill>
            </a:endParaRPr>
          </a:p>
          <a:p>
            <a:pPr algn="just"/>
            <a:endParaRPr lang="es-MX" sz="1400" dirty="0">
              <a:solidFill>
                <a:schemeClr val="tx1"/>
              </a:solidFill>
            </a:endParaRPr>
          </a:p>
          <a:p>
            <a:pPr algn="just"/>
            <a:endParaRPr lang="es-MX" sz="1400" dirty="0">
              <a:solidFill>
                <a:schemeClr val="tx1"/>
              </a:solidFill>
            </a:endParaRPr>
          </a:p>
          <a:p>
            <a:pPr algn="just"/>
            <a:endParaRPr lang="es-MX" sz="1400" dirty="0">
              <a:solidFill>
                <a:schemeClr val="tx1"/>
              </a:solidFill>
            </a:endParaRPr>
          </a:p>
          <a:p>
            <a:pPr algn="just"/>
            <a:endParaRPr lang="es-MX" sz="1400" dirty="0">
              <a:solidFill>
                <a:schemeClr val="tx1"/>
              </a:solidFill>
            </a:endParaRPr>
          </a:p>
          <a:p>
            <a:pPr algn="just"/>
            <a:endParaRPr lang="es-MX" sz="1400" dirty="0">
              <a:solidFill>
                <a:schemeClr val="tx1"/>
              </a:solidFill>
            </a:endParaRPr>
          </a:p>
          <a:p>
            <a:pPr algn="just"/>
            <a:endParaRPr lang="es-MX" sz="1400" dirty="0">
              <a:solidFill>
                <a:schemeClr val="tx1"/>
              </a:solidFill>
            </a:endParaRPr>
          </a:p>
          <a:p>
            <a:pPr algn="just"/>
            <a:endParaRPr lang="es-MX" sz="1400" dirty="0">
              <a:solidFill>
                <a:schemeClr val="tx1"/>
              </a:solidFill>
            </a:endParaRPr>
          </a:p>
          <a:p>
            <a:pPr algn="just"/>
            <a:endParaRPr lang="es-MX" sz="1200" dirty="0">
              <a:solidFill>
                <a:schemeClr val="tx1"/>
              </a:solidFill>
            </a:endParaRPr>
          </a:p>
          <a:p>
            <a:pPr algn="just"/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10" name="3 Marcador de contenido">
            <a:extLst>
              <a:ext uri="{FF2B5EF4-FFF2-40B4-BE49-F238E27FC236}">
                <a16:creationId xmlns:a16="http://schemas.microsoft.com/office/drawing/2014/main" id="{E7E2795C-FEF1-4707-B37A-68C66D8638D6}"/>
              </a:ext>
            </a:extLst>
          </p:cNvPr>
          <p:cNvSpPr txBox="1">
            <a:spLocks/>
          </p:cNvSpPr>
          <p:nvPr/>
        </p:nvSpPr>
        <p:spPr>
          <a:xfrm>
            <a:off x="4637856" y="1556792"/>
            <a:ext cx="4038600" cy="50405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s-MX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de Archivo</a:t>
            </a:r>
          </a:p>
          <a:p>
            <a:pPr algn="just">
              <a:buFont typeface="Arial" pitchFamily="34" charset="0"/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Aquel que </a:t>
            </a:r>
            <a:r>
              <a:rPr lang="es-MX" sz="1400" u="sng" dirty="0">
                <a:latin typeface="Arial" panose="020B0604020202020204" pitchFamily="34" charset="0"/>
                <a:cs typeface="Arial" panose="020B0604020202020204" pitchFamily="34" charset="0"/>
              </a:rPr>
              <a:t>registra un hecho, acto administrativo, jurídico, fiscal o contable producido, recibido y utilizado en el ejercicio de las facultades, competencias o funciones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de los sujetos obligados, con independencia de su soporte documental. (art. 4, fracción XXV LEY DE ARCHIVO PARA EL ESTADO DE NUEVO LEÓN) </a:t>
            </a:r>
          </a:p>
          <a:p>
            <a:pPr algn="just">
              <a:buFont typeface="Arial" pitchFamily="34" charset="0"/>
              <a:buNone/>
            </a:pPr>
            <a:endParaRPr lang="es-MX" sz="1400" dirty="0"/>
          </a:p>
        </p:txBody>
      </p:sp>
      <p:pic>
        <p:nvPicPr>
          <p:cNvPr id="12" name="Picture 11" descr="C:\Users\usuario\AppData\Local\Microsoft\Windows\INetCache\IE\G2F2KY8P\sentencia_anulado_contrato_mantenimiento_arona1[1].png">
            <a:extLst>
              <a:ext uri="{FF2B5EF4-FFF2-40B4-BE49-F238E27FC236}">
                <a16:creationId xmlns:a16="http://schemas.microsoft.com/office/drawing/2014/main" id="{68E538EA-B811-4E96-BC29-EE6020725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8034" y="4653136"/>
            <a:ext cx="1296144" cy="1872208"/>
          </a:xfrm>
          <a:prstGeom prst="rect">
            <a:avLst/>
          </a:prstGeom>
          <a:noFill/>
        </p:spPr>
      </p:pic>
      <p:pic>
        <p:nvPicPr>
          <p:cNvPr id="13" name="Picture 7" descr="C:\Users\usuario\AppData\Local\Microsoft\Windows\INetCache\IE\E2QL0FVO\Factura-España[1].jpg">
            <a:extLst>
              <a:ext uri="{FF2B5EF4-FFF2-40B4-BE49-F238E27FC236}">
                <a16:creationId xmlns:a16="http://schemas.microsoft.com/office/drawing/2014/main" id="{43FBFD85-3163-4623-84DB-11EE9C436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4356" y="4690275"/>
            <a:ext cx="989884" cy="1872208"/>
          </a:xfrm>
          <a:prstGeom prst="rect">
            <a:avLst/>
          </a:prstGeom>
          <a:noFill/>
        </p:spPr>
      </p:pic>
      <p:pic>
        <p:nvPicPr>
          <p:cNvPr id="15" name="Imagen 14" descr="Resultado de imagen para vectores cintas de video foto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86413"/>
            <a:ext cx="2790190" cy="2494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871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4FCDEDEC-58A3-447B-B4C5-0F72C8FBF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8048" y="332656"/>
            <a:ext cx="5400600" cy="1122362"/>
          </a:xfrm>
        </p:spPr>
        <p:txBody>
          <a:bodyPr>
            <a:noAutofit/>
          </a:bodyPr>
          <a:lstStyle/>
          <a:p>
            <a:r>
              <a:rPr lang="es-MX" sz="5400" spc="3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Documentos</a:t>
            </a:r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2F452856-9491-46AB-9CD5-2B634C9BC9A4}"/>
              </a:ext>
            </a:extLst>
          </p:cNvPr>
          <p:cNvSpPr txBox="1">
            <a:spLocks/>
          </p:cNvSpPr>
          <p:nvPr/>
        </p:nvSpPr>
        <p:spPr>
          <a:xfrm>
            <a:off x="755576" y="1628800"/>
            <a:ext cx="7725544" cy="3860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Documentos de comprobación administrativa inmediata</a:t>
            </a:r>
            <a:r>
              <a:rPr lang="es-MX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MX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Aquellos creados o recibidos por una institución o individuos en el curso de trámites administrativos o ejecutivos; </a:t>
            </a:r>
            <a:r>
              <a:rPr lang="es-MX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tienen valor de almacenamiento</a:t>
            </a:r>
            <a:r>
              <a:rPr lang="es-MX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por lo que </a:t>
            </a:r>
            <a:r>
              <a:rPr lang="es-MX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MX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transferidos al archivo de concentración ya que su vigencia administrativa </a:t>
            </a:r>
            <a:r>
              <a:rPr lang="es-MX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debe rebasar el año</a:t>
            </a:r>
            <a:r>
              <a:rPr lang="es-MX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MX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(su eliminación debe realizarse al término de su vida útil). </a:t>
            </a:r>
          </a:p>
          <a:p>
            <a:pPr algn="just"/>
            <a:endParaRPr lang="es-MX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Ejemplo: fichas de correspondencia de entrada y salida, tarjetas de asistencia, listados de envíos.</a:t>
            </a:r>
          </a:p>
          <a:p>
            <a:pPr algn="just"/>
            <a:endParaRPr lang="es-MX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19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560" y="1124744"/>
            <a:ext cx="7920880" cy="452596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s-MX" sz="4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Documentos de apoyo informativo. (DAI)</a:t>
            </a:r>
          </a:p>
          <a:p>
            <a:pPr algn="just"/>
            <a:endParaRPr lang="es-MX" sz="4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que están constituidos por ejemplares de origen y características diversas, cuya utilidad en las unidades responsables residen en la información que contienen para apoyo de las tareas asignadas; </a:t>
            </a:r>
            <a:r>
              <a:rPr lang="es-MX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documentos multiplicados para fines de transmisión de información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Carecen de valores administrativos, por lo que </a:t>
            </a:r>
            <a:r>
              <a:rPr lang="es-MX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serán eliminados una vez que su consulta concluya</a:t>
            </a:r>
            <a:r>
              <a:rPr lang="es-MX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MX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serán transferidos al archivo de concentración.</a:t>
            </a:r>
          </a:p>
          <a:p>
            <a:pPr marL="0" indent="0" algn="just">
              <a:buNone/>
            </a:pPr>
            <a:endParaRPr lang="es-MX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Ejemplo: fotocopias, minutas, circulares, entre otros.</a:t>
            </a:r>
          </a:p>
          <a:p>
            <a:pPr algn="just"/>
            <a:endParaRPr lang="es-MX" i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*Lineamientos para analizar, valorar y decidir el destino final de la documentación de las dependencias y entidades del Poder Ejecutivo Federal (16/03/2016).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4503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553F4C78-3AC0-42B8-97A8-2ECFEA94284D}"/>
              </a:ext>
            </a:extLst>
          </p:cNvPr>
          <p:cNvSpPr txBox="1">
            <a:spLocks noChangeArrowheads="1"/>
          </p:cNvSpPr>
          <p:nvPr/>
        </p:nvSpPr>
        <p:spPr>
          <a:xfrm>
            <a:off x="899592" y="1772816"/>
            <a:ext cx="7417271" cy="576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 el documento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generado, gestionado, conservado y transmitido por medios electrónicos, informáticos o telemáticos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5 Tabla">
            <a:extLst>
              <a:ext uri="{FF2B5EF4-FFF2-40B4-BE49-F238E27FC236}">
                <a16:creationId xmlns:a16="http://schemas.microsoft.com/office/drawing/2014/main" id="{837FC766-561D-4D46-ABF8-4BC282436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696220"/>
              </p:ext>
            </p:extLst>
          </p:nvPr>
        </p:nvGraphicFramePr>
        <p:xfrm>
          <a:off x="827584" y="2655408"/>
          <a:ext cx="7777486" cy="350519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888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96"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Diferencias</a:t>
                      </a:r>
                      <a:endParaRPr lang="es-E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25" marB="45725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8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Documento</a:t>
                      </a:r>
                      <a:r>
                        <a:rPr lang="es-MX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tradicional</a:t>
                      </a:r>
                      <a:endParaRPr lang="es-E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Documento</a:t>
                      </a:r>
                      <a:r>
                        <a:rPr lang="es-MX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electrónico</a:t>
                      </a:r>
                      <a:endParaRPr lang="es-E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052">
                <a:tc>
                  <a:txBody>
                    <a:bodyPr/>
                    <a:lstStyle/>
                    <a:p>
                      <a:pPr algn="just"/>
                      <a:r>
                        <a:rPr lang="es-MX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 contenido es inseparable del medio (soporte) que lo recoge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25" marB="4572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 contenido puede ser separado del medio original y transferido a otro u otros soportes;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052">
                <a:tc>
                  <a:txBody>
                    <a:bodyPr/>
                    <a:lstStyle/>
                    <a:p>
                      <a:pPr algn="just"/>
                      <a:r>
                        <a:rPr lang="es-MX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Está recogido en un medio que lo hace directamente accesible </a:t>
                      </a:r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 el ser humano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25" marB="45725"/>
                </a:tc>
                <a:tc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Debe ser decodificado (hardware y software);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919">
                <a:tc>
                  <a:txBody>
                    <a:bodyPr/>
                    <a:lstStyle/>
                    <a:p>
                      <a:pPr algn="just"/>
                      <a:r>
                        <a:rPr lang="es-MX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 conservación depende sólo de las condiciones de almacenamiento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25" marB="4572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conservación no depende sólo de las condiciones de almacenamiento, sino de la rápida obsolescencia de los sistemas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1 Título">
            <a:extLst>
              <a:ext uri="{FF2B5EF4-FFF2-40B4-BE49-F238E27FC236}">
                <a16:creationId xmlns:a16="http://schemas.microsoft.com/office/drawing/2014/main" id="{E1A01066-3E24-15A9-363B-8728CD690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1720" y="692696"/>
            <a:ext cx="5400600" cy="834330"/>
          </a:xfrm>
        </p:spPr>
        <p:txBody>
          <a:bodyPr>
            <a:noAutofit/>
          </a:bodyPr>
          <a:lstStyle/>
          <a:p>
            <a:r>
              <a:rPr lang="es-MX" sz="3600" b="1" spc="3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Documento Electrónico</a:t>
            </a:r>
          </a:p>
        </p:txBody>
      </p:sp>
    </p:spTree>
    <p:extLst>
      <p:ext uri="{BB962C8B-B14F-4D97-AF65-F5344CB8AC3E}">
        <p14:creationId xmlns:p14="http://schemas.microsoft.com/office/powerpoint/2010/main" val="175276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3182</TotalTime>
  <Words>2144</Words>
  <Application>Microsoft Office PowerPoint</Application>
  <PresentationFormat>Presentación en pantalla (4:3)</PresentationFormat>
  <Paragraphs>482</Paragraphs>
  <Slides>44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3" baseType="lpstr">
      <vt:lpstr>AR JULIAN</vt:lpstr>
      <vt:lpstr>Arial</vt:lpstr>
      <vt:lpstr>Arial Narrow</vt:lpstr>
      <vt:lpstr>Calibri</vt:lpstr>
      <vt:lpstr>Century Gothic</vt:lpstr>
      <vt:lpstr>Courier New</vt:lpstr>
      <vt:lpstr>Times</vt:lpstr>
      <vt:lpstr>Wingdings</vt:lpstr>
      <vt:lpstr>Tema de Office</vt:lpstr>
      <vt:lpstr>Presentación de PowerPoint</vt:lpstr>
      <vt:lpstr>  Al término del curso, las personas participantes identificarán los documentos de archivo, el ciclo vital del documento, instrumentos de control y consulta archivística, utilizando la metodología de la gestión documental, a fin de cumplir con la Ley General de Archivos. </vt:lpstr>
      <vt:lpstr>Marco normativo de la gestión documental</vt:lpstr>
      <vt:lpstr>Presentación de PowerPoint</vt:lpstr>
      <vt:lpstr>Presentación de PowerPoint</vt:lpstr>
      <vt:lpstr>Presentación de PowerPoint</vt:lpstr>
      <vt:lpstr>Documentos</vt:lpstr>
      <vt:lpstr>Presentación de PowerPoint</vt:lpstr>
      <vt:lpstr>Documento Electrónico</vt:lpstr>
      <vt:lpstr>CICLO VITAL DEL DOCUMENTO</vt:lpstr>
      <vt:lpstr>Para que los documentos puedan cumplir con su ciclo de manera adecuada tendrán que someterse a una valoración documental</vt:lpstr>
      <vt:lpstr>Presentación de PowerPoint</vt:lpstr>
      <vt:lpstr>Presentación de PowerPoint</vt:lpstr>
      <vt:lpstr>Presentación de PowerPoint</vt:lpstr>
      <vt:lpstr>Valoración documental</vt:lpstr>
      <vt:lpstr>Presentación de PowerPoint</vt:lpstr>
      <vt:lpstr>  </vt:lpstr>
      <vt:lpstr>Conjunto organizado de documentos producidos o recibidos por los sujetos obligados en el ejercicio de sus atribuciones y funciones, con independencia del soporte, espacio o lugar que se resguarden (art. 4, fracción III Ley de archivo para el Estado de Nuevo León).</vt:lpstr>
      <vt:lpstr>Presentación de PowerPoint</vt:lpstr>
      <vt:lpstr>  </vt:lpstr>
      <vt:lpstr>  </vt:lpstr>
      <vt:lpstr>Presentación de PowerPoint</vt:lpstr>
      <vt:lpstr>Presentación de PowerPoint</vt:lpstr>
      <vt:lpstr> Instrumentos de Control y Consulta Archivística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</vt:lpstr>
      <vt:lpstr>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ctainl</dc:creator>
  <cp:lastModifiedBy>Técnico de capacitación 2</cp:lastModifiedBy>
  <cp:revision>275</cp:revision>
  <cp:lastPrinted>2019-10-23T16:17:53Z</cp:lastPrinted>
  <dcterms:created xsi:type="dcterms:W3CDTF">2018-11-09T18:37:02Z</dcterms:created>
  <dcterms:modified xsi:type="dcterms:W3CDTF">2023-10-25T16:14:36Z</dcterms:modified>
</cp:coreProperties>
</file>