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3"/>
  </p:notesMasterIdLst>
  <p:sldIdLst>
    <p:sldId id="795" r:id="rId2"/>
    <p:sldId id="694" r:id="rId3"/>
    <p:sldId id="737" r:id="rId4"/>
    <p:sldId id="259" r:id="rId5"/>
    <p:sldId id="738" r:id="rId6"/>
    <p:sldId id="739" r:id="rId7"/>
    <p:sldId id="269" r:id="rId8"/>
    <p:sldId id="793" r:id="rId9"/>
    <p:sldId id="794" r:id="rId10"/>
    <p:sldId id="587" r:id="rId11"/>
    <p:sldId id="683" r:id="rId12"/>
    <p:sldId id="740" r:id="rId13"/>
    <p:sldId id="711" r:id="rId14"/>
    <p:sldId id="618" r:id="rId15"/>
    <p:sldId id="619" r:id="rId16"/>
    <p:sldId id="727" r:id="rId17"/>
    <p:sldId id="729" r:id="rId18"/>
    <p:sldId id="741" r:id="rId19"/>
    <p:sldId id="621" r:id="rId20"/>
    <p:sldId id="775" r:id="rId21"/>
    <p:sldId id="732" r:id="rId22"/>
    <p:sldId id="671" r:id="rId23"/>
    <p:sldId id="735" r:id="rId24"/>
    <p:sldId id="776" r:id="rId25"/>
    <p:sldId id="752" r:id="rId26"/>
    <p:sldId id="785" r:id="rId27"/>
    <p:sldId id="786" r:id="rId28"/>
    <p:sldId id="653" r:id="rId29"/>
    <p:sldId id="677" r:id="rId30"/>
    <p:sldId id="787" r:id="rId31"/>
    <p:sldId id="788" r:id="rId32"/>
    <p:sldId id="789" r:id="rId33"/>
    <p:sldId id="675" r:id="rId34"/>
    <p:sldId id="790" r:id="rId35"/>
    <p:sldId id="791" r:id="rId36"/>
    <p:sldId id="792" r:id="rId37"/>
    <p:sldId id="797" r:id="rId38"/>
    <p:sldId id="796" r:id="rId39"/>
    <p:sldId id="798" r:id="rId40"/>
    <p:sldId id="799" r:id="rId41"/>
    <p:sldId id="746" r:id="rId42"/>
    <p:sldId id="754" r:id="rId43"/>
    <p:sldId id="645" r:id="rId44"/>
    <p:sldId id="753" r:id="rId45"/>
    <p:sldId id="646" r:id="rId46"/>
    <p:sldId id="755" r:id="rId47"/>
    <p:sldId id="724" r:id="rId48"/>
    <p:sldId id="725" r:id="rId49"/>
    <p:sldId id="718" r:id="rId50"/>
    <p:sldId id="730" r:id="rId51"/>
    <p:sldId id="361" r:id="rId52"/>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00"/>
    <a:srgbClr val="003399"/>
    <a:srgbClr val="FFFF00"/>
    <a:srgbClr val="3366FF"/>
    <a:srgbClr val="14223C"/>
    <a:srgbClr val="15223C"/>
    <a:srgbClr val="9933FF"/>
    <a:srgbClr val="003366"/>
    <a:srgbClr val="66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94249" autoAdjust="0"/>
  </p:normalViewPr>
  <p:slideViewPr>
    <p:cSldViewPr snapToGrid="0" snapToObjects="1">
      <p:cViewPr varScale="1">
        <p:scale>
          <a:sx n="75" d="100"/>
          <a:sy n="75" d="100"/>
        </p:scale>
        <p:origin x="1166"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13505-7C31-4462-9309-712CD40F1554}" type="doc">
      <dgm:prSet loTypeId="urn:microsoft.com/office/officeart/2005/8/layout/vList4#3" loCatId="list" qsTypeId="urn:microsoft.com/office/officeart/2005/8/quickstyle/3d4" qsCatId="3D" csTypeId="urn:microsoft.com/office/officeart/2005/8/colors/accent0_1" csCatId="mainScheme" phldr="1"/>
      <dgm:spPr/>
      <dgm:t>
        <a:bodyPr/>
        <a:lstStyle/>
        <a:p>
          <a:endParaRPr lang="es-MX"/>
        </a:p>
      </dgm:t>
    </dgm:pt>
    <dgm:pt modelId="{590A0524-16DE-4B07-AD46-8167D8FB3A93}">
      <dgm:prSet custT="1"/>
      <dgm:spPr/>
      <dgm:t>
        <a:bodyPr anchor="ctr"/>
        <a:lstStyle/>
        <a:p>
          <a:pPr algn="just" rtl="0"/>
          <a:r>
            <a:rPr lang="es-MX" sz="2000" dirty="0"/>
            <a:t>Informar a los titulares de las características principales del tratamiento al que será sometida su información personal, lo que se materializa a través del aviso de privacidad.</a:t>
          </a:r>
          <a:endParaRPr lang="es-MX" sz="2000" dirty="0">
            <a:latin typeface="Trebuchet MS" panose="020B0603020202020204" pitchFamily="34" charset="0"/>
            <a:ea typeface="+mn-ea"/>
            <a:cs typeface="+mn-cs"/>
          </a:endParaRPr>
        </a:p>
      </dgm:t>
    </dgm:pt>
    <dgm:pt modelId="{F90CC0FA-A17B-4AC7-9232-A9A574AD0B71}" type="parTrans" cxnId="{EE46062C-E123-48C6-B27C-E71E5D149CF9}">
      <dgm:prSet/>
      <dgm:spPr/>
      <dgm:t>
        <a:bodyPr/>
        <a:lstStyle/>
        <a:p>
          <a:pPr algn="ctr"/>
          <a:endParaRPr lang="es-MX"/>
        </a:p>
      </dgm:t>
    </dgm:pt>
    <dgm:pt modelId="{EFF63D21-CFC1-46C5-9ED4-DE2243C42EC2}" type="sibTrans" cxnId="{EE46062C-E123-48C6-B27C-E71E5D149CF9}">
      <dgm:prSet/>
      <dgm:spPr/>
      <dgm:t>
        <a:bodyPr/>
        <a:lstStyle/>
        <a:p>
          <a:pPr algn="ctr"/>
          <a:endParaRPr lang="es-MX"/>
        </a:p>
      </dgm:t>
    </dgm:pt>
    <dgm:pt modelId="{9A5BAB92-45D8-4F55-888E-CB2616D16871}">
      <dgm:prSet custT="1"/>
      <dgm:spPr/>
      <dgm:t>
        <a:bodyPr anchor="ctr"/>
        <a:lstStyle/>
        <a:p>
          <a:pPr algn="just" rtl="0"/>
          <a:r>
            <a:rPr lang="es-MX" sz="1600" dirty="0"/>
            <a:t>Todo responsable, sin importar la actividad que realice, requiere poner a disposición los avisos de privacidad que correspondan a los tratamientos que lleve a cabo.  </a:t>
          </a:r>
          <a:endParaRPr lang="es-MX" sz="1600" dirty="0">
            <a:latin typeface="Trebuchet MS" panose="020B0603020202020204" pitchFamily="34" charset="0"/>
            <a:ea typeface="+mn-ea"/>
            <a:cs typeface="+mn-cs"/>
          </a:endParaRPr>
        </a:p>
      </dgm:t>
    </dgm:pt>
    <dgm:pt modelId="{68C6CDE1-FF4F-40B3-B66C-5DE7235E5A94}" type="parTrans" cxnId="{0C1FA05E-AE83-4E0B-9AF5-AE1FDF3A12C9}">
      <dgm:prSet/>
      <dgm:spPr/>
      <dgm:t>
        <a:bodyPr/>
        <a:lstStyle/>
        <a:p>
          <a:pPr algn="ctr"/>
          <a:endParaRPr lang="es-MX"/>
        </a:p>
      </dgm:t>
    </dgm:pt>
    <dgm:pt modelId="{354794C8-1363-4B22-854B-DCE897CAC36C}" type="sibTrans" cxnId="{0C1FA05E-AE83-4E0B-9AF5-AE1FDF3A12C9}">
      <dgm:prSet/>
      <dgm:spPr/>
      <dgm:t>
        <a:bodyPr/>
        <a:lstStyle/>
        <a:p>
          <a:pPr algn="ctr"/>
          <a:endParaRPr lang="es-MX"/>
        </a:p>
      </dgm:t>
    </dgm:pt>
    <dgm:pt modelId="{DA864EDB-D774-4B0C-B3D1-E182CEDBEAB1}">
      <dgm:prSet custT="1"/>
      <dgm:spPr/>
      <dgm:t>
        <a:bodyPr anchor="ctr"/>
        <a:lstStyle/>
        <a:p>
          <a:pPr algn="just" rtl="0"/>
          <a:r>
            <a:rPr lang="es-MX" sz="2000" dirty="0"/>
            <a:t>Con independencia de que se requiera el consentimiento del titular para el tratamiento de sus datos personales, se deberá poner a disposición el aviso de privacidad.</a:t>
          </a:r>
          <a:endParaRPr lang="es-MX" sz="2000" dirty="0">
            <a:latin typeface="Trebuchet MS" panose="020B0603020202020204" pitchFamily="34" charset="0"/>
            <a:ea typeface="+mn-ea"/>
            <a:cs typeface="+mn-cs"/>
          </a:endParaRPr>
        </a:p>
      </dgm:t>
    </dgm:pt>
    <dgm:pt modelId="{12A4B31D-EBA4-4A1F-B98E-BC96BED7EA02}" type="parTrans" cxnId="{583F4162-6E91-49C6-AC8A-979BEFE71693}">
      <dgm:prSet/>
      <dgm:spPr/>
      <dgm:t>
        <a:bodyPr/>
        <a:lstStyle/>
        <a:p>
          <a:pPr algn="ctr"/>
          <a:endParaRPr lang="es-MX"/>
        </a:p>
      </dgm:t>
    </dgm:pt>
    <dgm:pt modelId="{BC7AF28B-0092-4A7D-B788-DCF3309AF6B2}" type="sibTrans" cxnId="{583F4162-6E91-49C6-AC8A-979BEFE71693}">
      <dgm:prSet/>
      <dgm:spPr/>
      <dgm:t>
        <a:bodyPr/>
        <a:lstStyle/>
        <a:p>
          <a:pPr algn="ctr"/>
          <a:endParaRPr lang="es-MX"/>
        </a:p>
      </dgm:t>
    </dgm:pt>
    <dgm:pt modelId="{DA6A0100-F75D-4D51-AB0F-F1D174893EB4}">
      <dgm:prSet custT="1"/>
      <dgm:spPr/>
      <dgm:t>
        <a:bodyPr/>
        <a:lstStyle/>
        <a:p>
          <a:pPr rtl="0"/>
          <a:r>
            <a:rPr lang="es-MX" sz="1400" dirty="0"/>
            <a:t>Al no cumplir con el principio de información, no se podría cumplir con el principio de consentimiento, ya que para cumplir con el principio de consentimiento es necesario que éste, </a:t>
          </a:r>
          <a:r>
            <a:rPr lang="es-MX" sz="1400" b="1" dirty="0"/>
            <a:t>sea informado</a:t>
          </a:r>
          <a:r>
            <a:rPr lang="es-MX" sz="1400" dirty="0"/>
            <a:t>, lo cual sucede cuando previo al tratamiento de los datos, se hace del conocimiento del titular que datos y los fines para los cuales serán tratados.</a:t>
          </a:r>
          <a:endParaRPr lang="es-MX" sz="1400" dirty="0">
            <a:latin typeface="Trebuchet MS" panose="020B0603020202020204" pitchFamily="34" charset="0"/>
            <a:ea typeface="+mn-ea"/>
            <a:cs typeface="+mn-cs"/>
          </a:endParaRPr>
        </a:p>
      </dgm:t>
    </dgm:pt>
    <dgm:pt modelId="{ED5288C0-B7BD-4A0A-B1F6-CF2BB623E21E}" type="sibTrans" cxnId="{5052EEC8-B0A0-47C8-B50E-6AB49A2A0164}">
      <dgm:prSet/>
      <dgm:spPr/>
      <dgm:t>
        <a:bodyPr/>
        <a:lstStyle/>
        <a:p>
          <a:pPr algn="ctr"/>
          <a:endParaRPr lang="es-MX"/>
        </a:p>
      </dgm:t>
    </dgm:pt>
    <dgm:pt modelId="{E190A030-073E-49B2-9B96-5DEC2D30BE28}" type="parTrans" cxnId="{5052EEC8-B0A0-47C8-B50E-6AB49A2A0164}">
      <dgm:prSet/>
      <dgm:spPr/>
      <dgm:t>
        <a:bodyPr/>
        <a:lstStyle/>
        <a:p>
          <a:pPr algn="ctr"/>
          <a:endParaRPr lang="es-MX"/>
        </a:p>
      </dgm:t>
    </dgm:pt>
    <dgm:pt modelId="{00ADA478-A4E5-4CEA-9A7D-5B3CD49B16BF}" type="pres">
      <dgm:prSet presAssocID="{8BC13505-7C31-4462-9309-712CD40F1554}" presName="linear" presStyleCnt="0">
        <dgm:presLayoutVars>
          <dgm:dir/>
          <dgm:resizeHandles val="exact"/>
        </dgm:presLayoutVars>
      </dgm:prSet>
      <dgm:spPr/>
    </dgm:pt>
    <dgm:pt modelId="{D2EAEF89-1256-46DD-94D1-F2A5B67CBD32}" type="pres">
      <dgm:prSet presAssocID="{590A0524-16DE-4B07-AD46-8167D8FB3A93}" presName="comp" presStyleCnt="0"/>
      <dgm:spPr/>
    </dgm:pt>
    <dgm:pt modelId="{C4EF0E5F-A02A-45F5-8E38-7CA232C9FC4B}" type="pres">
      <dgm:prSet presAssocID="{590A0524-16DE-4B07-AD46-8167D8FB3A93}" presName="box" presStyleLbl="node1" presStyleIdx="0" presStyleCnt="4"/>
      <dgm:spPr>
        <a:xfrm>
          <a:off x="0" y="0"/>
          <a:ext cx="11929403" cy="1064769"/>
        </a:xfrm>
        <a:prstGeom prst="round2DiagRect">
          <a:avLst/>
        </a:prstGeom>
      </dgm:spPr>
    </dgm:pt>
    <dgm:pt modelId="{6F4E4B41-3B8B-49D2-9427-07BF49C47117}" type="pres">
      <dgm:prSet presAssocID="{590A0524-16DE-4B07-AD46-8167D8FB3A93}" presName="img" presStyleLbl="fgImgPlace1" presStyleIdx="0" presStyleCnt="4"/>
      <dgm:spPr>
        <a:xfrm>
          <a:off x="106476" y="106476"/>
          <a:ext cx="2385880" cy="851815"/>
        </a:xfrm>
        <a:prstGeom prst="roundRect">
          <a:avLst>
            <a:gd name="adj" fmla="val 10000"/>
          </a:avLst>
        </a:prstGeom>
        <a:blipFill>
          <a:blip xmlns:r="http://schemas.openxmlformats.org/officeDocument/2006/relationships" r:embed="rId1" cstate="print"/>
          <a:srcRect/>
          <a:stretch>
            <a:fillRect t="-29000" b="-29000"/>
          </a:stretch>
        </a:blipFill>
      </dgm:spPr>
    </dgm:pt>
    <dgm:pt modelId="{CAE5C3F6-0907-4793-BFB1-FB13747CA554}" type="pres">
      <dgm:prSet presAssocID="{590A0524-16DE-4B07-AD46-8167D8FB3A93}" presName="text" presStyleLbl="node1" presStyleIdx="0" presStyleCnt="4">
        <dgm:presLayoutVars>
          <dgm:bulletEnabled val="1"/>
        </dgm:presLayoutVars>
      </dgm:prSet>
      <dgm:spPr/>
    </dgm:pt>
    <dgm:pt modelId="{02EAB423-4CBE-4230-9CDD-230E2D8ECEEF}" type="pres">
      <dgm:prSet presAssocID="{EFF63D21-CFC1-46C5-9ED4-DE2243C42EC2}" presName="spacer" presStyleCnt="0"/>
      <dgm:spPr/>
    </dgm:pt>
    <dgm:pt modelId="{38E24FA0-2F92-4924-89D9-B0884FEEC105}" type="pres">
      <dgm:prSet presAssocID="{9A5BAB92-45D8-4F55-888E-CB2616D16871}" presName="comp" presStyleCnt="0"/>
      <dgm:spPr/>
    </dgm:pt>
    <dgm:pt modelId="{A03A5D76-F683-49BC-A013-59B5183E260B}" type="pres">
      <dgm:prSet presAssocID="{9A5BAB92-45D8-4F55-888E-CB2616D16871}" presName="box" presStyleLbl="node1" presStyleIdx="1" presStyleCnt="4"/>
      <dgm:spPr>
        <a:xfrm>
          <a:off x="0" y="1171246"/>
          <a:ext cx="11929403" cy="1064769"/>
        </a:xfrm>
        <a:prstGeom prst="round1Rect">
          <a:avLst/>
        </a:prstGeom>
      </dgm:spPr>
    </dgm:pt>
    <dgm:pt modelId="{7CC9315C-3395-4A57-B3EC-880F82104220}" type="pres">
      <dgm:prSet presAssocID="{9A5BAB92-45D8-4F55-888E-CB2616D16871}" presName="img" presStyleLbl="fgImgPlace1" presStyleIdx="1" presStyleCnt="4"/>
      <dgm:spPr>
        <a:xfrm>
          <a:off x="106476" y="1277723"/>
          <a:ext cx="2385880" cy="851815"/>
        </a:xfrm>
        <a:prstGeom prst="roundRect">
          <a:avLst>
            <a:gd name="adj" fmla="val 10000"/>
          </a:avLst>
        </a:prstGeom>
        <a:blipFill>
          <a:blip xmlns:r="http://schemas.openxmlformats.org/officeDocument/2006/relationships" r:embed="rId2"/>
          <a:srcRect/>
          <a:stretch>
            <a:fillRect t="-28000" b="-28000"/>
          </a:stretch>
        </a:blipFill>
      </dgm:spPr>
    </dgm:pt>
    <dgm:pt modelId="{EC55D5D5-8BAF-4245-A588-00E88E05E71E}" type="pres">
      <dgm:prSet presAssocID="{9A5BAB92-45D8-4F55-888E-CB2616D16871}" presName="text" presStyleLbl="node1" presStyleIdx="1" presStyleCnt="4">
        <dgm:presLayoutVars>
          <dgm:bulletEnabled val="1"/>
        </dgm:presLayoutVars>
      </dgm:prSet>
      <dgm:spPr>
        <a:prstGeom prst="round1Rect">
          <a:avLst/>
        </a:prstGeom>
      </dgm:spPr>
    </dgm:pt>
    <dgm:pt modelId="{37243405-BE9B-4015-A737-D1A5D4F39D61}" type="pres">
      <dgm:prSet presAssocID="{354794C8-1363-4B22-854B-DCE897CAC36C}" presName="spacer" presStyleCnt="0"/>
      <dgm:spPr/>
    </dgm:pt>
    <dgm:pt modelId="{FD704491-A4E2-4026-A599-44ABB7E1403F}" type="pres">
      <dgm:prSet presAssocID="{DA864EDB-D774-4B0C-B3D1-E182CEDBEAB1}" presName="comp" presStyleCnt="0"/>
      <dgm:spPr/>
    </dgm:pt>
    <dgm:pt modelId="{98194101-6F85-4EE1-938D-CFCC4E58A551}" type="pres">
      <dgm:prSet presAssocID="{DA864EDB-D774-4B0C-B3D1-E182CEDBEAB1}" presName="box" presStyleLbl="node1" presStyleIdx="2" presStyleCnt="4" custLinFactNeighborX="-885" custLinFactNeighborY="1102"/>
      <dgm:spPr>
        <a:xfrm>
          <a:off x="0" y="2342492"/>
          <a:ext cx="11929403" cy="1064769"/>
        </a:xfrm>
        <a:prstGeom prst="round2DiagRect">
          <a:avLst/>
        </a:prstGeom>
      </dgm:spPr>
    </dgm:pt>
    <dgm:pt modelId="{5317B43E-7EAD-48C2-98D6-EB8CEF037C81}" type="pres">
      <dgm:prSet presAssocID="{DA864EDB-D774-4B0C-B3D1-E182CEDBEAB1}" presName="img" presStyleLbl="fgImgPlace1" presStyleIdx="2" presStyleCnt="4"/>
      <dgm:spPr>
        <a:xfrm>
          <a:off x="106476" y="2448969"/>
          <a:ext cx="2385880" cy="851815"/>
        </a:xfrm>
        <a:prstGeom prst="roundRect">
          <a:avLst>
            <a:gd name="adj" fmla="val 10000"/>
          </a:avLst>
        </a:prstGeom>
        <a:blipFill>
          <a:blip xmlns:r="http://schemas.openxmlformats.org/officeDocument/2006/relationships" r:embed="rId3"/>
          <a:srcRect/>
          <a:stretch>
            <a:fillRect t="-9000" b="-9000"/>
          </a:stretch>
        </a:blipFill>
      </dgm:spPr>
    </dgm:pt>
    <dgm:pt modelId="{E7E1EBCB-6DC1-4FAC-B54C-27A16849A6BD}" type="pres">
      <dgm:prSet presAssocID="{DA864EDB-D774-4B0C-B3D1-E182CEDBEAB1}" presName="text" presStyleLbl="node1" presStyleIdx="2" presStyleCnt="4">
        <dgm:presLayoutVars>
          <dgm:bulletEnabled val="1"/>
        </dgm:presLayoutVars>
      </dgm:prSet>
      <dgm:spPr>
        <a:prstGeom prst="round2DiagRect">
          <a:avLst/>
        </a:prstGeom>
      </dgm:spPr>
    </dgm:pt>
    <dgm:pt modelId="{70066A68-3D06-4A5D-9EFE-BFFFC2D2E2F4}" type="pres">
      <dgm:prSet presAssocID="{BC7AF28B-0092-4A7D-B788-DCF3309AF6B2}" presName="spacer" presStyleCnt="0"/>
      <dgm:spPr/>
    </dgm:pt>
    <dgm:pt modelId="{50B9A15B-A80E-4881-AE5E-16390240F137}" type="pres">
      <dgm:prSet presAssocID="{DA6A0100-F75D-4D51-AB0F-F1D174893EB4}" presName="comp" presStyleCnt="0"/>
      <dgm:spPr/>
    </dgm:pt>
    <dgm:pt modelId="{B71876F0-9882-43D7-9719-CEADFF95B663}" type="pres">
      <dgm:prSet presAssocID="{DA6A0100-F75D-4D51-AB0F-F1D174893EB4}" presName="box" presStyleLbl="node1" presStyleIdx="3" presStyleCnt="4" custLinFactNeighborX="75877" custLinFactNeighborY="1207"/>
      <dgm:spPr>
        <a:xfrm>
          <a:off x="0" y="3513738"/>
          <a:ext cx="11929403" cy="1064769"/>
        </a:xfrm>
        <a:prstGeom prst="round1Rect">
          <a:avLst/>
        </a:prstGeom>
      </dgm:spPr>
    </dgm:pt>
    <dgm:pt modelId="{3B92F642-09E4-4C3C-BBC7-C6AE4E7561BF}" type="pres">
      <dgm:prSet presAssocID="{DA6A0100-F75D-4D51-AB0F-F1D174893EB4}" presName="img" presStyleLbl="fgImgPlace1" presStyleIdx="3" presStyleCnt="4"/>
      <dgm:spPr>
        <a:xfrm>
          <a:off x="106476" y="3620215"/>
          <a:ext cx="2385880" cy="851815"/>
        </a:xfrm>
        <a:prstGeom prst="roundRect">
          <a:avLst>
            <a:gd name="adj" fmla="val 10000"/>
          </a:avLst>
        </a:prstGeom>
        <a:blipFill rotWithShape="1">
          <a:blip xmlns:r="http://schemas.openxmlformats.org/officeDocument/2006/relationships" r:embed="rId4"/>
          <a:stretch>
            <a:fillRect/>
          </a:stretch>
        </a:blipFill>
      </dgm:spPr>
    </dgm:pt>
    <dgm:pt modelId="{A982EFBF-9EC7-4434-9C1C-836C526E74EB}" type="pres">
      <dgm:prSet presAssocID="{DA6A0100-F75D-4D51-AB0F-F1D174893EB4}" presName="text" presStyleLbl="node1" presStyleIdx="3" presStyleCnt="4">
        <dgm:presLayoutVars>
          <dgm:bulletEnabled val="1"/>
        </dgm:presLayoutVars>
      </dgm:prSet>
      <dgm:spPr>
        <a:prstGeom prst="round1Rect">
          <a:avLst/>
        </a:prstGeom>
      </dgm:spPr>
    </dgm:pt>
  </dgm:ptLst>
  <dgm:cxnLst>
    <dgm:cxn modelId="{4D20F700-0B36-4CE7-B332-AF33862B29D5}" type="presOf" srcId="{590A0524-16DE-4B07-AD46-8167D8FB3A93}" destId="{C4EF0E5F-A02A-45F5-8E38-7CA232C9FC4B}" srcOrd="0" destOrd="0" presId="urn:microsoft.com/office/officeart/2005/8/layout/vList4#3"/>
    <dgm:cxn modelId="{266C310A-9E4C-47D3-9025-BD9C34CE1B3A}" type="presOf" srcId="{DA6A0100-F75D-4D51-AB0F-F1D174893EB4}" destId="{A982EFBF-9EC7-4434-9C1C-836C526E74EB}" srcOrd="1" destOrd="0" presId="urn:microsoft.com/office/officeart/2005/8/layout/vList4#3"/>
    <dgm:cxn modelId="{F4681B25-0553-4482-9F2A-B41F17DF3B6B}" type="presOf" srcId="{DA6A0100-F75D-4D51-AB0F-F1D174893EB4}" destId="{B71876F0-9882-43D7-9719-CEADFF95B663}" srcOrd="0" destOrd="0" presId="urn:microsoft.com/office/officeart/2005/8/layout/vList4#3"/>
    <dgm:cxn modelId="{3C6AA627-39F0-4C1B-BC50-66142D1E6933}" type="presOf" srcId="{DA864EDB-D774-4B0C-B3D1-E182CEDBEAB1}" destId="{98194101-6F85-4EE1-938D-CFCC4E58A551}" srcOrd="0" destOrd="0" presId="urn:microsoft.com/office/officeart/2005/8/layout/vList4#3"/>
    <dgm:cxn modelId="{EE46062C-E123-48C6-B27C-E71E5D149CF9}" srcId="{8BC13505-7C31-4462-9309-712CD40F1554}" destId="{590A0524-16DE-4B07-AD46-8167D8FB3A93}" srcOrd="0" destOrd="0" parTransId="{F90CC0FA-A17B-4AC7-9232-A9A574AD0B71}" sibTransId="{EFF63D21-CFC1-46C5-9ED4-DE2243C42EC2}"/>
    <dgm:cxn modelId="{0C1FA05E-AE83-4E0B-9AF5-AE1FDF3A12C9}" srcId="{8BC13505-7C31-4462-9309-712CD40F1554}" destId="{9A5BAB92-45D8-4F55-888E-CB2616D16871}" srcOrd="1" destOrd="0" parTransId="{68C6CDE1-FF4F-40B3-B66C-5DE7235E5A94}" sibTransId="{354794C8-1363-4B22-854B-DCE897CAC36C}"/>
    <dgm:cxn modelId="{583F4162-6E91-49C6-AC8A-979BEFE71693}" srcId="{8BC13505-7C31-4462-9309-712CD40F1554}" destId="{DA864EDB-D774-4B0C-B3D1-E182CEDBEAB1}" srcOrd="2" destOrd="0" parTransId="{12A4B31D-EBA4-4A1F-B98E-BC96BED7EA02}" sibTransId="{BC7AF28B-0092-4A7D-B788-DCF3309AF6B2}"/>
    <dgm:cxn modelId="{E28B0073-D7E2-4E93-A05F-E93F2761EDB8}" type="presOf" srcId="{DA864EDB-D774-4B0C-B3D1-E182CEDBEAB1}" destId="{E7E1EBCB-6DC1-4FAC-B54C-27A16849A6BD}" srcOrd="1" destOrd="0" presId="urn:microsoft.com/office/officeart/2005/8/layout/vList4#3"/>
    <dgm:cxn modelId="{9308DA5A-D9DF-4037-9C98-886FD5D22D97}" type="presOf" srcId="{590A0524-16DE-4B07-AD46-8167D8FB3A93}" destId="{CAE5C3F6-0907-4793-BFB1-FB13747CA554}" srcOrd="1" destOrd="0" presId="urn:microsoft.com/office/officeart/2005/8/layout/vList4#3"/>
    <dgm:cxn modelId="{458D857D-BCE1-4782-A058-05C048AC8E59}" type="presOf" srcId="{9A5BAB92-45D8-4F55-888E-CB2616D16871}" destId="{EC55D5D5-8BAF-4245-A588-00E88E05E71E}" srcOrd="1" destOrd="0" presId="urn:microsoft.com/office/officeart/2005/8/layout/vList4#3"/>
    <dgm:cxn modelId="{5052EEC8-B0A0-47C8-B50E-6AB49A2A0164}" srcId="{8BC13505-7C31-4462-9309-712CD40F1554}" destId="{DA6A0100-F75D-4D51-AB0F-F1D174893EB4}" srcOrd="3" destOrd="0" parTransId="{E190A030-073E-49B2-9B96-5DEC2D30BE28}" sibTransId="{ED5288C0-B7BD-4A0A-B1F6-CF2BB623E21E}"/>
    <dgm:cxn modelId="{B92D20E2-CA02-498B-B851-0D451261CFB3}" type="presOf" srcId="{8BC13505-7C31-4462-9309-712CD40F1554}" destId="{00ADA478-A4E5-4CEA-9A7D-5B3CD49B16BF}" srcOrd="0" destOrd="0" presId="urn:microsoft.com/office/officeart/2005/8/layout/vList4#3"/>
    <dgm:cxn modelId="{D98F03E3-5305-4202-9ACB-DBF96333939D}" type="presOf" srcId="{9A5BAB92-45D8-4F55-888E-CB2616D16871}" destId="{A03A5D76-F683-49BC-A013-59B5183E260B}" srcOrd="0" destOrd="0" presId="urn:microsoft.com/office/officeart/2005/8/layout/vList4#3"/>
    <dgm:cxn modelId="{B09E85A4-0BC6-4A86-87D9-C7A29F02E07C}" type="presParOf" srcId="{00ADA478-A4E5-4CEA-9A7D-5B3CD49B16BF}" destId="{D2EAEF89-1256-46DD-94D1-F2A5B67CBD32}" srcOrd="0" destOrd="0" presId="urn:microsoft.com/office/officeart/2005/8/layout/vList4#3"/>
    <dgm:cxn modelId="{D372CC9F-15AF-449C-ABEA-5803E9B82EBC}" type="presParOf" srcId="{D2EAEF89-1256-46DD-94D1-F2A5B67CBD32}" destId="{C4EF0E5F-A02A-45F5-8E38-7CA232C9FC4B}" srcOrd="0" destOrd="0" presId="urn:microsoft.com/office/officeart/2005/8/layout/vList4#3"/>
    <dgm:cxn modelId="{8D26F193-9A0A-4FA9-95D5-ED1F48E64CA9}" type="presParOf" srcId="{D2EAEF89-1256-46DD-94D1-F2A5B67CBD32}" destId="{6F4E4B41-3B8B-49D2-9427-07BF49C47117}" srcOrd="1" destOrd="0" presId="urn:microsoft.com/office/officeart/2005/8/layout/vList4#3"/>
    <dgm:cxn modelId="{17DD5FF7-F629-4310-8821-0C3EBEE158AA}" type="presParOf" srcId="{D2EAEF89-1256-46DD-94D1-F2A5B67CBD32}" destId="{CAE5C3F6-0907-4793-BFB1-FB13747CA554}" srcOrd="2" destOrd="0" presId="urn:microsoft.com/office/officeart/2005/8/layout/vList4#3"/>
    <dgm:cxn modelId="{F498AB54-41C3-4709-844E-A11B00F2ECBF}" type="presParOf" srcId="{00ADA478-A4E5-4CEA-9A7D-5B3CD49B16BF}" destId="{02EAB423-4CBE-4230-9CDD-230E2D8ECEEF}" srcOrd="1" destOrd="0" presId="urn:microsoft.com/office/officeart/2005/8/layout/vList4#3"/>
    <dgm:cxn modelId="{9FD92912-0F77-40C4-AE9E-2B57F31FBD09}" type="presParOf" srcId="{00ADA478-A4E5-4CEA-9A7D-5B3CD49B16BF}" destId="{38E24FA0-2F92-4924-89D9-B0884FEEC105}" srcOrd="2" destOrd="0" presId="urn:microsoft.com/office/officeart/2005/8/layout/vList4#3"/>
    <dgm:cxn modelId="{4DDCC7B7-D7C2-4399-AD19-6D4959586A4D}" type="presParOf" srcId="{38E24FA0-2F92-4924-89D9-B0884FEEC105}" destId="{A03A5D76-F683-49BC-A013-59B5183E260B}" srcOrd="0" destOrd="0" presId="urn:microsoft.com/office/officeart/2005/8/layout/vList4#3"/>
    <dgm:cxn modelId="{E67F6AB0-629D-40ED-9A05-3CC4944165D2}" type="presParOf" srcId="{38E24FA0-2F92-4924-89D9-B0884FEEC105}" destId="{7CC9315C-3395-4A57-B3EC-880F82104220}" srcOrd="1" destOrd="0" presId="urn:microsoft.com/office/officeart/2005/8/layout/vList4#3"/>
    <dgm:cxn modelId="{C475E322-8CBD-4B2D-9BF1-E93B07ED9062}" type="presParOf" srcId="{38E24FA0-2F92-4924-89D9-B0884FEEC105}" destId="{EC55D5D5-8BAF-4245-A588-00E88E05E71E}" srcOrd="2" destOrd="0" presId="urn:microsoft.com/office/officeart/2005/8/layout/vList4#3"/>
    <dgm:cxn modelId="{CF5D96DC-EB96-4D38-95FE-2AC7058DC6FD}" type="presParOf" srcId="{00ADA478-A4E5-4CEA-9A7D-5B3CD49B16BF}" destId="{37243405-BE9B-4015-A737-D1A5D4F39D61}" srcOrd="3" destOrd="0" presId="urn:microsoft.com/office/officeart/2005/8/layout/vList4#3"/>
    <dgm:cxn modelId="{74A751CF-241C-4078-9E2F-362B1F02C752}" type="presParOf" srcId="{00ADA478-A4E5-4CEA-9A7D-5B3CD49B16BF}" destId="{FD704491-A4E2-4026-A599-44ABB7E1403F}" srcOrd="4" destOrd="0" presId="urn:microsoft.com/office/officeart/2005/8/layout/vList4#3"/>
    <dgm:cxn modelId="{7179FC06-07E3-4CD0-80B1-CAD46D17E757}" type="presParOf" srcId="{FD704491-A4E2-4026-A599-44ABB7E1403F}" destId="{98194101-6F85-4EE1-938D-CFCC4E58A551}" srcOrd="0" destOrd="0" presId="urn:microsoft.com/office/officeart/2005/8/layout/vList4#3"/>
    <dgm:cxn modelId="{1988A8AC-5562-47F7-A36C-D0145E0F25A6}" type="presParOf" srcId="{FD704491-A4E2-4026-A599-44ABB7E1403F}" destId="{5317B43E-7EAD-48C2-98D6-EB8CEF037C81}" srcOrd="1" destOrd="0" presId="urn:microsoft.com/office/officeart/2005/8/layout/vList4#3"/>
    <dgm:cxn modelId="{6FC02457-3EBC-4A2C-AE7C-F7A93F0A521E}" type="presParOf" srcId="{FD704491-A4E2-4026-A599-44ABB7E1403F}" destId="{E7E1EBCB-6DC1-4FAC-B54C-27A16849A6BD}" srcOrd="2" destOrd="0" presId="urn:microsoft.com/office/officeart/2005/8/layout/vList4#3"/>
    <dgm:cxn modelId="{B2942882-0D8E-43B9-A0B1-ABE8FE70E18A}" type="presParOf" srcId="{00ADA478-A4E5-4CEA-9A7D-5B3CD49B16BF}" destId="{70066A68-3D06-4A5D-9EFE-BFFFC2D2E2F4}" srcOrd="5" destOrd="0" presId="urn:microsoft.com/office/officeart/2005/8/layout/vList4#3"/>
    <dgm:cxn modelId="{0C922818-0137-4E2D-8D49-D69909E6663E}" type="presParOf" srcId="{00ADA478-A4E5-4CEA-9A7D-5B3CD49B16BF}" destId="{50B9A15B-A80E-4881-AE5E-16390240F137}" srcOrd="6" destOrd="0" presId="urn:microsoft.com/office/officeart/2005/8/layout/vList4#3"/>
    <dgm:cxn modelId="{385DD883-2813-46CF-B37F-E174B3AC21F3}" type="presParOf" srcId="{50B9A15B-A80E-4881-AE5E-16390240F137}" destId="{B71876F0-9882-43D7-9719-CEADFF95B663}" srcOrd="0" destOrd="0" presId="urn:microsoft.com/office/officeart/2005/8/layout/vList4#3"/>
    <dgm:cxn modelId="{B5F5B290-3873-4A05-BD78-61EB5F6D60EF}" type="presParOf" srcId="{50B9A15B-A80E-4881-AE5E-16390240F137}" destId="{3B92F642-09E4-4C3C-BBC7-C6AE4E7561BF}" srcOrd="1" destOrd="0" presId="urn:microsoft.com/office/officeart/2005/8/layout/vList4#3"/>
    <dgm:cxn modelId="{3B25DD41-4E53-461B-8B4F-BE8DBC452BBB}" type="presParOf" srcId="{50B9A15B-A80E-4881-AE5E-16390240F137}" destId="{A982EFBF-9EC7-4434-9C1C-836C526E74E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22B34-3A87-47A4-AF07-4471898C66A6}"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s-MX"/>
        </a:p>
      </dgm:t>
    </dgm:pt>
    <dgm:pt modelId="{A6D5180A-FF00-4B53-AD72-8E472D647F81}">
      <dgm:prSet phldrT="[Texto]" custT="1"/>
      <dgm:spPr/>
      <dgm:t>
        <a:bodyPr/>
        <a:lstStyle/>
        <a:p>
          <a:r>
            <a:rPr lang="es-MX" sz="2400" b="1" dirty="0">
              <a:solidFill>
                <a:schemeClr val="tx2">
                  <a:lumMod val="75000"/>
                </a:schemeClr>
              </a:solidFill>
            </a:rPr>
            <a:t>Atribuciones del INFONL</a:t>
          </a:r>
        </a:p>
      </dgm:t>
    </dgm:pt>
    <dgm:pt modelId="{DD8CF581-F36B-432B-9898-311E0E0C2E37}" type="parTrans" cxnId="{03BBF45C-83A8-49B9-87CC-8858324FDF67}">
      <dgm:prSet/>
      <dgm:spPr/>
      <dgm:t>
        <a:bodyPr/>
        <a:lstStyle/>
        <a:p>
          <a:endParaRPr lang="es-MX"/>
        </a:p>
      </dgm:t>
    </dgm:pt>
    <dgm:pt modelId="{E2D9D1BC-2DBB-4B2B-A4A6-6B5ADA6973CA}" type="sibTrans" cxnId="{03BBF45C-83A8-49B9-87CC-8858324FDF67}">
      <dgm:prSet/>
      <dgm:spPr/>
      <dgm:t>
        <a:bodyPr/>
        <a:lstStyle/>
        <a:p>
          <a:endParaRPr lang="es-MX"/>
        </a:p>
      </dgm:t>
    </dgm:pt>
    <dgm:pt modelId="{A0AB0405-D8B0-45C1-B73F-7AA2B402D33F}">
      <dgm:prSet phldrT="[Texto]" custT="1"/>
      <dgm:spPr/>
      <dgm:t>
        <a:bodyPr/>
        <a:lstStyle/>
        <a:p>
          <a:r>
            <a:rPr lang="es-MX" sz="1600" b="1" dirty="0"/>
            <a:t>Procedimiento de verificación</a:t>
          </a:r>
        </a:p>
      </dgm:t>
    </dgm:pt>
    <dgm:pt modelId="{2A4D61E7-C7E0-42B3-B42F-E758C02DF449}" type="parTrans" cxnId="{323A9EE9-98B0-4F6E-867B-AC52041C1079}">
      <dgm:prSet/>
      <dgm:spPr/>
      <dgm:t>
        <a:bodyPr/>
        <a:lstStyle/>
        <a:p>
          <a:endParaRPr lang="es-MX"/>
        </a:p>
      </dgm:t>
    </dgm:pt>
    <dgm:pt modelId="{DBB4EC12-4299-4C94-91D5-D1CEFBB6A3A6}" type="sibTrans" cxnId="{323A9EE9-98B0-4F6E-867B-AC52041C1079}">
      <dgm:prSet/>
      <dgm:spPr/>
      <dgm:t>
        <a:bodyPr/>
        <a:lstStyle/>
        <a:p>
          <a:endParaRPr lang="es-MX"/>
        </a:p>
      </dgm:t>
    </dgm:pt>
    <dgm:pt modelId="{33D84AB7-60AC-483D-B909-B20C40161F9E}">
      <dgm:prSet phldrT="[Texto]" custT="1"/>
      <dgm:spPr/>
      <dgm:t>
        <a:bodyPr/>
        <a:lstStyle/>
        <a:p>
          <a:pPr algn="just"/>
          <a:r>
            <a:rPr lang="es-MX" sz="1600" b="1" dirty="0"/>
            <a:t>De oficio: </a:t>
          </a:r>
          <a:r>
            <a:rPr lang="es-MX" sz="1600" b="0" dirty="0"/>
            <a:t>El INFONL </a:t>
          </a:r>
          <a:r>
            <a:rPr lang="es-MX" sz="1600" dirty="0"/>
            <a:t>cuenta con indicios que hagan presumir la existencia de violaciones a la ley de la materia.</a:t>
          </a:r>
        </a:p>
      </dgm:t>
    </dgm:pt>
    <dgm:pt modelId="{BF68CDEC-B0DA-4C00-8324-F86F245CE972}" type="parTrans" cxnId="{FFEBEE86-3B6F-4CBD-98A6-7BA547FA9A05}">
      <dgm:prSet/>
      <dgm:spPr/>
      <dgm:t>
        <a:bodyPr/>
        <a:lstStyle/>
        <a:p>
          <a:endParaRPr lang="es-MX"/>
        </a:p>
      </dgm:t>
    </dgm:pt>
    <dgm:pt modelId="{DEA1593E-9843-4260-9FD0-1F80D3163D1A}" type="sibTrans" cxnId="{FFEBEE86-3B6F-4CBD-98A6-7BA547FA9A05}">
      <dgm:prSet/>
      <dgm:spPr/>
      <dgm:t>
        <a:bodyPr/>
        <a:lstStyle/>
        <a:p>
          <a:endParaRPr lang="es-MX"/>
        </a:p>
      </dgm:t>
    </dgm:pt>
    <dgm:pt modelId="{ADCEDBA0-9B34-47A3-853E-025B5F90B5C8}">
      <dgm:prSet phldrT="[Texto]" custT="1"/>
      <dgm:spPr/>
      <dgm:t>
        <a:bodyPr/>
        <a:lstStyle/>
        <a:p>
          <a:pPr algn="just"/>
          <a:r>
            <a:rPr lang="es-MX" sz="1600" b="1" dirty="0"/>
            <a:t>Denuncia: </a:t>
          </a:r>
          <a:r>
            <a:rPr lang="es-MX" sz="1600" dirty="0"/>
            <a:t>El titular considera que el responsable ha cometido actos contrarios a la ley en la materia, que los afecta. </a:t>
          </a:r>
        </a:p>
      </dgm:t>
    </dgm:pt>
    <dgm:pt modelId="{70F12A0E-9C99-4AD4-987C-0553DA1AC20F}" type="parTrans" cxnId="{FB5D8FC8-798D-4A38-B5EF-63A509F4E37B}">
      <dgm:prSet/>
      <dgm:spPr/>
      <dgm:t>
        <a:bodyPr/>
        <a:lstStyle/>
        <a:p>
          <a:endParaRPr lang="es-MX"/>
        </a:p>
      </dgm:t>
    </dgm:pt>
    <dgm:pt modelId="{0784C205-145B-42FE-92FE-50622DC9F80E}" type="sibTrans" cxnId="{FB5D8FC8-798D-4A38-B5EF-63A509F4E37B}">
      <dgm:prSet/>
      <dgm:spPr/>
      <dgm:t>
        <a:bodyPr/>
        <a:lstStyle/>
        <a:p>
          <a:endParaRPr lang="es-MX"/>
        </a:p>
      </dgm:t>
    </dgm:pt>
    <dgm:pt modelId="{159C25AF-CA8B-4370-B74F-BA5B1276E33A}">
      <dgm:prSet phldrT="[Texto]" custT="1"/>
      <dgm:spPr/>
      <dgm:t>
        <a:bodyPr/>
        <a:lstStyle/>
        <a:p>
          <a:r>
            <a:rPr lang="es-ES" sz="1600" b="1" dirty="0"/>
            <a:t>Procedimientos de evaluación en materia de protección de datos personales </a:t>
          </a:r>
          <a:endParaRPr lang="es-MX" sz="1600" b="1" dirty="0"/>
        </a:p>
      </dgm:t>
    </dgm:pt>
    <dgm:pt modelId="{5A781403-EA7D-4158-A389-CBC2D39D9084}" type="parTrans" cxnId="{7DC2BBA8-03B7-444A-909F-017D30A3A9C0}">
      <dgm:prSet/>
      <dgm:spPr/>
      <dgm:t>
        <a:bodyPr/>
        <a:lstStyle/>
        <a:p>
          <a:endParaRPr lang="es-MX"/>
        </a:p>
      </dgm:t>
    </dgm:pt>
    <dgm:pt modelId="{9DF2590D-5395-4676-A86E-6DD2DCA3A99F}" type="sibTrans" cxnId="{7DC2BBA8-03B7-444A-909F-017D30A3A9C0}">
      <dgm:prSet/>
      <dgm:spPr/>
      <dgm:t>
        <a:bodyPr/>
        <a:lstStyle/>
        <a:p>
          <a:endParaRPr lang="es-MX"/>
        </a:p>
      </dgm:t>
    </dgm:pt>
    <dgm:pt modelId="{405694B0-B6D7-4FCC-8C03-5878C7C97507}">
      <dgm:prSet phldrT="[Texto]" custT="1"/>
      <dgm:spPr/>
      <dgm:t>
        <a:bodyPr/>
        <a:lstStyle/>
        <a:p>
          <a:pPr algn="just"/>
          <a:r>
            <a:rPr lang="es-ES" sz="14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dirty="0"/>
        </a:p>
      </dgm:t>
    </dgm:pt>
    <dgm:pt modelId="{C2010781-E85C-4577-90C8-021C8CD3F05E}" type="parTrans" cxnId="{740F2B2D-1A2F-4F7B-9479-C2997474A5D3}">
      <dgm:prSet/>
      <dgm:spPr/>
      <dgm:t>
        <a:bodyPr/>
        <a:lstStyle/>
        <a:p>
          <a:endParaRPr lang="es-MX"/>
        </a:p>
      </dgm:t>
    </dgm:pt>
    <dgm:pt modelId="{B56F25FD-D00D-4FA5-AC77-12C4163C5C2D}" type="sibTrans" cxnId="{740F2B2D-1A2F-4F7B-9479-C2997474A5D3}">
      <dgm:prSet/>
      <dgm:spPr/>
      <dgm:t>
        <a:bodyPr/>
        <a:lstStyle/>
        <a:p>
          <a:endParaRPr lang="es-MX"/>
        </a:p>
      </dgm:t>
    </dgm:pt>
    <dgm:pt modelId="{C6FB987E-6FE8-4E95-8713-9EA0199FBF34}">
      <dgm:prSet phldrT="[Texto]" custT="1"/>
      <dgm:spPr/>
      <dgm:t>
        <a:bodyPr/>
        <a:lstStyle/>
        <a:p>
          <a:r>
            <a:rPr lang="es-MX" sz="1400" b="1" dirty="0"/>
            <a:t>Puede iniciarse</a:t>
          </a:r>
        </a:p>
      </dgm:t>
    </dgm:pt>
    <dgm:pt modelId="{E8A82A03-E5CD-4627-808C-424744AF0B50}" type="parTrans" cxnId="{B3AC06D8-891A-41B2-A0D4-1E27350BF9A2}">
      <dgm:prSet/>
      <dgm:spPr/>
      <dgm:t>
        <a:bodyPr/>
        <a:lstStyle/>
        <a:p>
          <a:endParaRPr lang="es-MX"/>
        </a:p>
      </dgm:t>
    </dgm:pt>
    <dgm:pt modelId="{F33051C1-6206-4D21-8604-CD32E2338053}" type="sibTrans" cxnId="{B3AC06D8-891A-41B2-A0D4-1E27350BF9A2}">
      <dgm:prSet/>
      <dgm:spPr/>
      <dgm:t>
        <a:bodyPr/>
        <a:lstStyle/>
        <a:p>
          <a:endParaRPr lang="es-MX"/>
        </a:p>
      </dgm:t>
    </dgm:pt>
    <dgm:pt modelId="{9368ABEB-BF95-4DD2-BF4F-CB51D2C7D3D2}">
      <dgm:prSet phldrT="[Texto]" custT="1"/>
      <dgm:spPr/>
      <dgm:t>
        <a:bodyPr/>
        <a:lstStyle/>
        <a:p>
          <a:r>
            <a:rPr lang="es-MX" sz="1400" b="1" dirty="0"/>
            <a:t>Objeto</a:t>
          </a:r>
        </a:p>
      </dgm:t>
    </dgm:pt>
    <dgm:pt modelId="{0C63E931-F023-44AC-AC94-F06F517DF7F9}" type="parTrans" cxnId="{87963E98-06A0-41F6-A486-6491D7D39B1C}">
      <dgm:prSet/>
      <dgm:spPr/>
      <dgm:t>
        <a:bodyPr/>
        <a:lstStyle/>
        <a:p>
          <a:endParaRPr lang="es-MX"/>
        </a:p>
      </dgm:t>
    </dgm:pt>
    <dgm:pt modelId="{0F4ED086-4DD7-49C6-B8AA-82AB3DCA5A7E}" type="sibTrans" cxnId="{87963E98-06A0-41F6-A486-6491D7D39B1C}">
      <dgm:prSet/>
      <dgm:spPr/>
      <dgm:t>
        <a:bodyPr/>
        <a:lstStyle/>
        <a:p>
          <a:endParaRPr lang="es-MX"/>
        </a:p>
      </dgm:t>
    </dgm:pt>
    <dgm:pt modelId="{7B061C00-35A8-4EB1-B61C-9485277B6826}" type="pres">
      <dgm:prSet presAssocID="{1C622B34-3A87-47A4-AF07-4471898C66A6}" presName="hierChild1" presStyleCnt="0">
        <dgm:presLayoutVars>
          <dgm:chPref val="1"/>
          <dgm:dir/>
          <dgm:animOne val="branch"/>
          <dgm:animLvl val="lvl"/>
          <dgm:resizeHandles/>
        </dgm:presLayoutVars>
      </dgm:prSet>
      <dgm:spPr/>
    </dgm:pt>
    <dgm:pt modelId="{21E51229-463A-4200-A785-7179D474EC30}" type="pres">
      <dgm:prSet presAssocID="{A6D5180A-FF00-4B53-AD72-8E472D647F81}" presName="hierRoot1" presStyleCnt="0"/>
      <dgm:spPr/>
    </dgm:pt>
    <dgm:pt modelId="{995A99A5-B1D3-492F-955E-7BDFA314A718}" type="pres">
      <dgm:prSet presAssocID="{A6D5180A-FF00-4B53-AD72-8E472D647F81}" presName="composite" presStyleCnt="0"/>
      <dgm:spPr/>
    </dgm:pt>
    <dgm:pt modelId="{C82DD8B0-670A-4709-B2BA-729A1055EDA3}" type="pres">
      <dgm:prSet presAssocID="{A6D5180A-FF00-4B53-AD72-8E472D647F81}" presName="background" presStyleLbl="node0" presStyleIdx="0" presStyleCnt="1"/>
      <dgm:spPr/>
    </dgm:pt>
    <dgm:pt modelId="{BC550C37-71FB-4E51-B136-A86DDCB46FF2}" type="pres">
      <dgm:prSet presAssocID="{A6D5180A-FF00-4B53-AD72-8E472D647F81}" presName="text" presStyleLbl="fgAcc0" presStyleIdx="0" presStyleCnt="1" custScaleY="51701" custLinFactNeighborX="-27465" custLinFactNeighborY="1636">
        <dgm:presLayoutVars>
          <dgm:chPref val="3"/>
        </dgm:presLayoutVars>
      </dgm:prSet>
      <dgm:spPr/>
    </dgm:pt>
    <dgm:pt modelId="{24B2EA2E-1618-400E-BACC-9CC9BE374891}" type="pres">
      <dgm:prSet presAssocID="{A6D5180A-FF00-4B53-AD72-8E472D647F81}" presName="hierChild2" presStyleCnt="0"/>
      <dgm:spPr/>
    </dgm:pt>
    <dgm:pt modelId="{77052E02-5063-43BA-9C14-B232BBDC803D}" type="pres">
      <dgm:prSet presAssocID="{2A4D61E7-C7E0-42B3-B42F-E758C02DF449}" presName="Name10" presStyleLbl="parChTrans1D2" presStyleIdx="0" presStyleCnt="2"/>
      <dgm:spPr/>
    </dgm:pt>
    <dgm:pt modelId="{7ABFCF4E-5D04-4DAB-A5CD-FE989A1B4FD0}" type="pres">
      <dgm:prSet presAssocID="{A0AB0405-D8B0-45C1-B73F-7AA2B402D33F}" presName="hierRoot2" presStyleCnt="0"/>
      <dgm:spPr/>
    </dgm:pt>
    <dgm:pt modelId="{7463702C-C1A2-49AE-A451-8B0476EA9F20}" type="pres">
      <dgm:prSet presAssocID="{A0AB0405-D8B0-45C1-B73F-7AA2B402D33F}" presName="composite2" presStyleCnt="0"/>
      <dgm:spPr/>
    </dgm:pt>
    <dgm:pt modelId="{0C8EA392-C192-4BDC-A3B2-17F40EA638A7}" type="pres">
      <dgm:prSet presAssocID="{A0AB0405-D8B0-45C1-B73F-7AA2B402D33F}" presName="background2" presStyleLbl="node2" presStyleIdx="0" presStyleCnt="2"/>
      <dgm:spPr/>
    </dgm:pt>
    <dgm:pt modelId="{870B363E-0182-478B-8549-87B359C038EA}" type="pres">
      <dgm:prSet presAssocID="{A0AB0405-D8B0-45C1-B73F-7AA2B402D33F}" presName="text2" presStyleLbl="fgAcc2" presStyleIdx="0" presStyleCnt="2" custScaleX="81086" custScaleY="48481" custLinFactNeighborX="-68000" custLinFactNeighborY="-4465">
        <dgm:presLayoutVars>
          <dgm:chPref val="3"/>
        </dgm:presLayoutVars>
      </dgm:prSet>
      <dgm:spPr/>
    </dgm:pt>
    <dgm:pt modelId="{713C57CA-D160-45B8-961F-9F6B2EC90FA2}" type="pres">
      <dgm:prSet presAssocID="{A0AB0405-D8B0-45C1-B73F-7AA2B402D33F}" presName="hierChild3" presStyleCnt="0"/>
      <dgm:spPr/>
    </dgm:pt>
    <dgm:pt modelId="{DFA0DCD7-DE93-49A4-B428-2CF14CE74BC5}" type="pres">
      <dgm:prSet presAssocID="{E8A82A03-E5CD-4627-808C-424744AF0B50}" presName="Name17" presStyleLbl="parChTrans1D3" presStyleIdx="0" presStyleCnt="2"/>
      <dgm:spPr/>
    </dgm:pt>
    <dgm:pt modelId="{F27609A7-5775-4E51-96D7-FB32E79FC772}" type="pres">
      <dgm:prSet presAssocID="{C6FB987E-6FE8-4E95-8713-9EA0199FBF34}" presName="hierRoot3" presStyleCnt="0"/>
      <dgm:spPr/>
    </dgm:pt>
    <dgm:pt modelId="{D82DBBA6-67A3-4A35-AD03-0ABBBC7601CF}" type="pres">
      <dgm:prSet presAssocID="{C6FB987E-6FE8-4E95-8713-9EA0199FBF34}" presName="composite3" presStyleCnt="0"/>
      <dgm:spPr/>
    </dgm:pt>
    <dgm:pt modelId="{7EAFE29C-B117-43A0-BC8C-4DAA72CE32C0}" type="pres">
      <dgm:prSet presAssocID="{C6FB987E-6FE8-4E95-8713-9EA0199FBF34}" presName="background3" presStyleLbl="node3" presStyleIdx="0" presStyleCnt="2"/>
      <dgm:spPr/>
    </dgm:pt>
    <dgm:pt modelId="{00339EF7-1346-46AC-91F4-879C6F81F9CF}" type="pres">
      <dgm:prSet presAssocID="{C6FB987E-6FE8-4E95-8713-9EA0199FBF34}" presName="text3" presStyleLbl="fgAcc3" presStyleIdx="0" presStyleCnt="2" custScaleX="55141" custScaleY="38289" custLinFactNeighborX="-5193" custLinFactNeighborY="-19214">
        <dgm:presLayoutVars>
          <dgm:chPref val="3"/>
        </dgm:presLayoutVars>
      </dgm:prSet>
      <dgm:spPr/>
    </dgm:pt>
    <dgm:pt modelId="{1F218314-07FA-43A1-BB05-01AA77791CDD}" type="pres">
      <dgm:prSet presAssocID="{C6FB987E-6FE8-4E95-8713-9EA0199FBF34}" presName="hierChild4" presStyleCnt="0"/>
      <dgm:spPr/>
    </dgm:pt>
    <dgm:pt modelId="{7DD9FC50-194E-408D-A736-9AEB9FC5BEA7}" type="pres">
      <dgm:prSet presAssocID="{BF68CDEC-B0DA-4C00-8324-F86F245CE972}" presName="Name23" presStyleLbl="parChTrans1D4" presStyleIdx="0" presStyleCnt="3"/>
      <dgm:spPr/>
    </dgm:pt>
    <dgm:pt modelId="{0D122429-69BE-46F6-AF42-B10A8B9E855B}" type="pres">
      <dgm:prSet presAssocID="{33D84AB7-60AC-483D-B909-B20C40161F9E}" presName="hierRoot4" presStyleCnt="0"/>
      <dgm:spPr/>
    </dgm:pt>
    <dgm:pt modelId="{CC4F5A2A-3F3D-4361-A2E0-477852B0CA46}" type="pres">
      <dgm:prSet presAssocID="{33D84AB7-60AC-483D-B909-B20C40161F9E}" presName="composite4" presStyleCnt="0"/>
      <dgm:spPr/>
    </dgm:pt>
    <dgm:pt modelId="{FAE17FDC-4597-4223-B0FF-A14B1DE238CD}" type="pres">
      <dgm:prSet presAssocID="{33D84AB7-60AC-483D-B909-B20C40161F9E}" presName="background4" presStyleLbl="node4" presStyleIdx="0" presStyleCnt="3"/>
      <dgm:spPr/>
    </dgm:pt>
    <dgm:pt modelId="{29D0C678-25F7-4FBE-9592-AAF8E766520A}" type="pres">
      <dgm:prSet presAssocID="{33D84AB7-60AC-483D-B909-B20C40161F9E}" presName="text4" presStyleLbl="fgAcc4" presStyleIdx="0" presStyleCnt="3" custLinFactNeighborX="-1605" custLinFactNeighborY="-19364">
        <dgm:presLayoutVars>
          <dgm:chPref val="3"/>
        </dgm:presLayoutVars>
      </dgm:prSet>
      <dgm:spPr/>
    </dgm:pt>
    <dgm:pt modelId="{FDCCF890-40C0-4791-8765-B52E13DBC62F}" type="pres">
      <dgm:prSet presAssocID="{33D84AB7-60AC-483D-B909-B20C40161F9E}" presName="hierChild5" presStyleCnt="0"/>
      <dgm:spPr/>
    </dgm:pt>
    <dgm:pt modelId="{D86CC490-C7FA-4044-879D-9659BE08A702}" type="pres">
      <dgm:prSet presAssocID="{70F12A0E-9C99-4AD4-987C-0553DA1AC20F}" presName="Name23" presStyleLbl="parChTrans1D4" presStyleIdx="1" presStyleCnt="3"/>
      <dgm:spPr/>
    </dgm:pt>
    <dgm:pt modelId="{959E5991-7283-4B86-8557-9AF2B7D1EB27}" type="pres">
      <dgm:prSet presAssocID="{ADCEDBA0-9B34-47A3-853E-025B5F90B5C8}" presName="hierRoot4" presStyleCnt="0"/>
      <dgm:spPr/>
    </dgm:pt>
    <dgm:pt modelId="{0D165D67-F2F7-4685-AC46-B886A472B1BD}" type="pres">
      <dgm:prSet presAssocID="{ADCEDBA0-9B34-47A3-853E-025B5F90B5C8}" presName="composite4" presStyleCnt="0"/>
      <dgm:spPr/>
    </dgm:pt>
    <dgm:pt modelId="{8B809967-736B-429E-AC41-7BD0C0957509}" type="pres">
      <dgm:prSet presAssocID="{ADCEDBA0-9B34-47A3-853E-025B5F90B5C8}" presName="background4" presStyleLbl="node4" presStyleIdx="1" presStyleCnt="3"/>
      <dgm:spPr/>
    </dgm:pt>
    <dgm:pt modelId="{811B98E8-7410-40D4-849E-37D7B57CCD58}" type="pres">
      <dgm:prSet presAssocID="{ADCEDBA0-9B34-47A3-853E-025B5F90B5C8}" presName="text4" presStyleLbl="fgAcc4" presStyleIdx="1" presStyleCnt="3" custScaleY="103347" custLinFactNeighborX="-6113" custLinFactNeighborY="-2741">
        <dgm:presLayoutVars>
          <dgm:chPref val="3"/>
        </dgm:presLayoutVars>
      </dgm:prSet>
      <dgm:spPr/>
    </dgm:pt>
    <dgm:pt modelId="{DA79523E-F968-4BC9-B95D-D0E14AE91276}" type="pres">
      <dgm:prSet presAssocID="{ADCEDBA0-9B34-47A3-853E-025B5F90B5C8}" presName="hierChild5" presStyleCnt="0"/>
      <dgm:spPr/>
    </dgm:pt>
    <dgm:pt modelId="{C7821C1C-5E2E-4F3C-A7EC-3C197E66F557}" type="pres">
      <dgm:prSet presAssocID="{5A781403-EA7D-4158-A389-CBC2D39D9084}" presName="Name10" presStyleLbl="parChTrans1D2" presStyleIdx="1" presStyleCnt="2"/>
      <dgm:spPr/>
    </dgm:pt>
    <dgm:pt modelId="{80AE1AC5-16A4-496C-A2E6-EF57008D0F74}" type="pres">
      <dgm:prSet presAssocID="{159C25AF-CA8B-4370-B74F-BA5B1276E33A}" presName="hierRoot2" presStyleCnt="0"/>
      <dgm:spPr/>
    </dgm:pt>
    <dgm:pt modelId="{2719B4E3-EDE9-4B83-9319-09706BE7AE47}" type="pres">
      <dgm:prSet presAssocID="{159C25AF-CA8B-4370-B74F-BA5B1276E33A}" presName="composite2" presStyleCnt="0"/>
      <dgm:spPr/>
    </dgm:pt>
    <dgm:pt modelId="{8B7DD2F3-C16E-4B77-A4B6-2C6A0B22476E}" type="pres">
      <dgm:prSet presAssocID="{159C25AF-CA8B-4370-B74F-BA5B1276E33A}" presName="background2" presStyleLbl="node2" presStyleIdx="1" presStyleCnt="2"/>
      <dgm:spPr/>
    </dgm:pt>
    <dgm:pt modelId="{BD77FB4D-E0CE-402F-A253-53578B8EF8C3}" type="pres">
      <dgm:prSet presAssocID="{159C25AF-CA8B-4370-B74F-BA5B1276E33A}" presName="text2" presStyleLbl="fgAcc2" presStyleIdx="1" presStyleCnt="2" custScaleX="90341" custScaleY="89791" custLinFactNeighborX="9845" custLinFactNeighborY="-4465">
        <dgm:presLayoutVars>
          <dgm:chPref val="3"/>
        </dgm:presLayoutVars>
      </dgm:prSet>
      <dgm:spPr/>
    </dgm:pt>
    <dgm:pt modelId="{E3320D77-78D2-4A76-A98E-740AD800E94D}" type="pres">
      <dgm:prSet presAssocID="{159C25AF-CA8B-4370-B74F-BA5B1276E33A}" presName="hierChild3" presStyleCnt="0"/>
      <dgm:spPr/>
    </dgm:pt>
    <dgm:pt modelId="{5B004571-1371-46BA-BC9A-D74EB6278BC3}" type="pres">
      <dgm:prSet presAssocID="{0C63E931-F023-44AC-AC94-F06F517DF7F9}" presName="Name17" presStyleLbl="parChTrans1D3" presStyleIdx="1" presStyleCnt="2"/>
      <dgm:spPr/>
    </dgm:pt>
    <dgm:pt modelId="{DF0A17CF-BFBB-4C40-B592-8E1E3F76739A}" type="pres">
      <dgm:prSet presAssocID="{9368ABEB-BF95-4DD2-BF4F-CB51D2C7D3D2}" presName="hierRoot3" presStyleCnt="0"/>
      <dgm:spPr/>
    </dgm:pt>
    <dgm:pt modelId="{5B7C9716-DC9C-4895-9CA8-01E03A17AD42}" type="pres">
      <dgm:prSet presAssocID="{9368ABEB-BF95-4DD2-BF4F-CB51D2C7D3D2}" presName="composite3" presStyleCnt="0"/>
      <dgm:spPr/>
    </dgm:pt>
    <dgm:pt modelId="{E92A35B2-01B0-4EEE-946D-C28753D890E9}" type="pres">
      <dgm:prSet presAssocID="{9368ABEB-BF95-4DD2-BF4F-CB51D2C7D3D2}" presName="background3" presStyleLbl="node3" presStyleIdx="1" presStyleCnt="2"/>
      <dgm:spPr/>
    </dgm:pt>
    <dgm:pt modelId="{C7B2478E-ED3E-46EE-B3D8-F1B938A4E697}" type="pres">
      <dgm:prSet presAssocID="{9368ABEB-BF95-4DD2-BF4F-CB51D2C7D3D2}" presName="text3" presStyleLbl="fgAcc3" presStyleIdx="1" presStyleCnt="2" custScaleX="34780" custScaleY="38390" custLinFactNeighborX="-38802" custLinFactNeighborY="-19214">
        <dgm:presLayoutVars>
          <dgm:chPref val="3"/>
        </dgm:presLayoutVars>
      </dgm:prSet>
      <dgm:spPr/>
    </dgm:pt>
    <dgm:pt modelId="{F4F5C556-47D4-4038-A9CD-4C9618149E94}" type="pres">
      <dgm:prSet presAssocID="{9368ABEB-BF95-4DD2-BF4F-CB51D2C7D3D2}" presName="hierChild4" presStyleCnt="0"/>
      <dgm:spPr/>
    </dgm:pt>
    <dgm:pt modelId="{04E1E8D2-DDFF-4B77-A057-94E338876D57}" type="pres">
      <dgm:prSet presAssocID="{C2010781-E85C-4577-90C8-021C8CD3F05E}" presName="Name23" presStyleLbl="parChTrans1D4" presStyleIdx="2" presStyleCnt="3"/>
      <dgm:spPr/>
    </dgm:pt>
    <dgm:pt modelId="{213B907C-B7E0-475C-8E2D-420A9F556860}" type="pres">
      <dgm:prSet presAssocID="{405694B0-B6D7-4FCC-8C03-5878C7C97507}" presName="hierRoot4" presStyleCnt="0"/>
      <dgm:spPr/>
    </dgm:pt>
    <dgm:pt modelId="{64F05B4A-FCCF-42FB-94E7-10CDBFA9F684}" type="pres">
      <dgm:prSet presAssocID="{405694B0-B6D7-4FCC-8C03-5878C7C97507}" presName="composite4" presStyleCnt="0"/>
      <dgm:spPr/>
    </dgm:pt>
    <dgm:pt modelId="{150C0D60-49BA-4DFB-B101-735B8AADB7B0}" type="pres">
      <dgm:prSet presAssocID="{405694B0-B6D7-4FCC-8C03-5878C7C97507}" presName="background4" presStyleLbl="node4" presStyleIdx="2" presStyleCnt="3"/>
      <dgm:spPr/>
    </dgm:pt>
    <dgm:pt modelId="{0089971F-804C-417B-B578-F07C98B78680}" type="pres">
      <dgm:prSet presAssocID="{405694B0-B6D7-4FCC-8C03-5878C7C97507}" presName="text4" presStyleLbl="fgAcc4" presStyleIdx="2" presStyleCnt="3" custScaleX="119262" custScaleY="139251" custLinFactNeighborX="-9502" custLinFactNeighborY="-16109">
        <dgm:presLayoutVars>
          <dgm:chPref val="3"/>
        </dgm:presLayoutVars>
      </dgm:prSet>
      <dgm:spPr/>
    </dgm:pt>
    <dgm:pt modelId="{08C9E24C-2F80-42B5-8CE9-5ED6EC356110}" type="pres">
      <dgm:prSet presAssocID="{405694B0-B6D7-4FCC-8C03-5878C7C97507}" presName="hierChild5" presStyleCnt="0"/>
      <dgm:spPr/>
    </dgm:pt>
  </dgm:ptLst>
  <dgm:cxnLst>
    <dgm:cxn modelId="{29D33918-8FF6-4234-929D-52361F2A7826}" type="presOf" srcId="{1C622B34-3A87-47A4-AF07-4471898C66A6}" destId="{7B061C00-35A8-4EB1-B61C-9485277B6826}" srcOrd="0" destOrd="0" presId="urn:microsoft.com/office/officeart/2005/8/layout/hierarchy1"/>
    <dgm:cxn modelId="{B6AE361D-D356-493C-8037-3308DC3FAA75}" type="presOf" srcId="{BF68CDEC-B0DA-4C00-8324-F86F245CE972}" destId="{7DD9FC50-194E-408D-A736-9AEB9FC5BEA7}" srcOrd="0" destOrd="0" presId="urn:microsoft.com/office/officeart/2005/8/layout/hierarchy1"/>
    <dgm:cxn modelId="{740F2B2D-1A2F-4F7B-9479-C2997474A5D3}" srcId="{9368ABEB-BF95-4DD2-BF4F-CB51D2C7D3D2}" destId="{405694B0-B6D7-4FCC-8C03-5878C7C97507}" srcOrd="0" destOrd="0" parTransId="{C2010781-E85C-4577-90C8-021C8CD3F05E}" sibTransId="{B56F25FD-D00D-4FA5-AC77-12C4163C5C2D}"/>
    <dgm:cxn modelId="{17C18F2F-110A-457F-B21E-AC3B0086C934}" type="presOf" srcId="{C6FB987E-6FE8-4E95-8713-9EA0199FBF34}" destId="{00339EF7-1346-46AC-91F4-879C6F81F9CF}" srcOrd="0" destOrd="0" presId="urn:microsoft.com/office/officeart/2005/8/layout/hierarchy1"/>
    <dgm:cxn modelId="{FDDB543A-9FCD-4B9D-91A2-E564E51DA58F}" type="presOf" srcId="{405694B0-B6D7-4FCC-8C03-5878C7C97507}" destId="{0089971F-804C-417B-B578-F07C98B78680}" srcOrd="0" destOrd="0" presId="urn:microsoft.com/office/officeart/2005/8/layout/hierarchy1"/>
    <dgm:cxn modelId="{03BBF45C-83A8-49B9-87CC-8858324FDF67}" srcId="{1C622B34-3A87-47A4-AF07-4471898C66A6}" destId="{A6D5180A-FF00-4B53-AD72-8E472D647F81}" srcOrd="0" destOrd="0" parTransId="{DD8CF581-F36B-432B-9898-311E0E0C2E37}" sibTransId="{E2D9D1BC-2DBB-4B2B-A4A6-6B5ADA6973CA}"/>
    <dgm:cxn modelId="{4F2C6A67-B550-4265-ADFD-982B40A3FEEA}" type="presOf" srcId="{E8A82A03-E5CD-4627-808C-424744AF0B50}" destId="{DFA0DCD7-DE93-49A4-B428-2CF14CE74BC5}" srcOrd="0" destOrd="0" presId="urn:microsoft.com/office/officeart/2005/8/layout/hierarchy1"/>
    <dgm:cxn modelId="{300D314C-2911-4B91-BD5D-0A74319D0B4F}" type="presOf" srcId="{33D84AB7-60AC-483D-B909-B20C40161F9E}" destId="{29D0C678-25F7-4FBE-9592-AAF8E766520A}" srcOrd="0" destOrd="0" presId="urn:microsoft.com/office/officeart/2005/8/layout/hierarchy1"/>
    <dgm:cxn modelId="{92A4F56C-8504-4D75-8B7B-BD41DC639033}" type="presOf" srcId="{0C63E931-F023-44AC-AC94-F06F517DF7F9}" destId="{5B004571-1371-46BA-BC9A-D74EB6278BC3}" srcOrd="0" destOrd="0" presId="urn:microsoft.com/office/officeart/2005/8/layout/hierarchy1"/>
    <dgm:cxn modelId="{F2B7974F-0095-4206-B8AC-7F9A07BC564F}" type="presOf" srcId="{9368ABEB-BF95-4DD2-BF4F-CB51D2C7D3D2}" destId="{C7B2478E-ED3E-46EE-B3D8-F1B938A4E697}" srcOrd="0" destOrd="0" presId="urn:microsoft.com/office/officeart/2005/8/layout/hierarchy1"/>
    <dgm:cxn modelId="{759ECC59-CEC4-4619-85F6-476F864B7486}" type="presOf" srcId="{5A781403-EA7D-4158-A389-CBC2D39D9084}" destId="{C7821C1C-5E2E-4F3C-A7EC-3C197E66F557}" srcOrd="0" destOrd="0" presId="urn:microsoft.com/office/officeart/2005/8/layout/hierarchy1"/>
    <dgm:cxn modelId="{FFEBEE86-3B6F-4CBD-98A6-7BA547FA9A05}" srcId="{C6FB987E-6FE8-4E95-8713-9EA0199FBF34}" destId="{33D84AB7-60AC-483D-B909-B20C40161F9E}" srcOrd="0" destOrd="0" parTransId="{BF68CDEC-B0DA-4C00-8324-F86F245CE972}" sibTransId="{DEA1593E-9843-4260-9FD0-1F80D3163D1A}"/>
    <dgm:cxn modelId="{2ECF618C-4011-4E5B-A97C-E0C96DB4F387}" type="presOf" srcId="{70F12A0E-9C99-4AD4-987C-0553DA1AC20F}" destId="{D86CC490-C7FA-4044-879D-9659BE08A702}" srcOrd="0" destOrd="0" presId="urn:microsoft.com/office/officeart/2005/8/layout/hierarchy1"/>
    <dgm:cxn modelId="{87963E98-06A0-41F6-A486-6491D7D39B1C}" srcId="{159C25AF-CA8B-4370-B74F-BA5B1276E33A}" destId="{9368ABEB-BF95-4DD2-BF4F-CB51D2C7D3D2}" srcOrd="0" destOrd="0" parTransId="{0C63E931-F023-44AC-AC94-F06F517DF7F9}" sibTransId="{0F4ED086-4DD7-49C6-B8AA-82AB3DCA5A7E}"/>
    <dgm:cxn modelId="{F1110C9A-26EC-4663-AF59-92FEB4F7F2AA}" type="presOf" srcId="{A0AB0405-D8B0-45C1-B73F-7AA2B402D33F}" destId="{870B363E-0182-478B-8549-87B359C038EA}" srcOrd="0" destOrd="0" presId="urn:microsoft.com/office/officeart/2005/8/layout/hierarchy1"/>
    <dgm:cxn modelId="{9CFF439A-325F-4847-8E9A-E237DAA9AD23}" type="presOf" srcId="{ADCEDBA0-9B34-47A3-853E-025B5F90B5C8}" destId="{811B98E8-7410-40D4-849E-37D7B57CCD58}" srcOrd="0" destOrd="0" presId="urn:microsoft.com/office/officeart/2005/8/layout/hierarchy1"/>
    <dgm:cxn modelId="{CA87879E-8599-4DBD-8D4C-580F9BB3DC6A}" type="presOf" srcId="{C2010781-E85C-4577-90C8-021C8CD3F05E}" destId="{04E1E8D2-DDFF-4B77-A057-94E338876D57}" srcOrd="0" destOrd="0" presId="urn:microsoft.com/office/officeart/2005/8/layout/hierarchy1"/>
    <dgm:cxn modelId="{7DC2BBA8-03B7-444A-909F-017D30A3A9C0}" srcId="{A6D5180A-FF00-4B53-AD72-8E472D647F81}" destId="{159C25AF-CA8B-4370-B74F-BA5B1276E33A}" srcOrd="1" destOrd="0" parTransId="{5A781403-EA7D-4158-A389-CBC2D39D9084}" sibTransId="{9DF2590D-5395-4676-A86E-6DD2DCA3A99F}"/>
    <dgm:cxn modelId="{95BC68BA-9FED-407B-B446-E8575A07D6EF}" type="presOf" srcId="{2A4D61E7-C7E0-42B3-B42F-E758C02DF449}" destId="{77052E02-5063-43BA-9C14-B232BBDC803D}" srcOrd="0" destOrd="0" presId="urn:microsoft.com/office/officeart/2005/8/layout/hierarchy1"/>
    <dgm:cxn modelId="{FB5D8FC8-798D-4A38-B5EF-63A509F4E37B}" srcId="{C6FB987E-6FE8-4E95-8713-9EA0199FBF34}" destId="{ADCEDBA0-9B34-47A3-853E-025B5F90B5C8}" srcOrd="1" destOrd="0" parTransId="{70F12A0E-9C99-4AD4-987C-0553DA1AC20F}" sibTransId="{0784C205-145B-42FE-92FE-50622DC9F80E}"/>
    <dgm:cxn modelId="{B3AC06D8-891A-41B2-A0D4-1E27350BF9A2}" srcId="{A0AB0405-D8B0-45C1-B73F-7AA2B402D33F}" destId="{C6FB987E-6FE8-4E95-8713-9EA0199FBF34}" srcOrd="0" destOrd="0" parTransId="{E8A82A03-E5CD-4627-808C-424744AF0B50}" sibTransId="{F33051C1-6206-4D21-8604-CD32E2338053}"/>
    <dgm:cxn modelId="{323A9EE9-98B0-4F6E-867B-AC52041C1079}" srcId="{A6D5180A-FF00-4B53-AD72-8E472D647F81}" destId="{A0AB0405-D8B0-45C1-B73F-7AA2B402D33F}" srcOrd="0" destOrd="0" parTransId="{2A4D61E7-C7E0-42B3-B42F-E758C02DF449}" sibTransId="{DBB4EC12-4299-4C94-91D5-D1CEFBB6A3A6}"/>
    <dgm:cxn modelId="{CEB44EEA-CBC5-49EE-96AB-04D67C744CA9}" type="presOf" srcId="{A6D5180A-FF00-4B53-AD72-8E472D647F81}" destId="{BC550C37-71FB-4E51-B136-A86DDCB46FF2}" srcOrd="0" destOrd="0" presId="urn:microsoft.com/office/officeart/2005/8/layout/hierarchy1"/>
    <dgm:cxn modelId="{B0FA90FC-9451-4B07-B02E-2C4A9F3AC0F4}" type="presOf" srcId="{159C25AF-CA8B-4370-B74F-BA5B1276E33A}" destId="{BD77FB4D-E0CE-402F-A253-53578B8EF8C3}" srcOrd="0" destOrd="0" presId="urn:microsoft.com/office/officeart/2005/8/layout/hierarchy1"/>
    <dgm:cxn modelId="{7511BB1B-5585-4A8C-AC7E-788DB86CF648}" type="presParOf" srcId="{7B061C00-35A8-4EB1-B61C-9485277B6826}" destId="{21E51229-463A-4200-A785-7179D474EC30}" srcOrd="0" destOrd="0" presId="urn:microsoft.com/office/officeart/2005/8/layout/hierarchy1"/>
    <dgm:cxn modelId="{82BEE867-FDD9-490A-A874-AEFBDDD8120E}" type="presParOf" srcId="{21E51229-463A-4200-A785-7179D474EC30}" destId="{995A99A5-B1D3-492F-955E-7BDFA314A718}" srcOrd="0" destOrd="0" presId="urn:microsoft.com/office/officeart/2005/8/layout/hierarchy1"/>
    <dgm:cxn modelId="{E74E2CAD-A8F9-440B-B841-BCE6E752A3DA}" type="presParOf" srcId="{995A99A5-B1D3-492F-955E-7BDFA314A718}" destId="{C82DD8B0-670A-4709-B2BA-729A1055EDA3}" srcOrd="0" destOrd="0" presId="urn:microsoft.com/office/officeart/2005/8/layout/hierarchy1"/>
    <dgm:cxn modelId="{A75D45EE-212A-44B9-964E-B167661A8AC9}" type="presParOf" srcId="{995A99A5-B1D3-492F-955E-7BDFA314A718}" destId="{BC550C37-71FB-4E51-B136-A86DDCB46FF2}" srcOrd="1" destOrd="0" presId="urn:microsoft.com/office/officeart/2005/8/layout/hierarchy1"/>
    <dgm:cxn modelId="{186338DD-C602-445E-9500-9CB338883FF5}" type="presParOf" srcId="{21E51229-463A-4200-A785-7179D474EC30}" destId="{24B2EA2E-1618-400E-BACC-9CC9BE374891}" srcOrd="1" destOrd="0" presId="urn:microsoft.com/office/officeart/2005/8/layout/hierarchy1"/>
    <dgm:cxn modelId="{46092867-4C5D-46A2-A39F-F1F18659A7C8}" type="presParOf" srcId="{24B2EA2E-1618-400E-BACC-9CC9BE374891}" destId="{77052E02-5063-43BA-9C14-B232BBDC803D}" srcOrd="0" destOrd="0" presId="urn:microsoft.com/office/officeart/2005/8/layout/hierarchy1"/>
    <dgm:cxn modelId="{7E7E6B32-130A-49E2-93C3-B6317A61DEFA}" type="presParOf" srcId="{24B2EA2E-1618-400E-BACC-9CC9BE374891}" destId="{7ABFCF4E-5D04-4DAB-A5CD-FE989A1B4FD0}" srcOrd="1" destOrd="0" presId="urn:microsoft.com/office/officeart/2005/8/layout/hierarchy1"/>
    <dgm:cxn modelId="{C1DE10C3-D4FD-4214-8D9B-C53B8AFC60F6}" type="presParOf" srcId="{7ABFCF4E-5D04-4DAB-A5CD-FE989A1B4FD0}" destId="{7463702C-C1A2-49AE-A451-8B0476EA9F20}" srcOrd="0" destOrd="0" presId="urn:microsoft.com/office/officeart/2005/8/layout/hierarchy1"/>
    <dgm:cxn modelId="{E375B7E7-1192-47DA-8E5F-0B5265132F46}" type="presParOf" srcId="{7463702C-C1A2-49AE-A451-8B0476EA9F20}" destId="{0C8EA392-C192-4BDC-A3B2-17F40EA638A7}" srcOrd="0" destOrd="0" presId="urn:microsoft.com/office/officeart/2005/8/layout/hierarchy1"/>
    <dgm:cxn modelId="{109F19D9-9359-45FE-9E28-5E1CE8019666}" type="presParOf" srcId="{7463702C-C1A2-49AE-A451-8B0476EA9F20}" destId="{870B363E-0182-478B-8549-87B359C038EA}" srcOrd="1" destOrd="0" presId="urn:microsoft.com/office/officeart/2005/8/layout/hierarchy1"/>
    <dgm:cxn modelId="{C7E42A6A-E653-4E79-8384-90C5C014C7F8}" type="presParOf" srcId="{7ABFCF4E-5D04-4DAB-A5CD-FE989A1B4FD0}" destId="{713C57CA-D160-45B8-961F-9F6B2EC90FA2}" srcOrd="1" destOrd="0" presId="urn:microsoft.com/office/officeart/2005/8/layout/hierarchy1"/>
    <dgm:cxn modelId="{EE67350C-2DF1-461B-AE4B-399A3936905E}" type="presParOf" srcId="{713C57CA-D160-45B8-961F-9F6B2EC90FA2}" destId="{DFA0DCD7-DE93-49A4-B428-2CF14CE74BC5}" srcOrd="0" destOrd="0" presId="urn:microsoft.com/office/officeart/2005/8/layout/hierarchy1"/>
    <dgm:cxn modelId="{F0EBD211-8C10-4CC7-B460-77670C70CAFD}" type="presParOf" srcId="{713C57CA-D160-45B8-961F-9F6B2EC90FA2}" destId="{F27609A7-5775-4E51-96D7-FB32E79FC772}" srcOrd="1" destOrd="0" presId="urn:microsoft.com/office/officeart/2005/8/layout/hierarchy1"/>
    <dgm:cxn modelId="{7A4AB2EC-36C9-43E9-9843-183F9E89A45D}" type="presParOf" srcId="{F27609A7-5775-4E51-96D7-FB32E79FC772}" destId="{D82DBBA6-67A3-4A35-AD03-0ABBBC7601CF}" srcOrd="0" destOrd="0" presId="urn:microsoft.com/office/officeart/2005/8/layout/hierarchy1"/>
    <dgm:cxn modelId="{BB3C3263-F8D9-4B8B-9F1C-180B3BAA293C}" type="presParOf" srcId="{D82DBBA6-67A3-4A35-AD03-0ABBBC7601CF}" destId="{7EAFE29C-B117-43A0-BC8C-4DAA72CE32C0}" srcOrd="0" destOrd="0" presId="urn:microsoft.com/office/officeart/2005/8/layout/hierarchy1"/>
    <dgm:cxn modelId="{D02A12BA-42E2-423D-919D-56292C830359}" type="presParOf" srcId="{D82DBBA6-67A3-4A35-AD03-0ABBBC7601CF}" destId="{00339EF7-1346-46AC-91F4-879C6F81F9CF}" srcOrd="1" destOrd="0" presId="urn:microsoft.com/office/officeart/2005/8/layout/hierarchy1"/>
    <dgm:cxn modelId="{06915786-A4B2-45BA-A0AB-3AA00FBBA88F}" type="presParOf" srcId="{F27609A7-5775-4E51-96D7-FB32E79FC772}" destId="{1F218314-07FA-43A1-BB05-01AA77791CDD}" srcOrd="1" destOrd="0" presId="urn:microsoft.com/office/officeart/2005/8/layout/hierarchy1"/>
    <dgm:cxn modelId="{9D9AE1A6-E63F-45A7-A082-D0DD4FCB38EE}" type="presParOf" srcId="{1F218314-07FA-43A1-BB05-01AA77791CDD}" destId="{7DD9FC50-194E-408D-A736-9AEB9FC5BEA7}" srcOrd="0" destOrd="0" presId="urn:microsoft.com/office/officeart/2005/8/layout/hierarchy1"/>
    <dgm:cxn modelId="{3E29021F-C847-4633-BE16-E0678B33F226}" type="presParOf" srcId="{1F218314-07FA-43A1-BB05-01AA77791CDD}" destId="{0D122429-69BE-46F6-AF42-B10A8B9E855B}" srcOrd="1" destOrd="0" presId="urn:microsoft.com/office/officeart/2005/8/layout/hierarchy1"/>
    <dgm:cxn modelId="{A3781070-F30F-4C40-9335-CC33F940C712}" type="presParOf" srcId="{0D122429-69BE-46F6-AF42-B10A8B9E855B}" destId="{CC4F5A2A-3F3D-4361-A2E0-477852B0CA46}" srcOrd="0" destOrd="0" presId="urn:microsoft.com/office/officeart/2005/8/layout/hierarchy1"/>
    <dgm:cxn modelId="{ADBEF847-D470-4E39-BF92-A9B9C00B2DD7}" type="presParOf" srcId="{CC4F5A2A-3F3D-4361-A2E0-477852B0CA46}" destId="{FAE17FDC-4597-4223-B0FF-A14B1DE238CD}" srcOrd="0" destOrd="0" presId="urn:microsoft.com/office/officeart/2005/8/layout/hierarchy1"/>
    <dgm:cxn modelId="{4B90133F-546C-4FC7-AE1C-C0B3CD8908A1}" type="presParOf" srcId="{CC4F5A2A-3F3D-4361-A2E0-477852B0CA46}" destId="{29D0C678-25F7-4FBE-9592-AAF8E766520A}" srcOrd="1" destOrd="0" presId="urn:microsoft.com/office/officeart/2005/8/layout/hierarchy1"/>
    <dgm:cxn modelId="{98304279-E4D1-455D-BC3E-2CCE986D3105}" type="presParOf" srcId="{0D122429-69BE-46F6-AF42-B10A8B9E855B}" destId="{FDCCF890-40C0-4791-8765-B52E13DBC62F}" srcOrd="1" destOrd="0" presId="urn:microsoft.com/office/officeart/2005/8/layout/hierarchy1"/>
    <dgm:cxn modelId="{9027C8C2-3E3C-498A-AAFA-42A250E2FD1D}" type="presParOf" srcId="{1F218314-07FA-43A1-BB05-01AA77791CDD}" destId="{D86CC490-C7FA-4044-879D-9659BE08A702}" srcOrd="2" destOrd="0" presId="urn:microsoft.com/office/officeart/2005/8/layout/hierarchy1"/>
    <dgm:cxn modelId="{64856DB6-78F4-4085-88E1-3B8531FB98DD}" type="presParOf" srcId="{1F218314-07FA-43A1-BB05-01AA77791CDD}" destId="{959E5991-7283-4B86-8557-9AF2B7D1EB27}" srcOrd="3" destOrd="0" presId="urn:microsoft.com/office/officeart/2005/8/layout/hierarchy1"/>
    <dgm:cxn modelId="{F2A4455A-C5D6-4619-8383-823D48405FE0}" type="presParOf" srcId="{959E5991-7283-4B86-8557-9AF2B7D1EB27}" destId="{0D165D67-F2F7-4685-AC46-B886A472B1BD}" srcOrd="0" destOrd="0" presId="urn:microsoft.com/office/officeart/2005/8/layout/hierarchy1"/>
    <dgm:cxn modelId="{06D1741C-468B-448A-87C9-D324B16737CC}" type="presParOf" srcId="{0D165D67-F2F7-4685-AC46-B886A472B1BD}" destId="{8B809967-736B-429E-AC41-7BD0C0957509}" srcOrd="0" destOrd="0" presId="urn:microsoft.com/office/officeart/2005/8/layout/hierarchy1"/>
    <dgm:cxn modelId="{208FBD73-5921-42F2-8BCC-71DC93065D22}" type="presParOf" srcId="{0D165D67-F2F7-4685-AC46-B886A472B1BD}" destId="{811B98E8-7410-40D4-849E-37D7B57CCD58}" srcOrd="1" destOrd="0" presId="urn:microsoft.com/office/officeart/2005/8/layout/hierarchy1"/>
    <dgm:cxn modelId="{6C0E86CA-146C-4149-8392-B31121529475}" type="presParOf" srcId="{959E5991-7283-4B86-8557-9AF2B7D1EB27}" destId="{DA79523E-F968-4BC9-B95D-D0E14AE91276}" srcOrd="1" destOrd="0" presId="urn:microsoft.com/office/officeart/2005/8/layout/hierarchy1"/>
    <dgm:cxn modelId="{418A878A-85D8-4F9D-985E-BEF4A5CA33FC}" type="presParOf" srcId="{24B2EA2E-1618-400E-BACC-9CC9BE374891}" destId="{C7821C1C-5E2E-4F3C-A7EC-3C197E66F557}" srcOrd="2" destOrd="0" presId="urn:microsoft.com/office/officeart/2005/8/layout/hierarchy1"/>
    <dgm:cxn modelId="{7759BDC8-CB69-4738-90E5-50F5D2C4A7F0}" type="presParOf" srcId="{24B2EA2E-1618-400E-BACC-9CC9BE374891}" destId="{80AE1AC5-16A4-496C-A2E6-EF57008D0F74}" srcOrd="3" destOrd="0" presId="urn:microsoft.com/office/officeart/2005/8/layout/hierarchy1"/>
    <dgm:cxn modelId="{F1785D50-9080-498D-A4C0-B3D30B5F6BDE}" type="presParOf" srcId="{80AE1AC5-16A4-496C-A2E6-EF57008D0F74}" destId="{2719B4E3-EDE9-4B83-9319-09706BE7AE47}" srcOrd="0" destOrd="0" presId="urn:microsoft.com/office/officeart/2005/8/layout/hierarchy1"/>
    <dgm:cxn modelId="{1979E46C-105C-4E54-8181-0E5B0566F1D6}" type="presParOf" srcId="{2719B4E3-EDE9-4B83-9319-09706BE7AE47}" destId="{8B7DD2F3-C16E-4B77-A4B6-2C6A0B22476E}" srcOrd="0" destOrd="0" presId="urn:microsoft.com/office/officeart/2005/8/layout/hierarchy1"/>
    <dgm:cxn modelId="{FC59D8FD-B387-4352-A5A9-F200069F5957}" type="presParOf" srcId="{2719B4E3-EDE9-4B83-9319-09706BE7AE47}" destId="{BD77FB4D-E0CE-402F-A253-53578B8EF8C3}" srcOrd="1" destOrd="0" presId="urn:microsoft.com/office/officeart/2005/8/layout/hierarchy1"/>
    <dgm:cxn modelId="{80DCC0E2-317E-4707-B5D1-DDE792375155}" type="presParOf" srcId="{80AE1AC5-16A4-496C-A2E6-EF57008D0F74}" destId="{E3320D77-78D2-4A76-A98E-740AD800E94D}" srcOrd="1" destOrd="0" presId="urn:microsoft.com/office/officeart/2005/8/layout/hierarchy1"/>
    <dgm:cxn modelId="{591DE3A6-30B2-4EBD-AECB-1E5272D6B93B}" type="presParOf" srcId="{E3320D77-78D2-4A76-A98E-740AD800E94D}" destId="{5B004571-1371-46BA-BC9A-D74EB6278BC3}" srcOrd="0" destOrd="0" presId="urn:microsoft.com/office/officeart/2005/8/layout/hierarchy1"/>
    <dgm:cxn modelId="{41FDD0C4-E3BF-4A72-A85A-77C6F624D8BC}" type="presParOf" srcId="{E3320D77-78D2-4A76-A98E-740AD800E94D}" destId="{DF0A17CF-BFBB-4C40-B592-8E1E3F76739A}" srcOrd="1" destOrd="0" presId="urn:microsoft.com/office/officeart/2005/8/layout/hierarchy1"/>
    <dgm:cxn modelId="{2BE09B54-09FE-4EAD-B12A-66F1CD546D35}" type="presParOf" srcId="{DF0A17CF-BFBB-4C40-B592-8E1E3F76739A}" destId="{5B7C9716-DC9C-4895-9CA8-01E03A17AD42}" srcOrd="0" destOrd="0" presId="urn:microsoft.com/office/officeart/2005/8/layout/hierarchy1"/>
    <dgm:cxn modelId="{2DBC423E-AB07-4128-914D-3544FDE1A02B}" type="presParOf" srcId="{5B7C9716-DC9C-4895-9CA8-01E03A17AD42}" destId="{E92A35B2-01B0-4EEE-946D-C28753D890E9}" srcOrd="0" destOrd="0" presId="urn:microsoft.com/office/officeart/2005/8/layout/hierarchy1"/>
    <dgm:cxn modelId="{DE4543F1-AD0F-4B0E-92A9-FA0D388B5FBB}" type="presParOf" srcId="{5B7C9716-DC9C-4895-9CA8-01E03A17AD42}" destId="{C7B2478E-ED3E-46EE-B3D8-F1B938A4E697}" srcOrd="1" destOrd="0" presId="urn:microsoft.com/office/officeart/2005/8/layout/hierarchy1"/>
    <dgm:cxn modelId="{31F96FB7-C960-41A2-BA03-66E8861D5EBF}" type="presParOf" srcId="{DF0A17CF-BFBB-4C40-B592-8E1E3F76739A}" destId="{F4F5C556-47D4-4038-A9CD-4C9618149E94}" srcOrd="1" destOrd="0" presId="urn:microsoft.com/office/officeart/2005/8/layout/hierarchy1"/>
    <dgm:cxn modelId="{F568BFEE-740D-443B-9099-C190D49BB276}" type="presParOf" srcId="{F4F5C556-47D4-4038-A9CD-4C9618149E94}" destId="{04E1E8D2-DDFF-4B77-A057-94E338876D57}" srcOrd="0" destOrd="0" presId="urn:microsoft.com/office/officeart/2005/8/layout/hierarchy1"/>
    <dgm:cxn modelId="{C93B5E3D-27F8-4C97-BD21-8D0C177223A3}" type="presParOf" srcId="{F4F5C556-47D4-4038-A9CD-4C9618149E94}" destId="{213B907C-B7E0-475C-8E2D-420A9F556860}" srcOrd="1" destOrd="0" presId="urn:microsoft.com/office/officeart/2005/8/layout/hierarchy1"/>
    <dgm:cxn modelId="{675CB71D-D1FC-421A-BA20-AA4897698829}" type="presParOf" srcId="{213B907C-B7E0-475C-8E2D-420A9F556860}" destId="{64F05B4A-FCCF-42FB-94E7-10CDBFA9F684}" srcOrd="0" destOrd="0" presId="urn:microsoft.com/office/officeart/2005/8/layout/hierarchy1"/>
    <dgm:cxn modelId="{74C29AF1-E6FD-492C-BA83-A7058B3390CF}" type="presParOf" srcId="{64F05B4A-FCCF-42FB-94E7-10CDBFA9F684}" destId="{150C0D60-49BA-4DFB-B101-735B8AADB7B0}" srcOrd="0" destOrd="0" presId="urn:microsoft.com/office/officeart/2005/8/layout/hierarchy1"/>
    <dgm:cxn modelId="{A14BF067-3D0E-449A-B793-8A9A5F0CB43B}" type="presParOf" srcId="{64F05B4A-FCCF-42FB-94E7-10CDBFA9F684}" destId="{0089971F-804C-417B-B578-F07C98B78680}" srcOrd="1" destOrd="0" presId="urn:microsoft.com/office/officeart/2005/8/layout/hierarchy1"/>
    <dgm:cxn modelId="{EB3873BB-BDA7-423F-9C14-64F44554FA17}" type="presParOf" srcId="{213B907C-B7E0-475C-8E2D-420A9F556860}" destId="{08C9E24C-2F80-42B5-8CE9-5ED6EC3561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CF4632-F855-4055-985A-574D9C46344B}" type="doc">
      <dgm:prSet loTypeId="urn:microsoft.com/office/officeart/2005/8/layout/vList2" loCatId="list" qsTypeId="urn:microsoft.com/office/officeart/2005/8/quickstyle/simple1" qsCatId="simple" csTypeId="urn:microsoft.com/office/officeart/2005/8/colors/accent0_1" csCatId="mainScheme" phldr="1"/>
      <dgm:spPr/>
    </dgm:pt>
    <dgm:pt modelId="{08227988-606E-4C09-A0AA-07856BF0B964}">
      <dgm:prSet phldrT="[Texto]" custT="1"/>
      <dgm:spPr/>
      <dgm:t>
        <a:bodyPr/>
        <a:lstStyle/>
        <a:p>
          <a:pPr algn="ctr"/>
          <a:r>
            <a:rPr lang="es-MX" sz="1800" dirty="0"/>
            <a:t>Amonestación Pública</a:t>
          </a:r>
        </a:p>
      </dgm:t>
    </dgm:pt>
    <dgm:pt modelId="{E4869E60-BA3A-435E-8599-B22C2991F234}" type="parTrans" cxnId="{F571523D-A46A-4175-8C35-68F9D7E2D64C}">
      <dgm:prSet/>
      <dgm:spPr/>
      <dgm:t>
        <a:bodyPr/>
        <a:lstStyle/>
        <a:p>
          <a:pPr algn="ctr"/>
          <a:endParaRPr lang="es-MX" sz="1800"/>
        </a:p>
      </dgm:t>
    </dgm:pt>
    <dgm:pt modelId="{55F65E1B-BABA-4198-AF4A-EBAA42CE1173}" type="sibTrans" cxnId="{F571523D-A46A-4175-8C35-68F9D7E2D64C}">
      <dgm:prSet/>
      <dgm:spPr/>
      <dgm:t>
        <a:bodyPr/>
        <a:lstStyle/>
        <a:p>
          <a:pPr algn="ctr"/>
          <a:endParaRPr lang="es-MX" sz="1800"/>
        </a:p>
      </dgm:t>
    </dgm:pt>
    <dgm:pt modelId="{9F227C9D-5F31-44EC-815C-E60F4BB25E1A}">
      <dgm:prSet phldrT="[Texto]" custT="1"/>
      <dgm:spPr/>
      <dgm:t>
        <a:bodyPr/>
        <a:lstStyle/>
        <a:p>
          <a:pPr algn="ctr"/>
          <a:r>
            <a:rPr lang="es-MX" sz="1800" dirty="0"/>
            <a:t>Multa: Equivalente a la cantidad de 150 hasta 1,500 veces el valor diario de la unidad de medida y actualización. </a:t>
          </a:r>
        </a:p>
      </dgm:t>
    </dgm:pt>
    <dgm:pt modelId="{CF059789-9763-4DEF-B346-82A03AB5950E}" type="parTrans" cxnId="{E23C0A12-A542-4DE0-9D89-A611F7E76428}">
      <dgm:prSet/>
      <dgm:spPr/>
      <dgm:t>
        <a:bodyPr/>
        <a:lstStyle/>
        <a:p>
          <a:pPr algn="ctr"/>
          <a:endParaRPr lang="es-MX" sz="1800"/>
        </a:p>
      </dgm:t>
    </dgm:pt>
    <dgm:pt modelId="{03B7F4F5-DC8B-4002-8138-587E52F0A773}" type="sibTrans" cxnId="{E23C0A12-A542-4DE0-9D89-A611F7E76428}">
      <dgm:prSet/>
      <dgm:spPr/>
      <dgm:t>
        <a:bodyPr/>
        <a:lstStyle/>
        <a:p>
          <a:pPr algn="ctr"/>
          <a:endParaRPr lang="es-MX" sz="1800"/>
        </a:p>
      </dgm:t>
    </dgm:pt>
    <dgm:pt modelId="{72E434F5-8BA0-41D0-9161-39705D295378}">
      <dgm:prSet phldrT="[Texto]" custT="1"/>
      <dgm:spPr/>
      <dgm:t>
        <a:bodyPr/>
        <a:lstStyle/>
        <a:p>
          <a:pPr algn="ctr"/>
          <a:r>
            <a:rPr lang="es-MX" sz="1800" dirty="0"/>
            <a:t>¿Reincidencia?</a:t>
          </a:r>
        </a:p>
        <a:p>
          <a:pPr algn="ctr"/>
          <a:r>
            <a:rPr lang="es-MX" sz="1800" dirty="0"/>
            <a:t>Multa hasta por el doble.</a:t>
          </a:r>
        </a:p>
      </dgm:t>
    </dgm:pt>
    <dgm:pt modelId="{23DEB3D9-17BE-4F6D-AD34-703257B8AAEC}" type="parTrans" cxnId="{464952BC-F269-4F5A-BBFC-28066CC631CE}">
      <dgm:prSet/>
      <dgm:spPr/>
      <dgm:t>
        <a:bodyPr/>
        <a:lstStyle/>
        <a:p>
          <a:pPr algn="ctr"/>
          <a:endParaRPr lang="es-MX" sz="1800"/>
        </a:p>
      </dgm:t>
    </dgm:pt>
    <dgm:pt modelId="{0CFD7E12-738B-4D20-A30E-E922F69DB249}" type="sibTrans" cxnId="{464952BC-F269-4F5A-BBFC-28066CC631CE}">
      <dgm:prSet/>
      <dgm:spPr/>
      <dgm:t>
        <a:bodyPr/>
        <a:lstStyle/>
        <a:p>
          <a:pPr algn="ctr"/>
          <a:endParaRPr lang="es-MX" sz="1800"/>
        </a:p>
      </dgm:t>
    </dgm:pt>
    <dgm:pt modelId="{03B78FC2-858F-47DD-A012-DB2EF0A0F778}" type="pres">
      <dgm:prSet presAssocID="{5DCF4632-F855-4055-985A-574D9C46344B}" presName="linear" presStyleCnt="0">
        <dgm:presLayoutVars>
          <dgm:animLvl val="lvl"/>
          <dgm:resizeHandles val="exact"/>
        </dgm:presLayoutVars>
      </dgm:prSet>
      <dgm:spPr/>
    </dgm:pt>
    <dgm:pt modelId="{A20DA963-F0CC-4293-9507-63C6D150D2FB}" type="pres">
      <dgm:prSet presAssocID="{08227988-606E-4C09-A0AA-07856BF0B964}" presName="parentText" presStyleLbl="node1" presStyleIdx="0" presStyleCnt="3">
        <dgm:presLayoutVars>
          <dgm:chMax val="0"/>
          <dgm:bulletEnabled val="1"/>
        </dgm:presLayoutVars>
      </dgm:prSet>
      <dgm:spPr/>
    </dgm:pt>
    <dgm:pt modelId="{5488EAB3-434E-4989-B2FB-3B91DF7226AF}" type="pres">
      <dgm:prSet presAssocID="{55F65E1B-BABA-4198-AF4A-EBAA42CE1173}" presName="spacer" presStyleCnt="0"/>
      <dgm:spPr/>
    </dgm:pt>
    <dgm:pt modelId="{7A6DAC28-365B-4A59-9798-B1CF111FB8DA}" type="pres">
      <dgm:prSet presAssocID="{9F227C9D-5F31-44EC-815C-E60F4BB25E1A}" presName="parentText" presStyleLbl="node1" presStyleIdx="1" presStyleCnt="3">
        <dgm:presLayoutVars>
          <dgm:chMax val="0"/>
          <dgm:bulletEnabled val="1"/>
        </dgm:presLayoutVars>
      </dgm:prSet>
      <dgm:spPr/>
    </dgm:pt>
    <dgm:pt modelId="{EC59D6E6-D0B1-4E00-93FE-ADE1028669A5}" type="pres">
      <dgm:prSet presAssocID="{03B7F4F5-DC8B-4002-8138-587E52F0A773}" presName="spacer" presStyleCnt="0"/>
      <dgm:spPr/>
    </dgm:pt>
    <dgm:pt modelId="{747A018A-241A-4491-833D-535415698890}" type="pres">
      <dgm:prSet presAssocID="{72E434F5-8BA0-41D0-9161-39705D295378}" presName="parentText" presStyleLbl="node1" presStyleIdx="2" presStyleCnt="3">
        <dgm:presLayoutVars>
          <dgm:chMax val="0"/>
          <dgm:bulletEnabled val="1"/>
        </dgm:presLayoutVars>
      </dgm:prSet>
      <dgm:spPr/>
    </dgm:pt>
  </dgm:ptLst>
  <dgm:cxnLst>
    <dgm:cxn modelId="{E23C0A12-A542-4DE0-9D89-A611F7E76428}" srcId="{5DCF4632-F855-4055-985A-574D9C46344B}" destId="{9F227C9D-5F31-44EC-815C-E60F4BB25E1A}" srcOrd="1" destOrd="0" parTransId="{CF059789-9763-4DEF-B346-82A03AB5950E}" sibTransId="{03B7F4F5-DC8B-4002-8138-587E52F0A773}"/>
    <dgm:cxn modelId="{BBA65D34-238A-45DE-8D1D-9E2C58D0B4FE}" type="presOf" srcId="{9F227C9D-5F31-44EC-815C-E60F4BB25E1A}" destId="{7A6DAC28-365B-4A59-9798-B1CF111FB8DA}" srcOrd="0" destOrd="0" presId="urn:microsoft.com/office/officeart/2005/8/layout/vList2"/>
    <dgm:cxn modelId="{F571523D-A46A-4175-8C35-68F9D7E2D64C}" srcId="{5DCF4632-F855-4055-985A-574D9C46344B}" destId="{08227988-606E-4C09-A0AA-07856BF0B964}" srcOrd="0" destOrd="0" parTransId="{E4869E60-BA3A-435E-8599-B22C2991F234}" sibTransId="{55F65E1B-BABA-4198-AF4A-EBAA42CE1173}"/>
    <dgm:cxn modelId="{8D680571-2A24-47DE-8503-4D2DB540C5CE}" type="presOf" srcId="{5DCF4632-F855-4055-985A-574D9C46344B}" destId="{03B78FC2-858F-47DD-A012-DB2EF0A0F778}" srcOrd="0" destOrd="0" presId="urn:microsoft.com/office/officeart/2005/8/layout/vList2"/>
    <dgm:cxn modelId="{EAD01695-6C33-4D58-A8DD-B8217D8ECB4E}" type="presOf" srcId="{72E434F5-8BA0-41D0-9161-39705D295378}" destId="{747A018A-241A-4491-833D-535415698890}" srcOrd="0" destOrd="0" presId="urn:microsoft.com/office/officeart/2005/8/layout/vList2"/>
    <dgm:cxn modelId="{77141BB2-C507-4D57-8A61-95E99B597BAD}" type="presOf" srcId="{08227988-606E-4C09-A0AA-07856BF0B964}" destId="{A20DA963-F0CC-4293-9507-63C6D150D2FB}" srcOrd="0" destOrd="0" presId="urn:microsoft.com/office/officeart/2005/8/layout/vList2"/>
    <dgm:cxn modelId="{464952BC-F269-4F5A-BBFC-28066CC631CE}" srcId="{5DCF4632-F855-4055-985A-574D9C46344B}" destId="{72E434F5-8BA0-41D0-9161-39705D295378}" srcOrd="2" destOrd="0" parTransId="{23DEB3D9-17BE-4F6D-AD34-703257B8AAEC}" sibTransId="{0CFD7E12-738B-4D20-A30E-E922F69DB249}"/>
    <dgm:cxn modelId="{C2BDF7DF-BB2D-431F-B8B4-833A39B9D706}" type="presParOf" srcId="{03B78FC2-858F-47DD-A012-DB2EF0A0F778}" destId="{A20DA963-F0CC-4293-9507-63C6D150D2FB}" srcOrd="0" destOrd="0" presId="urn:microsoft.com/office/officeart/2005/8/layout/vList2"/>
    <dgm:cxn modelId="{69608835-C504-4578-8C21-B1C48A4C29EE}" type="presParOf" srcId="{03B78FC2-858F-47DD-A012-DB2EF0A0F778}" destId="{5488EAB3-434E-4989-B2FB-3B91DF7226AF}" srcOrd="1" destOrd="0" presId="urn:microsoft.com/office/officeart/2005/8/layout/vList2"/>
    <dgm:cxn modelId="{EDEED4F3-6C7C-4337-A71F-A8FCF916768F}" type="presParOf" srcId="{03B78FC2-858F-47DD-A012-DB2EF0A0F778}" destId="{7A6DAC28-365B-4A59-9798-B1CF111FB8DA}" srcOrd="2" destOrd="0" presId="urn:microsoft.com/office/officeart/2005/8/layout/vList2"/>
    <dgm:cxn modelId="{4BD90C36-3087-4B12-835F-F2E45D6DB6C1}" type="presParOf" srcId="{03B78FC2-858F-47DD-A012-DB2EF0A0F778}" destId="{EC59D6E6-D0B1-4E00-93FE-ADE1028669A5}" srcOrd="3" destOrd="0" presId="urn:microsoft.com/office/officeart/2005/8/layout/vList2"/>
    <dgm:cxn modelId="{7EC3294D-FE2F-4356-A930-F940B42449F9}" type="presParOf" srcId="{03B78FC2-858F-47DD-A012-DB2EF0A0F778}" destId="{747A018A-241A-4491-833D-5354156988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79E93-B0BB-4777-91D4-693E110530F5}" type="doc">
      <dgm:prSet loTypeId="urn:microsoft.com/office/officeart/2005/8/layout/cycle4" loCatId="cycle" qsTypeId="urn:microsoft.com/office/officeart/2005/8/quickstyle/3d2#2" qsCatId="3D" csTypeId="urn:microsoft.com/office/officeart/2005/8/colors/colorful1" csCatId="colorful" phldr="1"/>
      <dgm:spPr/>
    </dgm:pt>
    <dgm:pt modelId="{689D5C51-AB68-41B0-BB73-D9C4739E2DD7}">
      <dgm:prSet phldrT="[Texto]"/>
      <dgm:spPr/>
      <dgm:t>
        <a:bodyPr/>
        <a:lstStyle/>
        <a:p>
          <a:r>
            <a:rPr lang="es-MX"/>
            <a:t>Información Necesaria</a:t>
          </a:r>
          <a:endParaRPr lang="es-MX" dirty="0"/>
        </a:p>
      </dgm:t>
    </dgm:pt>
    <dgm:pt modelId="{C5FF0AC1-7710-43D0-9DF7-4243A112B3E8}" type="parTrans" cxnId="{3ED3C2F5-012B-4C1A-9C01-1C0292CDC7DA}">
      <dgm:prSet/>
      <dgm:spPr/>
      <dgm:t>
        <a:bodyPr/>
        <a:lstStyle/>
        <a:p>
          <a:endParaRPr lang="es-MX"/>
        </a:p>
      </dgm:t>
    </dgm:pt>
    <dgm:pt modelId="{2769213F-BE1A-45EE-B0C6-D0896BE9AFF4}" type="sibTrans" cxnId="{3ED3C2F5-012B-4C1A-9C01-1C0292CDC7DA}">
      <dgm:prSet/>
      <dgm:spPr/>
      <dgm:t>
        <a:bodyPr/>
        <a:lstStyle/>
        <a:p>
          <a:endParaRPr lang="es-MX"/>
        </a:p>
      </dgm:t>
    </dgm:pt>
    <dgm:pt modelId="{756D5D9C-48AA-41C1-BBC1-3243D40F1ACF}">
      <dgm:prSet phldrT="[Texto]" custT="1"/>
      <dgm:spPr/>
      <dgm:t>
        <a:bodyPr/>
        <a:lstStyle/>
        <a:p>
          <a:r>
            <a:rPr lang="es-MX" sz="1400" dirty="0"/>
            <a:t>Lenguaje claro y comprensible</a:t>
          </a:r>
        </a:p>
      </dgm:t>
    </dgm:pt>
    <dgm:pt modelId="{85F7E4C7-FDF5-44BC-97E1-E68F969B77B6}" type="parTrans" cxnId="{D3DF27D7-C59C-488F-BE82-0C3E1451831F}">
      <dgm:prSet/>
      <dgm:spPr/>
      <dgm:t>
        <a:bodyPr/>
        <a:lstStyle/>
        <a:p>
          <a:endParaRPr lang="es-MX"/>
        </a:p>
      </dgm:t>
    </dgm:pt>
    <dgm:pt modelId="{8344DC66-8FB9-40E5-B246-2D5ECE10E64D}" type="sibTrans" cxnId="{D3DF27D7-C59C-488F-BE82-0C3E1451831F}">
      <dgm:prSet/>
      <dgm:spPr/>
      <dgm:t>
        <a:bodyPr/>
        <a:lstStyle/>
        <a:p>
          <a:endParaRPr lang="es-MX"/>
        </a:p>
      </dgm:t>
    </dgm:pt>
    <dgm:pt modelId="{724F047C-9CC4-4943-AD99-24BD9F69985A}">
      <dgm:prSet phldrT="[Texto]"/>
      <dgm:spPr/>
      <dgm:t>
        <a:bodyPr/>
        <a:lstStyle/>
        <a:p>
          <a:r>
            <a:rPr lang="es-MX"/>
            <a:t>Estructura de fácil diseño y entendimiento</a:t>
          </a:r>
          <a:endParaRPr lang="es-MX" dirty="0"/>
        </a:p>
      </dgm:t>
    </dgm:pt>
    <dgm:pt modelId="{B4930136-8191-4CF0-B895-B00AD2AFA417}" type="parTrans" cxnId="{99A58639-462C-4CDB-A034-3A13C3197860}">
      <dgm:prSet/>
      <dgm:spPr/>
      <dgm:t>
        <a:bodyPr/>
        <a:lstStyle/>
        <a:p>
          <a:endParaRPr lang="es-MX"/>
        </a:p>
      </dgm:t>
    </dgm:pt>
    <dgm:pt modelId="{E4676E80-A5BC-41B9-A8EC-4C6EBF48E223}" type="sibTrans" cxnId="{99A58639-462C-4CDB-A034-3A13C3197860}">
      <dgm:prSet/>
      <dgm:spPr/>
      <dgm:t>
        <a:bodyPr/>
        <a:lstStyle/>
        <a:p>
          <a:endParaRPr lang="es-MX"/>
        </a:p>
      </dgm:t>
    </dgm:pt>
    <dgm:pt modelId="{CDE9E7FF-B60F-4049-B4DB-C7A8DCBDE5B2}">
      <dgm:prSet phldrT="[Texto]"/>
      <dgm:spPr/>
      <dgm:t>
        <a:bodyPr/>
        <a:lstStyle/>
        <a:p>
          <a:r>
            <a:rPr lang="es-MX"/>
            <a:t>Sencillo</a:t>
          </a:r>
          <a:endParaRPr lang="es-MX" dirty="0"/>
        </a:p>
      </dgm:t>
    </dgm:pt>
    <dgm:pt modelId="{7ADB46C3-C475-4A22-A0A4-4C2885FA1E13}" type="sibTrans" cxnId="{3CF72EE3-C338-47BB-9CE0-026902DEA262}">
      <dgm:prSet/>
      <dgm:spPr/>
      <dgm:t>
        <a:bodyPr/>
        <a:lstStyle/>
        <a:p>
          <a:endParaRPr lang="es-MX"/>
        </a:p>
      </dgm:t>
    </dgm:pt>
    <dgm:pt modelId="{632F0611-160C-48D7-B659-C5873807E65C}" type="parTrans" cxnId="{3CF72EE3-C338-47BB-9CE0-026902DEA262}">
      <dgm:prSet/>
      <dgm:spPr/>
      <dgm:t>
        <a:bodyPr/>
        <a:lstStyle/>
        <a:p>
          <a:endParaRPr lang="es-MX"/>
        </a:p>
      </dgm:t>
    </dgm:pt>
    <dgm:pt modelId="{7275ACF8-4F3A-412A-828B-D74FB2A07F88}" type="pres">
      <dgm:prSet presAssocID="{D5479E93-B0BB-4777-91D4-693E110530F5}" presName="cycleMatrixDiagram" presStyleCnt="0">
        <dgm:presLayoutVars>
          <dgm:chMax val="1"/>
          <dgm:dir/>
          <dgm:animLvl val="lvl"/>
          <dgm:resizeHandles val="exact"/>
        </dgm:presLayoutVars>
      </dgm:prSet>
      <dgm:spPr/>
    </dgm:pt>
    <dgm:pt modelId="{ACBF99B8-177E-4F65-A6DA-CC05731D152D}" type="pres">
      <dgm:prSet presAssocID="{D5479E93-B0BB-4777-91D4-693E110530F5}" presName="children" presStyleCnt="0"/>
      <dgm:spPr/>
    </dgm:pt>
    <dgm:pt modelId="{1EB23571-FE7A-4809-9EC8-3983827E56A4}" type="pres">
      <dgm:prSet presAssocID="{D5479E93-B0BB-4777-91D4-693E110530F5}" presName="childPlaceholder" presStyleCnt="0"/>
      <dgm:spPr/>
    </dgm:pt>
    <dgm:pt modelId="{C406A131-D254-4C95-9FFF-A6DDA9843215}" type="pres">
      <dgm:prSet presAssocID="{D5479E93-B0BB-4777-91D4-693E110530F5}" presName="circle" presStyleCnt="0"/>
      <dgm:spPr/>
    </dgm:pt>
    <dgm:pt modelId="{B3437A1B-C57B-4CC4-A394-B15175E5FFBE}" type="pres">
      <dgm:prSet presAssocID="{D5479E93-B0BB-4777-91D4-693E110530F5}" presName="quadrant1" presStyleLbl="node1" presStyleIdx="0" presStyleCnt="4">
        <dgm:presLayoutVars>
          <dgm:chMax val="1"/>
          <dgm:bulletEnabled val="1"/>
        </dgm:presLayoutVars>
      </dgm:prSet>
      <dgm:spPr/>
    </dgm:pt>
    <dgm:pt modelId="{DCB53121-EAF7-41CE-B880-518742B96208}" type="pres">
      <dgm:prSet presAssocID="{D5479E93-B0BB-4777-91D4-693E110530F5}" presName="quadrant2" presStyleLbl="node1" presStyleIdx="1" presStyleCnt="4">
        <dgm:presLayoutVars>
          <dgm:chMax val="1"/>
          <dgm:bulletEnabled val="1"/>
        </dgm:presLayoutVars>
      </dgm:prSet>
      <dgm:spPr/>
    </dgm:pt>
    <dgm:pt modelId="{0B0D37AB-BEE4-4474-9A6D-3C74F0561252}" type="pres">
      <dgm:prSet presAssocID="{D5479E93-B0BB-4777-91D4-693E110530F5}" presName="quadrant3" presStyleLbl="node1" presStyleIdx="2" presStyleCnt="4">
        <dgm:presLayoutVars>
          <dgm:chMax val="1"/>
          <dgm:bulletEnabled val="1"/>
        </dgm:presLayoutVars>
      </dgm:prSet>
      <dgm:spPr/>
    </dgm:pt>
    <dgm:pt modelId="{2952C155-B77A-449F-AD29-C477348A8B53}" type="pres">
      <dgm:prSet presAssocID="{D5479E93-B0BB-4777-91D4-693E110530F5}" presName="quadrant4" presStyleLbl="node1" presStyleIdx="3" presStyleCnt="4">
        <dgm:presLayoutVars>
          <dgm:chMax val="1"/>
          <dgm:bulletEnabled val="1"/>
        </dgm:presLayoutVars>
      </dgm:prSet>
      <dgm:spPr/>
    </dgm:pt>
    <dgm:pt modelId="{D0361047-11EB-425F-A6A6-57900F9AC763}" type="pres">
      <dgm:prSet presAssocID="{D5479E93-B0BB-4777-91D4-693E110530F5}" presName="quadrantPlaceholder" presStyleCnt="0"/>
      <dgm:spPr/>
    </dgm:pt>
    <dgm:pt modelId="{67BDF7D0-C7C0-4998-80BA-024D6C3C4214}" type="pres">
      <dgm:prSet presAssocID="{D5479E93-B0BB-4777-91D4-693E110530F5}" presName="center1" presStyleLbl="fgShp" presStyleIdx="0" presStyleCnt="2"/>
      <dgm:spPr/>
    </dgm:pt>
    <dgm:pt modelId="{E73CF88F-0FE2-44A7-8CB0-B01DC2D82DC4}" type="pres">
      <dgm:prSet presAssocID="{D5479E93-B0BB-4777-91D4-693E110530F5}" presName="center2" presStyleLbl="fgShp" presStyleIdx="1" presStyleCnt="2"/>
      <dgm:spPr/>
    </dgm:pt>
  </dgm:ptLst>
  <dgm:cxnLst>
    <dgm:cxn modelId="{99A58639-462C-4CDB-A034-3A13C3197860}" srcId="{D5479E93-B0BB-4777-91D4-693E110530F5}" destId="{724F047C-9CC4-4943-AD99-24BD9F69985A}" srcOrd="2" destOrd="0" parTransId="{B4930136-8191-4CF0-B895-B00AD2AFA417}" sibTransId="{E4676E80-A5BC-41B9-A8EC-4C6EBF48E223}"/>
    <dgm:cxn modelId="{4368FD3D-64DE-489F-BFD0-BFD014F92EA2}" type="presOf" srcId="{689D5C51-AB68-41B0-BB73-D9C4739E2DD7}" destId="{B3437A1B-C57B-4CC4-A394-B15175E5FFBE}" srcOrd="0" destOrd="0" presId="urn:microsoft.com/office/officeart/2005/8/layout/cycle4"/>
    <dgm:cxn modelId="{90F3465F-117D-4DC8-83BE-076EAA8E18C0}" type="presOf" srcId="{D5479E93-B0BB-4777-91D4-693E110530F5}" destId="{7275ACF8-4F3A-412A-828B-D74FB2A07F88}" srcOrd="0" destOrd="0" presId="urn:microsoft.com/office/officeart/2005/8/layout/cycle4"/>
    <dgm:cxn modelId="{82C53C93-172E-4F41-812E-1B878A32D300}" type="presOf" srcId="{756D5D9C-48AA-41C1-BBC1-3243D40F1ACF}" destId="{DCB53121-EAF7-41CE-B880-518742B96208}" srcOrd="0" destOrd="0" presId="urn:microsoft.com/office/officeart/2005/8/layout/cycle4"/>
    <dgm:cxn modelId="{FE1658A9-CFB3-4069-9519-9BE7352BF1B0}" type="presOf" srcId="{724F047C-9CC4-4943-AD99-24BD9F69985A}" destId="{0B0D37AB-BEE4-4474-9A6D-3C74F0561252}" srcOrd="0" destOrd="0" presId="urn:microsoft.com/office/officeart/2005/8/layout/cycle4"/>
    <dgm:cxn modelId="{D3DF27D7-C59C-488F-BE82-0C3E1451831F}" srcId="{D5479E93-B0BB-4777-91D4-693E110530F5}" destId="{756D5D9C-48AA-41C1-BBC1-3243D40F1ACF}" srcOrd="1" destOrd="0" parTransId="{85F7E4C7-FDF5-44BC-97E1-E68F969B77B6}" sibTransId="{8344DC66-8FB9-40E5-B246-2D5ECE10E64D}"/>
    <dgm:cxn modelId="{3CF72EE3-C338-47BB-9CE0-026902DEA262}" srcId="{D5479E93-B0BB-4777-91D4-693E110530F5}" destId="{CDE9E7FF-B60F-4049-B4DB-C7A8DCBDE5B2}" srcOrd="3" destOrd="0" parTransId="{632F0611-160C-48D7-B659-C5873807E65C}" sibTransId="{7ADB46C3-C475-4A22-A0A4-4C2885FA1E13}"/>
    <dgm:cxn modelId="{3ED3C2F5-012B-4C1A-9C01-1C0292CDC7DA}" srcId="{D5479E93-B0BB-4777-91D4-693E110530F5}" destId="{689D5C51-AB68-41B0-BB73-D9C4739E2DD7}" srcOrd="0" destOrd="0" parTransId="{C5FF0AC1-7710-43D0-9DF7-4243A112B3E8}" sibTransId="{2769213F-BE1A-45EE-B0C6-D0896BE9AFF4}"/>
    <dgm:cxn modelId="{6E991EF7-BAE6-4B8E-B2E5-86BECD36A0B1}" type="presOf" srcId="{CDE9E7FF-B60F-4049-B4DB-C7A8DCBDE5B2}" destId="{2952C155-B77A-449F-AD29-C477348A8B53}" srcOrd="0" destOrd="0" presId="urn:microsoft.com/office/officeart/2005/8/layout/cycle4"/>
    <dgm:cxn modelId="{5128E1AE-7A6B-4E62-9811-22283BB04ABF}" type="presParOf" srcId="{7275ACF8-4F3A-412A-828B-D74FB2A07F88}" destId="{ACBF99B8-177E-4F65-A6DA-CC05731D152D}" srcOrd="0" destOrd="0" presId="urn:microsoft.com/office/officeart/2005/8/layout/cycle4"/>
    <dgm:cxn modelId="{F3FE495F-B486-48B5-BA2B-6A0CC534B3A4}" type="presParOf" srcId="{ACBF99B8-177E-4F65-A6DA-CC05731D152D}" destId="{1EB23571-FE7A-4809-9EC8-3983827E56A4}" srcOrd="0" destOrd="0" presId="urn:microsoft.com/office/officeart/2005/8/layout/cycle4"/>
    <dgm:cxn modelId="{5F6D854E-7309-4EAF-A87A-4F87340ABCB0}" type="presParOf" srcId="{7275ACF8-4F3A-412A-828B-D74FB2A07F88}" destId="{C406A131-D254-4C95-9FFF-A6DDA9843215}" srcOrd="1" destOrd="0" presId="urn:microsoft.com/office/officeart/2005/8/layout/cycle4"/>
    <dgm:cxn modelId="{03387BBE-559F-4C15-BDF3-608748B569FA}" type="presParOf" srcId="{C406A131-D254-4C95-9FFF-A6DDA9843215}" destId="{B3437A1B-C57B-4CC4-A394-B15175E5FFBE}" srcOrd="0" destOrd="0" presId="urn:microsoft.com/office/officeart/2005/8/layout/cycle4"/>
    <dgm:cxn modelId="{70FBE565-82B6-471E-BA8C-D320BE6B04D5}" type="presParOf" srcId="{C406A131-D254-4C95-9FFF-A6DDA9843215}" destId="{DCB53121-EAF7-41CE-B880-518742B96208}" srcOrd="1" destOrd="0" presId="urn:microsoft.com/office/officeart/2005/8/layout/cycle4"/>
    <dgm:cxn modelId="{20BC00F7-1213-4E30-BFB8-4147C563B6DD}" type="presParOf" srcId="{C406A131-D254-4C95-9FFF-A6DDA9843215}" destId="{0B0D37AB-BEE4-4474-9A6D-3C74F0561252}" srcOrd="2" destOrd="0" presId="urn:microsoft.com/office/officeart/2005/8/layout/cycle4"/>
    <dgm:cxn modelId="{F30DD204-B162-43CB-A1F1-F1077B1D5693}" type="presParOf" srcId="{C406A131-D254-4C95-9FFF-A6DDA9843215}" destId="{2952C155-B77A-449F-AD29-C477348A8B53}" srcOrd="3" destOrd="0" presId="urn:microsoft.com/office/officeart/2005/8/layout/cycle4"/>
    <dgm:cxn modelId="{B72816E8-62BE-4345-985C-0D2CD12BEB88}" type="presParOf" srcId="{C406A131-D254-4C95-9FFF-A6DDA9843215}" destId="{D0361047-11EB-425F-A6A6-57900F9AC763}" srcOrd="4" destOrd="0" presId="urn:microsoft.com/office/officeart/2005/8/layout/cycle4"/>
    <dgm:cxn modelId="{117742CD-37EF-46C3-A6D9-1B28E7692630}" type="presParOf" srcId="{7275ACF8-4F3A-412A-828B-D74FB2A07F88}" destId="{67BDF7D0-C7C0-4998-80BA-024D6C3C4214}" srcOrd="2" destOrd="0" presId="urn:microsoft.com/office/officeart/2005/8/layout/cycle4"/>
    <dgm:cxn modelId="{821D43FA-B968-46E6-A05B-DFCDB73338D7}" type="presParOf" srcId="{7275ACF8-4F3A-412A-828B-D74FB2A07F88}" destId="{E73CF88F-0FE2-44A7-8CB0-B01DC2D82DC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0D11D-1D1B-44C5-ABB7-5B9265A1CF2E}" type="doc">
      <dgm:prSet loTypeId="urn:diagrams.loki3.com/VaryingWidthList+Icon" loCatId="list" qsTypeId="urn:microsoft.com/office/officeart/2005/8/quickstyle/simple5" qsCatId="simple" csTypeId="urn:microsoft.com/office/officeart/2005/8/colors/colorful5" csCatId="colorful" phldr="1"/>
      <dgm:spPr/>
    </dgm:pt>
    <dgm:pt modelId="{58687426-3419-4069-B707-87F651676291}">
      <dgm:prSet phldrT="[Texto]"/>
      <dgm:spPr/>
      <dgm:t>
        <a:bodyPr/>
        <a:lstStyle/>
        <a:p>
          <a:pPr algn="just"/>
          <a:r>
            <a:rPr lang="es-MX" dirty="0"/>
            <a:t>Abstenerse de usar frases inexactas, ambiguas o vagas</a:t>
          </a:r>
        </a:p>
      </dgm:t>
    </dgm:pt>
    <dgm:pt modelId="{76F5BC61-9CB8-48CD-AD4D-DC5D7B095CCA}" type="parTrans" cxnId="{7D9A3253-8154-4CE5-A612-26383CFA554B}">
      <dgm:prSet/>
      <dgm:spPr/>
      <dgm:t>
        <a:bodyPr/>
        <a:lstStyle/>
        <a:p>
          <a:endParaRPr lang="es-MX"/>
        </a:p>
      </dgm:t>
    </dgm:pt>
    <dgm:pt modelId="{296FF27C-C982-47D6-8FE7-454F5B75C9DA}" type="sibTrans" cxnId="{7D9A3253-8154-4CE5-A612-26383CFA554B}">
      <dgm:prSet/>
      <dgm:spPr/>
      <dgm:t>
        <a:bodyPr/>
        <a:lstStyle/>
        <a:p>
          <a:endParaRPr lang="es-MX"/>
        </a:p>
      </dgm:t>
    </dgm:pt>
    <dgm:pt modelId="{4C72C92A-EE19-420E-86B0-74DFCD22435F}">
      <dgm:prSet phldrT="[Texto]"/>
      <dgm:spPr/>
      <dgm:t>
        <a:bodyPr/>
        <a:lstStyle/>
        <a:p>
          <a:pPr algn="just"/>
          <a:r>
            <a:rPr lang="es-MX" dirty="0"/>
            <a:t>Tomar en cuenta el perfil de los titulares para su redacción</a:t>
          </a:r>
        </a:p>
      </dgm:t>
    </dgm:pt>
    <dgm:pt modelId="{80DB8FA1-2BF6-4F3B-8DEF-7DC8DF7BAD95}" type="parTrans" cxnId="{54EB4811-B799-4209-8E1E-6FF8E9E1421A}">
      <dgm:prSet/>
      <dgm:spPr/>
      <dgm:t>
        <a:bodyPr/>
        <a:lstStyle/>
        <a:p>
          <a:endParaRPr lang="es-MX"/>
        </a:p>
      </dgm:t>
    </dgm:pt>
    <dgm:pt modelId="{3D059F44-C937-47FD-A10B-6EB2BD3BA871}" type="sibTrans" cxnId="{54EB4811-B799-4209-8E1E-6FF8E9E1421A}">
      <dgm:prSet/>
      <dgm:spPr/>
      <dgm:t>
        <a:bodyPr/>
        <a:lstStyle/>
        <a:p>
          <a:endParaRPr lang="es-MX"/>
        </a:p>
      </dgm:t>
    </dgm:pt>
    <dgm:pt modelId="{BCBBDDF0-5544-42DA-B56C-0D30FE7B6561}">
      <dgm:prSet phldrT="[Texto]"/>
      <dgm:spPr/>
      <dgm:t>
        <a:bodyPr/>
        <a:lstStyle/>
        <a:p>
          <a:r>
            <a:rPr lang="es-MX" dirty="0"/>
            <a:t>No incluir textos o formatos que induzcan al titular a elegir una opción en específico;</a:t>
          </a:r>
        </a:p>
      </dgm:t>
    </dgm:pt>
    <dgm:pt modelId="{53708121-C2AF-449F-80CF-14A699654022}" type="parTrans" cxnId="{9AA3BD17-4D34-4BA5-914B-D056A8B2235E}">
      <dgm:prSet/>
      <dgm:spPr/>
      <dgm:t>
        <a:bodyPr/>
        <a:lstStyle/>
        <a:p>
          <a:endParaRPr lang="es-MX"/>
        </a:p>
      </dgm:t>
    </dgm:pt>
    <dgm:pt modelId="{F309EBC6-12E4-4BD6-B418-2EE9E7365417}" type="sibTrans" cxnId="{9AA3BD17-4D34-4BA5-914B-D056A8B2235E}">
      <dgm:prSet/>
      <dgm:spPr/>
      <dgm:t>
        <a:bodyPr/>
        <a:lstStyle/>
        <a:p>
          <a:endParaRPr lang="es-MX"/>
        </a:p>
      </dgm:t>
    </dgm:pt>
    <dgm:pt modelId="{909158BA-4441-4DC1-824F-D155623534EE}">
      <dgm:prSet phldrT="[Texto]"/>
      <dgm:spPr/>
      <dgm:t>
        <a:bodyPr/>
        <a:lstStyle/>
        <a:p>
          <a:pPr algn="l"/>
          <a:r>
            <a:rPr lang="es-MX" dirty="0"/>
            <a:t>No incluir casillas que estén marcadas previamente,</a:t>
          </a:r>
        </a:p>
      </dgm:t>
    </dgm:pt>
    <dgm:pt modelId="{DEDAD65F-7D9B-4769-B43A-0F8F48AAF514}" type="parTrans" cxnId="{2669F260-ED46-4362-84C6-6F8F8656FFBC}">
      <dgm:prSet/>
      <dgm:spPr/>
      <dgm:t>
        <a:bodyPr/>
        <a:lstStyle/>
        <a:p>
          <a:endParaRPr lang="es-MX"/>
        </a:p>
      </dgm:t>
    </dgm:pt>
    <dgm:pt modelId="{91A55A07-FB40-4F62-9AB5-CB1EB9E458D0}" type="sibTrans" cxnId="{2669F260-ED46-4362-84C6-6F8F8656FFBC}">
      <dgm:prSet/>
      <dgm:spPr/>
      <dgm:t>
        <a:bodyPr/>
        <a:lstStyle/>
        <a:p>
          <a:endParaRPr lang="es-MX"/>
        </a:p>
      </dgm:t>
    </dgm:pt>
    <dgm:pt modelId="{A3E7C3D0-1215-4473-B6B2-FCB72B3EAC8D}" type="pres">
      <dgm:prSet presAssocID="{0200D11D-1D1B-44C5-ABB7-5B9265A1CF2E}" presName="Name0" presStyleCnt="0">
        <dgm:presLayoutVars>
          <dgm:resizeHandles/>
        </dgm:presLayoutVars>
      </dgm:prSet>
      <dgm:spPr/>
    </dgm:pt>
    <dgm:pt modelId="{6067B8FF-A061-45FA-9710-ECE5ADD83D2E}" type="pres">
      <dgm:prSet presAssocID="{58687426-3419-4069-B707-87F651676291}" presName="text" presStyleLbl="node1" presStyleIdx="0" presStyleCnt="4" custScaleX="142297" custLinFactNeighborX="-11638" custLinFactNeighborY="48343">
        <dgm:presLayoutVars>
          <dgm:bulletEnabled val="1"/>
        </dgm:presLayoutVars>
      </dgm:prSet>
      <dgm:spPr/>
    </dgm:pt>
    <dgm:pt modelId="{5752E541-8EDD-42F7-9583-06138E69D6DA}" type="pres">
      <dgm:prSet presAssocID="{296FF27C-C982-47D6-8FE7-454F5B75C9DA}" presName="space" presStyleCnt="0"/>
      <dgm:spPr/>
    </dgm:pt>
    <dgm:pt modelId="{D42764D3-9C5E-4417-A9D9-FDA38E9E42D9}" type="pres">
      <dgm:prSet presAssocID="{4C72C92A-EE19-420E-86B0-74DFCD22435F}" presName="text" presStyleLbl="node1" presStyleIdx="1" presStyleCnt="4" custScaleX="139844" custLinFactNeighborX="-11712" custLinFactNeighborY="63306">
        <dgm:presLayoutVars>
          <dgm:bulletEnabled val="1"/>
        </dgm:presLayoutVars>
      </dgm:prSet>
      <dgm:spPr/>
    </dgm:pt>
    <dgm:pt modelId="{9649DF52-C66F-45E5-9362-F3210E06FE65}" type="pres">
      <dgm:prSet presAssocID="{3D059F44-C937-47FD-A10B-6EB2BD3BA871}" presName="space" presStyleCnt="0"/>
      <dgm:spPr/>
    </dgm:pt>
    <dgm:pt modelId="{B4D6C813-EDA3-4F1B-9F2F-85F46374E730}" type="pres">
      <dgm:prSet presAssocID="{BCBBDDF0-5544-42DA-B56C-0D30FE7B6561}" presName="text" presStyleLbl="node1" presStyleIdx="2" presStyleCnt="4" custScaleX="97510" custLinFactNeighborX="-9432" custLinFactNeighborY="78269">
        <dgm:presLayoutVars>
          <dgm:bulletEnabled val="1"/>
        </dgm:presLayoutVars>
      </dgm:prSet>
      <dgm:spPr/>
    </dgm:pt>
    <dgm:pt modelId="{BF3D3F3E-4AB2-4121-99F4-E1F121161EBD}" type="pres">
      <dgm:prSet presAssocID="{F309EBC6-12E4-4BD6-B418-2EE9E7365417}" presName="space" presStyleCnt="0"/>
      <dgm:spPr/>
    </dgm:pt>
    <dgm:pt modelId="{A80E4497-672D-435F-9265-E6C02929281E}" type="pres">
      <dgm:prSet presAssocID="{909158BA-4441-4DC1-824F-D155623534EE}" presName="text" presStyleLbl="node1" presStyleIdx="3" presStyleCnt="4" custScaleX="152634" custLinFactNeighborX="-23124" custLinFactNeighborY="-38952">
        <dgm:presLayoutVars>
          <dgm:bulletEnabled val="1"/>
        </dgm:presLayoutVars>
      </dgm:prSet>
      <dgm:spPr/>
    </dgm:pt>
  </dgm:ptLst>
  <dgm:cxnLst>
    <dgm:cxn modelId="{1A3DBF00-E27D-4FEA-B292-0CE94055F7CD}" type="presOf" srcId="{909158BA-4441-4DC1-824F-D155623534EE}" destId="{A80E4497-672D-435F-9265-E6C02929281E}" srcOrd="0" destOrd="0" presId="urn:diagrams.loki3.com/VaryingWidthList+Icon"/>
    <dgm:cxn modelId="{54EB4811-B799-4209-8E1E-6FF8E9E1421A}" srcId="{0200D11D-1D1B-44C5-ABB7-5B9265A1CF2E}" destId="{4C72C92A-EE19-420E-86B0-74DFCD22435F}" srcOrd="1" destOrd="0" parTransId="{80DB8FA1-2BF6-4F3B-8DEF-7DC8DF7BAD95}" sibTransId="{3D059F44-C937-47FD-A10B-6EB2BD3BA871}"/>
    <dgm:cxn modelId="{9AA3BD17-4D34-4BA5-914B-D056A8B2235E}" srcId="{0200D11D-1D1B-44C5-ABB7-5B9265A1CF2E}" destId="{BCBBDDF0-5544-42DA-B56C-0D30FE7B6561}" srcOrd="2" destOrd="0" parTransId="{53708121-C2AF-449F-80CF-14A699654022}" sibTransId="{F309EBC6-12E4-4BD6-B418-2EE9E7365417}"/>
    <dgm:cxn modelId="{2669F260-ED46-4362-84C6-6F8F8656FFBC}" srcId="{0200D11D-1D1B-44C5-ABB7-5B9265A1CF2E}" destId="{909158BA-4441-4DC1-824F-D155623534EE}" srcOrd="3" destOrd="0" parTransId="{DEDAD65F-7D9B-4769-B43A-0F8F48AAF514}" sibTransId="{91A55A07-FB40-4F62-9AB5-CB1EB9E458D0}"/>
    <dgm:cxn modelId="{F78EAA47-929B-4505-8260-4DCC2C8F5A4A}" type="presOf" srcId="{4C72C92A-EE19-420E-86B0-74DFCD22435F}" destId="{D42764D3-9C5E-4417-A9D9-FDA38E9E42D9}" srcOrd="0" destOrd="0" presId="urn:diagrams.loki3.com/VaryingWidthList+Icon"/>
    <dgm:cxn modelId="{6C64244D-08F0-43D1-A7DA-2F7E7A48100E}" type="presOf" srcId="{BCBBDDF0-5544-42DA-B56C-0D30FE7B6561}" destId="{B4D6C813-EDA3-4F1B-9F2F-85F46374E730}" srcOrd="0" destOrd="0" presId="urn:diagrams.loki3.com/VaryingWidthList+Icon"/>
    <dgm:cxn modelId="{7D9A3253-8154-4CE5-A612-26383CFA554B}" srcId="{0200D11D-1D1B-44C5-ABB7-5B9265A1CF2E}" destId="{58687426-3419-4069-B707-87F651676291}" srcOrd="0" destOrd="0" parTransId="{76F5BC61-9CB8-48CD-AD4D-DC5D7B095CCA}" sibTransId="{296FF27C-C982-47D6-8FE7-454F5B75C9DA}"/>
    <dgm:cxn modelId="{E42B418E-C29C-44D4-8ED5-125906807B41}" type="presOf" srcId="{0200D11D-1D1B-44C5-ABB7-5B9265A1CF2E}" destId="{A3E7C3D0-1215-4473-B6B2-FCB72B3EAC8D}" srcOrd="0" destOrd="0" presId="urn:diagrams.loki3.com/VaryingWidthList+Icon"/>
    <dgm:cxn modelId="{A7BBA1BA-B493-45E1-9C2E-5B8FF757A5CA}" type="presOf" srcId="{58687426-3419-4069-B707-87F651676291}" destId="{6067B8FF-A061-45FA-9710-ECE5ADD83D2E}" srcOrd="0" destOrd="0" presId="urn:diagrams.loki3.com/VaryingWidthList+Icon"/>
    <dgm:cxn modelId="{57FB37D1-F218-41B7-9855-E889941F5E23}" type="presParOf" srcId="{A3E7C3D0-1215-4473-B6B2-FCB72B3EAC8D}" destId="{6067B8FF-A061-45FA-9710-ECE5ADD83D2E}" srcOrd="0" destOrd="0" presId="urn:diagrams.loki3.com/VaryingWidthList+Icon"/>
    <dgm:cxn modelId="{9E7A0B43-E4D3-4DF0-BF40-8F172D91C8C8}" type="presParOf" srcId="{A3E7C3D0-1215-4473-B6B2-FCB72B3EAC8D}" destId="{5752E541-8EDD-42F7-9583-06138E69D6DA}" srcOrd="1" destOrd="0" presId="urn:diagrams.loki3.com/VaryingWidthList+Icon"/>
    <dgm:cxn modelId="{72E644D4-66CC-473E-88A8-E26C9478C965}" type="presParOf" srcId="{A3E7C3D0-1215-4473-B6B2-FCB72B3EAC8D}" destId="{D42764D3-9C5E-4417-A9D9-FDA38E9E42D9}" srcOrd="2" destOrd="0" presId="urn:diagrams.loki3.com/VaryingWidthList+Icon"/>
    <dgm:cxn modelId="{42C76165-6F36-4C64-A0E7-BB480D707873}" type="presParOf" srcId="{A3E7C3D0-1215-4473-B6B2-FCB72B3EAC8D}" destId="{9649DF52-C66F-45E5-9362-F3210E06FE65}" srcOrd="3" destOrd="0" presId="urn:diagrams.loki3.com/VaryingWidthList+Icon"/>
    <dgm:cxn modelId="{853919C3-B75B-4DFF-81D8-CF6439F899D7}" type="presParOf" srcId="{A3E7C3D0-1215-4473-B6B2-FCB72B3EAC8D}" destId="{B4D6C813-EDA3-4F1B-9F2F-85F46374E730}" srcOrd="4" destOrd="0" presId="urn:diagrams.loki3.com/VaryingWidthList+Icon"/>
    <dgm:cxn modelId="{43CD553D-2FD5-4630-9564-A4BD8354F096}" type="presParOf" srcId="{A3E7C3D0-1215-4473-B6B2-FCB72B3EAC8D}" destId="{BF3D3F3E-4AB2-4121-99F4-E1F121161EBD}" srcOrd="5" destOrd="0" presId="urn:diagrams.loki3.com/VaryingWidthList+Icon"/>
    <dgm:cxn modelId="{155C252C-5233-49CC-9F6E-B1A9D990F94F}" type="presParOf" srcId="{A3E7C3D0-1215-4473-B6B2-FCB72B3EAC8D}" destId="{A80E4497-672D-435F-9265-E6C02929281E}" srcOrd="6"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24291-7BD5-4D35-827A-50A5BD9DE426}" type="doc">
      <dgm:prSet loTypeId="urn:microsoft.com/office/officeart/2005/8/layout/hierarchy4" loCatId="list" qsTypeId="urn:microsoft.com/office/officeart/2005/8/quickstyle/simple3" qsCatId="simple" csTypeId="urn:microsoft.com/office/officeart/2005/8/colors/colorful2" csCatId="colorful" phldr="1"/>
      <dgm:spPr/>
      <dgm:t>
        <a:bodyPr/>
        <a:lstStyle/>
        <a:p>
          <a:endParaRPr lang="es-MX"/>
        </a:p>
      </dgm:t>
    </dgm:pt>
    <dgm:pt modelId="{7F457C9C-B10F-43D5-9DC6-0908612ACC18}">
      <dgm:prSet phldrT="[Texto]"/>
      <dgm:spPr/>
      <dgm:t>
        <a:bodyPr/>
        <a:lstStyle/>
        <a:p>
          <a:r>
            <a:rPr lang="es-MX" dirty="0"/>
            <a:t>Aviso de Privacidad Integral</a:t>
          </a:r>
        </a:p>
      </dgm:t>
    </dgm:pt>
    <dgm:pt modelId="{39833A1C-0E6A-4828-AAD5-D4363673DD8F}" type="parTrans" cxnId="{B5D92077-2956-4FDD-8DB0-A8E9A4BC456B}">
      <dgm:prSet/>
      <dgm:spPr/>
      <dgm:t>
        <a:bodyPr/>
        <a:lstStyle/>
        <a:p>
          <a:endParaRPr lang="es-MX"/>
        </a:p>
      </dgm:t>
    </dgm:pt>
    <dgm:pt modelId="{B560FA43-BC85-4951-A2B5-3B454CF7CB30}" type="sibTrans" cxnId="{B5D92077-2956-4FDD-8DB0-A8E9A4BC456B}">
      <dgm:prSet/>
      <dgm:spPr/>
      <dgm:t>
        <a:bodyPr/>
        <a:lstStyle/>
        <a:p>
          <a:endParaRPr lang="es-MX"/>
        </a:p>
      </dgm:t>
    </dgm:pt>
    <dgm:pt modelId="{B7853067-4E31-4DE8-8EBD-232562C3DC24}">
      <dgm:prSet phldrT="[Texto]"/>
      <dgm:spPr/>
      <dgm:t>
        <a:bodyPr/>
        <a:lstStyle/>
        <a:p>
          <a:r>
            <a:rPr lang="es-MX" dirty="0"/>
            <a:t>Aviso de Privacidad Simplificado</a:t>
          </a:r>
        </a:p>
      </dgm:t>
    </dgm:pt>
    <dgm:pt modelId="{BB80BDAD-AC86-48D8-9064-6512522C8A44}" type="parTrans" cxnId="{35266C8C-DAAC-4B5C-918E-9EE5E68D8C58}">
      <dgm:prSet/>
      <dgm:spPr/>
      <dgm:t>
        <a:bodyPr/>
        <a:lstStyle/>
        <a:p>
          <a:endParaRPr lang="es-MX"/>
        </a:p>
      </dgm:t>
    </dgm:pt>
    <dgm:pt modelId="{458E8F63-143B-402F-9176-BAE8D6AC749D}" type="sibTrans" cxnId="{35266C8C-DAAC-4B5C-918E-9EE5E68D8C58}">
      <dgm:prSet/>
      <dgm:spPr/>
      <dgm:t>
        <a:bodyPr/>
        <a:lstStyle/>
        <a:p>
          <a:endParaRPr lang="es-MX"/>
        </a:p>
      </dgm:t>
    </dgm:pt>
    <dgm:pt modelId="{6D048896-2713-4889-B14D-E1AEDF63A6F8}">
      <dgm:prSet phldrT="[Texto]" custT="1"/>
      <dgm:spPr/>
      <dgm:t>
        <a:bodyPr/>
        <a:lstStyle/>
        <a:p>
          <a:r>
            <a:rPr lang="es-MX" sz="1200" u="none" dirty="0">
              <a:latin typeface="Arial" pitchFamily="34" charset="0"/>
              <a:cs typeface="Arial" pitchFamily="34" charset="0"/>
            </a:rPr>
            <a:t>Art.  31 de la LPDDPPSOENL, Art. 31 al 38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2EE2306F-DF7A-4D63-943B-E991B96CD928}" type="parTrans" cxnId="{2DC35A2F-33C4-4080-8AFE-24C7465048B8}">
      <dgm:prSet/>
      <dgm:spPr/>
      <dgm:t>
        <a:bodyPr/>
        <a:lstStyle/>
        <a:p>
          <a:endParaRPr lang="es-MX"/>
        </a:p>
      </dgm:t>
    </dgm:pt>
    <dgm:pt modelId="{586446F1-3235-45B7-8588-CCF85A5E88D1}" type="sibTrans" cxnId="{2DC35A2F-33C4-4080-8AFE-24C7465048B8}">
      <dgm:prSet/>
      <dgm:spPr/>
      <dgm:t>
        <a:bodyPr/>
        <a:lstStyle/>
        <a:p>
          <a:endParaRPr lang="es-MX"/>
        </a:p>
      </dgm:t>
    </dgm:pt>
    <dgm:pt modelId="{8D35E0D0-DC34-43EA-8CB8-315DD898EA95}">
      <dgm:prSet phldrT="[Texto]" custT="1"/>
      <dgm:spPr/>
      <dgm:t>
        <a:bodyPr/>
        <a:lstStyle/>
        <a:p>
          <a:r>
            <a:rPr lang="es-MX" sz="1200" dirty="0">
              <a:latin typeface="Arial" pitchFamily="34" charset="0"/>
              <a:cs typeface="Arial" pitchFamily="34" charset="0"/>
            </a:rPr>
            <a:t>Art. 29 de la LPDPPSOENL y 26 al 30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11483037-7237-4276-BBC3-B7CCFB297E86}" type="parTrans" cxnId="{0EF1504F-70F2-4A4E-82B6-7BEF69DCA7E4}">
      <dgm:prSet/>
      <dgm:spPr/>
      <dgm:t>
        <a:bodyPr/>
        <a:lstStyle/>
        <a:p>
          <a:endParaRPr lang="es-MX"/>
        </a:p>
      </dgm:t>
    </dgm:pt>
    <dgm:pt modelId="{55B888C6-2F52-4DA3-A60E-E88102DA28ED}" type="sibTrans" cxnId="{0EF1504F-70F2-4A4E-82B6-7BEF69DCA7E4}">
      <dgm:prSet/>
      <dgm:spPr/>
      <dgm:t>
        <a:bodyPr/>
        <a:lstStyle/>
        <a:p>
          <a:endParaRPr lang="es-MX"/>
        </a:p>
      </dgm:t>
    </dgm:pt>
    <dgm:pt modelId="{0AD2632B-708D-4B4B-8056-88B06C45E2B1}" type="pres">
      <dgm:prSet presAssocID="{47E24291-7BD5-4D35-827A-50A5BD9DE426}" presName="Name0" presStyleCnt="0">
        <dgm:presLayoutVars>
          <dgm:chPref val="1"/>
          <dgm:dir/>
          <dgm:animOne val="branch"/>
          <dgm:animLvl val="lvl"/>
          <dgm:resizeHandles/>
        </dgm:presLayoutVars>
      </dgm:prSet>
      <dgm:spPr/>
    </dgm:pt>
    <dgm:pt modelId="{25558870-4351-4E62-9E25-0D195091686F}" type="pres">
      <dgm:prSet presAssocID="{7F457C9C-B10F-43D5-9DC6-0908612ACC18}" presName="vertOne" presStyleCnt="0"/>
      <dgm:spPr/>
    </dgm:pt>
    <dgm:pt modelId="{9F507AF7-95CB-4BAB-9FC1-0097C42FEDB1}" type="pres">
      <dgm:prSet presAssocID="{7F457C9C-B10F-43D5-9DC6-0908612ACC18}" presName="txOne" presStyleLbl="node0" presStyleIdx="0" presStyleCnt="2">
        <dgm:presLayoutVars>
          <dgm:chPref val="3"/>
        </dgm:presLayoutVars>
      </dgm:prSet>
      <dgm:spPr/>
    </dgm:pt>
    <dgm:pt modelId="{226B3A95-24DF-4B6F-86FB-A9DEA448596E}" type="pres">
      <dgm:prSet presAssocID="{7F457C9C-B10F-43D5-9DC6-0908612ACC18}" presName="parTransOne" presStyleCnt="0"/>
      <dgm:spPr/>
    </dgm:pt>
    <dgm:pt modelId="{F7BA5495-EE7F-490C-838E-47E9AAEF0F81}" type="pres">
      <dgm:prSet presAssocID="{7F457C9C-B10F-43D5-9DC6-0908612ACC18}" presName="horzOne" presStyleCnt="0"/>
      <dgm:spPr/>
    </dgm:pt>
    <dgm:pt modelId="{ED386DD6-060A-4B29-B7A7-005C4C5AD867}" type="pres">
      <dgm:prSet presAssocID="{6D048896-2713-4889-B14D-E1AEDF63A6F8}" presName="vertTwo" presStyleCnt="0"/>
      <dgm:spPr/>
    </dgm:pt>
    <dgm:pt modelId="{5645C2D0-4172-4AC4-86EF-61399B96ACDB}" type="pres">
      <dgm:prSet presAssocID="{6D048896-2713-4889-B14D-E1AEDF63A6F8}" presName="txTwo" presStyleLbl="node2" presStyleIdx="0" presStyleCnt="2">
        <dgm:presLayoutVars>
          <dgm:chPref val="3"/>
        </dgm:presLayoutVars>
      </dgm:prSet>
      <dgm:spPr/>
    </dgm:pt>
    <dgm:pt modelId="{6220B087-923E-4430-A4A1-D0E5D4C35722}" type="pres">
      <dgm:prSet presAssocID="{6D048896-2713-4889-B14D-E1AEDF63A6F8}" presName="horzTwo" presStyleCnt="0"/>
      <dgm:spPr/>
    </dgm:pt>
    <dgm:pt modelId="{0A7F6322-90D8-4A23-8CAB-F15B0E1851DF}" type="pres">
      <dgm:prSet presAssocID="{B560FA43-BC85-4951-A2B5-3B454CF7CB30}" presName="sibSpaceOne" presStyleCnt="0"/>
      <dgm:spPr/>
    </dgm:pt>
    <dgm:pt modelId="{AFF563A0-9A04-458A-8BB4-F53951185AB1}" type="pres">
      <dgm:prSet presAssocID="{B7853067-4E31-4DE8-8EBD-232562C3DC24}" presName="vertOne" presStyleCnt="0"/>
      <dgm:spPr/>
    </dgm:pt>
    <dgm:pt modelId="{61ED7929-73C2-4D9D-AF3A-32906B4D38E5}" type="pres">
      <dgm:prSet presAssocID="{B7853067-4E31-4DE8-8EBD-232562C3DC24}" presName="txOne" presStyleLbl="node0" presStyleIdx="1" presStyleCnt="2">
        <dgm:presLayoutVars>
          <dgm:chPref val="3"/>
        </dgm:presLayoutVars>
      </dgm:prSet>
      <dgm:spPr/>
    </dgm:pt>
    <dgm:pt modelId="{F6FC1C44-5032-4FE5-86AB-877594F75B2A}" type="pres">
      <dgm:prSet presAssocID="{B7853067-4E31-4DE8-8EBD-232562C3DC24}" presName="parTransOne" presStyleCnt="0"/>
      <dgm:spPr/>
    </dgm:pt>
    <dgm:pt modelId="{96994A3A-2873-44E7-AD9A-0BD2D21F0A56}" type="pres">
      <dgm:prSet presAssocID="{B7853067-4E31-4DE8-8EBD-232562C3DC24}" presName="horzOne" presStyleCnt="0"/>
      <dgm:spPr/>
    </dgm:pt>
    <dgm:pt modelId="{400822D3-E437-4AA5-BF33-4F592662804C}" type="pres">
      <dgm:prSet presAssocID="{8D35E0D0-DC34-43EA-8CB8-315DD898EA95}" presName="vertTwo" presStyleCnt="0"/>
      <dgm:spPr/>
    </dgm:pt>
    <dgm:pt modelId="{CCC385DA-4B39-4017-9BE9-9D312D965489}" type="pres">
      <dgm:prSet presAssocID="{8D35E0D0-DC34-43EA-8CB8-315DD898EA95}" presName="txTwo" presStyleLbl="node2" presStyleIdx="1" presStyleCnt="2">
        <dgm:presLayoutVars>
          <dgm:chPref val="3"/>
        </dgm:presLayoutVars>
      </dgm:prSet>
      <dgm:spPr/>
    </dgm:pt>
    <dgm:pt modelId="{732E603E-81B3-4AB4-8FBB-B131D7BEF3B3}" type="pres">
      <dgm:prSet presAssocID="{8D35E0D0-DC34-43EA-8CB8-315DD898EA95}" presName="horzTwo" presStyleCnt="0"/>
      <dgm:spPr/>
    </dgm:pt>
  </dgm:ptLst>
  <dgm:cxnLst>
    <dgm:cxn modelId="{2DC35A2F-33C4-4080-8AFE-24C7465048B8}" srcId="{7F457C9C-B10F-43D5-9DC6-0908612ACC18}" destId="{6D048896-2713-4889-B14D-E1AEDF63A6F8}" srcOrd="0" destOrd="0" parTransId="{2EE2306F-DF7A-4D63-943B-E991B96CD928}" sibTransId="{586446F1-3235-45B7-8588-CCF85A5E88D1}"/>
    <dgm:cxn modelId="{853B4B43-70BF-4720-850A-0A0BB9388F87}" type="presOf" srcId="{8D35E0D0-DC34-43EA-8CB8-315DD898EA95}" destId="{CCC385DA-4B39-4017-9BE9-9D312D965489}" srcOrd="0" destOrd="0" presId="urn:microsoft.com/office/officeart/2005/8/layout/hierarchy4"/>
    <dgm:cxn modelId="{0EF1504F-70F2-4A4E-82B6-7BEF69DCA7E4}" srcId="{B7853067-4E31-4DE8-8EBD-232562C3DC24}" destId="{8D35E0D0-DC34-43EA-8CB8-315DD898EA95}" srcOrd="0" destOrd="0" parTransId="{11483037-7237-4276-BBC3-B7CCFB297E86}" sibTransId="{55B888C6-2F52-4DA3-A60E-E88102DA28ED}"/>
    <dgm:cxn modelId="{EA9DA374-C5E8-422E-B194-225634DA2F04}" type="presOf" srcId="{6D048896-2713-4889-B14D-E1AEDF63A6F8}" destId="{5645C2D0-4172-4AC4-86EF-61399B96ACDB}" srcOrd="0" destOrd="0" presId="urn:microsoft.com/office/officeart/2005/8/layout/hierarchy4"/>
    <dgm:cxn modelId="{7E940776-21F8-464B-9409-04CE90D06567}" type="presOf" srcId="{47E24291-7BD5-4D35-827A-50A5BD9DE426}" destId="{0AD2632B-708D-4B4B-8056-88B06C45E2B1}" srcOrd="0" destOrd="0" presId="urn:microsoft.com/office/officeart/2005/8/layout/hierarchy4"/>
    <dgm:cxn modelId="{B5D92077-2956-4FDD-8DB0-A8E9A4BC456B}" srcId="{47E24291-7BD5-4D35-827A-50A5BD9DE426}" destId="{7F457C9C-B10F-43D5-9DC6-0908612ACC18}" srcOrd="0" destOrd="0" parTransId="{39833A1C-0E6A-4828-AAD5-D4363673DD8F}" sibTransId="{B560FA43-BC85-4951-A2B5-3B454CF7CB30}"/>
    <dgm:cxn modelId="{8136EF87-ECF6-4FDD-9253-434CAEECD8AB}" type="presOf" srcId="{7F457C9C-B10F-43D5-9DC6-0908612ACC18}" destId="{9F507AF7-95CB-4BAB-9FC1-0097C42FEDB1}" srcOrd="0" destOrd="0" presId="urn:microsoft.com/office/officeart/2005/8/layout/hierarchy4"/>
    <dgm:cxn modelId="{35266C8C-DAAC-4B5C-918E-9EE5E68D8C58}" srcId="{47E24291-7BD5-4D35-827A-50A5BD9DE426}" destId="{B7853067-4E31-4DE8-8EBD-232562C3DC24}" srcOrd="1" destOrd="0" parTransId="{BB80BDAD-AC86-48D8-9064-6512522C8A44}" sibTransId="{458E8F63-143B-402F-9176-BAE8D6AC749D}"/>
    <dgm:cxn modelId="{6B0793EE-3A5C-4A6D-9268-026FD13A6CFD}" type="presOf" srcId="{B7853067-4E31-4DE8-8EBD-232562C3DC24}" destId="{61ED7929-73C2-4D9D-AF3A-32906B4D38E5}" srcOrd="0" destOrd="0" presId="urn:microsoft.com/office/officeart/2005/8/layout/hierarchy4"/>
    <dgm:cxn modelId="{B7FBDB7B-06C9-459E-8095-57AD727FF242}" type="presParOf" srcId="{0AD2632B-708D-4B4B-8056-88B06C45E2B1}" destId="{25558870-4351-4E62-9E25-0D195091686F}" srcOrd="0" destOrd="0" presId="urn:microsoft.com/office/officeart/2005/8/layout/hierarchy4"/>
    <dgm:cxn modelId="{513C49D3-40D9-4911-BE29-347ECB4F2455}" type="presParOf" srcId="{25558870-4351-4E62-9E25-0D195091686F}" destId="{9F507AF7-95CB-4BAB-9FC1-0097C42FEDB1}" srcOrd="0" destOrd="0" presId="urn:microsoft.com/office/officeart/2005/8/layout/hierarchy4"/>
    <dgm:cxn modelId="{26FDE987-E77B-40B0-AEB6-2CD2E0B42D4E}" type="presParOf" srcId="{25558870-4351-4E62-9E25-0D195091686F}" destId="{226B3A95-24DF-4B6F-86FB-A9DEA448596E}" srcOrd="1" destOrd="0" presId="urn:microsoft.com/office/officeart/2005/8/layout/hierarchy4"/>
    <dgm:cxn modelId="{F547C186-81C7-4F53-B439-DA770A214F7D}" type="presParOf" srcId="{25558870-4351-4E62-9E25-0D195091686F}" destId="{F7BA5495-EE7F-490C-838E-47E9AAEF0F81}" srcOrd="2" destOrd="0" presId="urn:microsoft.com/office/officeart/2005/8/layout/hierarchy4"/>
    <dgm:cxn modelId="{4C0AADEB-F869-4CCB-B13B-0D5843151549}" type="presParOf" srcId="{F7BA5495-EE7F-490C-838E-47E9AAEF0F81}" destId="{ED386DD6-060A-4B29-B7A7-005C4C5AD867}" srcOrd="0" destOrd="0" presId="urn:microsoft.com/office/officeart/2005/8/layout/hierarchy4"/>
    <dgm:cxn modelId="{B07BB5F2-D083-4A99-BD3C-F4DFF918D6CD}" type="presParOf" srcId="{ED386DD6-060A-4B29-B7A7-005C4C5AD867}" destId="{5645C2D0-4172-4AC4-86EF-61399B96ACDB}" srcOrd="0" destOrd="0" presId="urn:microsoft.com/office/officeart/2005/8/layout/hierarchy4"/>
    <dgm:cxn modelId="{98A209F0-38E2-4B58-B74F-3BE2B7D3AA43}" type="presParOf" srcId="{ED386DD6-060A-4B29-B7A7-005C4C5AD867}" destId="{6220B087-923E-4430-A4A1-D0E5D4C35722}" srcOrd="1" destOrd="0" presId="urn:microsoft.com/office/officeart/2005/8/layout/hierarchy4"/>
    <dgm:cxn modelId="{F77AF59C-112A-4BA1-93FA-A7148EBD8590}" type="presParOf" srcId="{0AD2632B-708D-4B4B-8056-88B06C45E2B1}" destId="{0A7F6322-90D8-4A23-8CAB-F15B0E1851DF}" srcOrd="1" destOrd="0" presId="urn:microsoft.com/office/officeart/2005/8/layout/hierarchy4"/>
    <dgm:cxn modelId="{73240740-3562-45A6-A0C3-067E7196803A}" type="presParOf" srcId="{0AD2632B-708D-4B4B-8056-88B06C45E2B1}" destId="{AFF563A0-9A04-458A-8BB4-F53951185AB1}" srcOrd="2" destOrd="0" presId="urn:microsoft.com/office/officeart/2005/8/layout/hierarchy4"/>
    <dgm:cxn modelId="{6B3EE9E6-A423-4D1C-8F79-7F33361F8A11}" type="presParOf" srcId="{AFF563A0-9A04-458A-8BB4-F53951185AB1}" destId="{61ED7929-73C2-4D9D-AF3A-32906B4D38E5}" srcOrd="0" destOrd="0" presId="urn:microsoft.com/office/officeart/2005/8/layout/hierarchy4"/>
    <dgm:cxn modelId="{2F5A6873-3B6B-4062-8CE0-E8F64CC35794}" type="presParOf" srcId="{AFF563A0-9A04-458A-8BB4-F53951185AB1}" destId="{F6FC1C44-5032-4FE5-86AB-877594F75B2A}" srcOrd="1" destOrd="0" presId="urn:microsoft.com/office/officeart/2005/8/layout/hierarchy4"/>
    <dgm:cxn modelId="{9468F668-81D9-4830-A390-24E78BD8FB65}" type="presParOf" srcId="{AFF563A0-9A04-458A-8BB4-F53951185AB1}" destId="{96994A3A-2873-44E7-AD9A-0BD2D21F0A56}" srcOrd="2" destOrd="0" presId="urn:microsoft.com/office/officeart/2005/8/layout/hierarchy4"/>
    <dgm:cxn modelId="{44D9601E-025F-4E83-BDF5-D968583EAED6}" type="presParOf" srcId="{96994A3A-2873-44E7-AD9A-0BD2D21F0A56}" destId="{400822D3-E437-4AA5-BF33-4F592662804C}" srcOrd="0" destOrd="0" presId="urn:microsoft.com/office/officeart/2005/8/layout/hierarchy4"/>
    <dgm:cxn modelId="{12E759A1-21BA-4D81-A383-6B005A598C49}" type="presParOf" srcId="{400822D3-E437-4AA5-BF33-4F592662804C}" destId="{CCC385DA-4B39-4017-9BE9-9D312D965489}" srcOrd="0" destOrd="0" presId="urn:microsoft.com/office/officeart/2005/8/layout/hierarchy4"/>
    <dgm:cxn modelId="{A6A25CC9-8F43-45C0-A773-08060E937F0B}" type="presParOf" srcId="{400822D3-E437-4AA5-BF33-4F592662804C}" destId="{732E603E-81B3-4AB4-8FBB-B131D7BEF3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2B985E-3AD3-4C18-8D4F-43B84F85A86D}" type="doc">
      <dgm:prSet loTypeId="urn:microsoft.com/office/officeart/2005/8/layout/orgChart1" loCatId="hierarchy" qsTypeId="urn:microsoft.com/office/officeart/2005/8/quickstyle/3d2" qsCatId="3D" csTypeId="urn:microsoft.com/office/officeart/2005/8/colors/accent0_2" csCatId="mainScheme" phldr="1"/>
      <dgm:spPr/>
      <dgm:t>
        <a:bodyPr/>
        <a:lstStyle/>
        <a:p>
          <a:endParaRPr lang="es-MX"/>
        </a:p>
      </dgm:t>
    </dgm:pt>
    <dgm:pt modelId="{5756690D-9FC9-4F54-BCB7-E10673A7EB4F}">
      <dgm:prSet phldrT="[Texto]" custT="1"/>
      <dgm:spPr/>
      <dgm:t>
        <a:bodyPr/>
        <a:lstStyle/>
        <a:p>
          <a:r>
            <a:rPr lang="es-MX" sz="1800" b="1" i="0" dirty="0">
              <a:effectLst/>
            </a:rPr>
            <a:t>EJEMPLOS DE DIFUSIÓN</a:t>
          </a:r>
        </a:p>
      </dgm:t>
    </dgm:pt>
    <dgm:pt modelId="{A2BF1245-2287-4E2F-B94B-D4B7C862D1D0}" type="parTrans" cxnId="{C9F9E437-A276-4888-8B82-72C4A3B3B0D2}">
      <dgm:prSet/>
      <dgm:spPr/>
      <dgm:t>
        <a:bodyPr/>
        <a:lstStyle/>
        <a:p>
          <a:endParaRPr lang="es-MX"/>
        </a:p>
      </dgm:t>
    </dgm:pt>
    <dgm:pt modelId="{AC2D70DE-7BAF-4FBB-9CF0-260CAE4D0699}" type="sibTrans" cxnId="{C9F9E437-A276-4888-8B82-72C4A3B3B0D2}">
      <dgm:prSet/>
      <dgm:spPr/>
      <dgm:t>
        <a:bodyPr/>
        <a:lstStyle/>
        <a:p>
          <a:endParaRPr lang="es-MX"/>
        </a:p>
      </dgm:t>
    </dgm:pt>
    <dgm:pt modelId="{3FD41810-4B83-401B-92A5-7E1E99639224}">
      <dgm:prSet phldrT="[Texto]"/>
      <dgm:spPr/>
      <dgm:t>
        <a:bodyPr/>
        <a:lstStyle/>
        <a:p>
          <a:r>
            <a:rPr lang="es-MX" b="1" dirty="0"/>
            <a:t>Físicos</a:t>
          </a:r>
        </a:p>
      </dgm:t>
    </dgm:pt>
    <dgm:pt modelId="{5D00C9FE-C66B-42E4-9EA8-C2C4701B985E}" type="parTrans" cxnId="{F61828AF-5548-46BC-84DF-504E7EB0AAA8}">
      <dgm:prSet/>
      <dgm:spPr/>
      <dgm:t>
        <a:bodyPr/>
        <a:lstStyle/>
        <a:p>
          <a:endParaRPr lang="es-MX"/>
        </a:p>
      </dgm:t>
    </dgm:pt>
    <dgm:pt modelId="{785E977A-E540-4EF0-BC4B-3A933864D4EE}" type="sibTrans" cxnId="{F61828AF-5548-46BC-84DF-504E7EB0AAA8}">
      <dgm:prSet/>
      <dgm:spPr/>
      <dgm:t>
        <a:bodyPr/>
        <a:lstStyle/>
        <a:p>
          <a:endParaRPr lang="es-MX"/>
        </a:p>
      </dgm:t>
    </dgm:pt>
    <dgm:pt modelId="{274371FA-A356-4D09-A3AC-9E726280683E}">
      <dgm:prSet phldrT="[Texto]"/>
      <dgm:spPr/>
      <dgm:t>
        <a:bodyPr/>
        <a:lstStyle/>
        <a:p>
          <a:r>
            <a:rPr lang="es-MX" dirty="0"/>
            <a:t>Carteles o impresiones en papel.</a:t>
          </a:r>
        </a:p>
      </dgm:t>
    </dgm:pt>
    <dgm:pt modelId="{4065AA17-2210-4609-B10C-278A2CECC540}" type="parTrans" cxnId="{DD0206A7-7F36-480D-8068-5DBD0AD0DE49}">
      <dgm:prSet/>
      <dgm:spPr/>
      <dgm:t>
        <a:bodyPr/>
        <a:lstStyle/>
        <a:p>
          <a:endParaRPr lang="es-MX"/>
        </a:p>
      </dgm:t>
    </dgm:pt>
    <dgm:pt modelId="{925E75A2-9DA1-4186-91B2-8D2682D03B2A}" type="sibTrans" cxnId="{DD0206A7-7F36-480D-8068-5DBD0AD0DE49}">
      <dgm:prSet/>
      <dgm:spPr/>
      <dgm:t>
        <a:bodyPr/>
        <a:lstStyle/>
        <a:p>
          <a:endParaRPr lang="es-MX"/>
        </a:p>
      </dgm:t>
    </dgm:pt>
    <dgm:pt modelId="{9D4617FD-FAC2-49A4-9138-8D842DB572A7}">
      <dgm:prSet phldrT="[Texto]"/>
      <dgm:spPr/>
      <dgm:t>
        <a:bodyPr/>
        <a:lstStyle/>
        <a:p>
          <a:r>
            <a:rPr lang="es-MX" b="1" dirty="0"/>
            <a:t>Electrónicos  o digitales</a:t>
          </a:r>
        </a:p>
      </dgm:t>
    </dgm:pt>
    <dgm:pt modelId="{5A38FE06-A718-4091-B996-CBC3324C3B42}" type="parTrans" cxnId="{0961513F-0046-4895-9279-9600A20D3A91}">
      <dgm:prSet/>
      <dgm:spPr/>
      <dgm:t>
        <a:bodyPr/>
        <a:lstStyle/>
        <a:p>
          <a:endParaRPr lang="es-MX"/>
        </a:p>
      </dgm:t>
    </dgm:pt>
    <dgm:pt modelId="{638756A4-EB41-4731-B0CD-6E1E5BF1E411}" type="sibTrans" cxnId="{0961513F-0046-4895-9279-9600A20D3A91}">
      <dgm:prSet/>
      <dgm:spPr/>
      <dgm:t>
        <a:bodyPr/>
        <a:lstStyle/>
        <a:p>
          <a:endParaRPr lang="es-MX"/>
        </a:p>
      </dgm:t>
    </dgm:pt>
    <dgm:pt modelId="{E201081C-C20F-400B-9ED3-01F19DA5A49A}">
      <dgm:prSet phldrT="[Texto]"/>
      <dgm:spPr/>
      <dgm:t>
        <a:bodyPr/>
        <a:lstStyle/>
        <a:p>
          <a:r>
            <a:rPr lang="es-MX" dirty="0"/>
            <a:t>En una pagina de internet o pantallas electrónicas.</a:t>
          </a:r>
        </a:p>
      </dgm:t>
    </dgm:pt>
    <dgm:pt modelId="{0AC29DDA-72B7-401D-BFFD-2313786838E5}" type="parTrans" cxnId="{218D382A-243C-4316-81A7-D5567A777356}">
      <dgm:prSet/>
      <dgm:spPr/>
      <dgm:t>
        <a:bodyPr/>
        <a:lstStyle/>
        <a:p>
          <a:endParaRPr lang="es-MX"/>
        </a:p>
      </dgm:t>
    </dgm:pt>
    <dgm:pt modelId="{354C8425-5EA1-4DF9-B2AC-618EBB4F4D04}" type="sibTrans" cxnId="{218D382A-243C-4316-81A7-D5567A777356}">
      <dgm:prSet/>
      <dgm:spPr/>
      <dgm:t>
        <a:bodyPr/>
        <a:lstStyle/>
        <a:p>
          <a:endParaRPr lang="es-MX"/>
        </a:p>
      </dgm:t>
    </dgm:pt>
    <dgm:pt modelId="{7AFA5A30-F11B-4C27-9EE5-4F7A91ED3EB1}">
      <dgm:prSet phldrT="[Texto]"/>
      <dgm:spPr/>
      <dgm:t>
        <a:bodyPr/>
        <a:lstStyle/>
        <a:p>
          <a:r>
            <a:rPr lang="es-MX" b="1" dirty="0"/>
            <a:t>Ópticos o visuales</a:t>
          </a:r>
        </a:p>
      </dgm:t>
    </dgm:pt>
    <dgm:pt modelId="{89981169-320D-43F2-809E-BE6CF56030B7}" type="parTrans" cxnId="{6D8D96B4-AB1C-4A1D-8BA2-F25681F234B7}">
      <dgm:prSet/>
      <dgm:spPr/>
      <dgm:t>
        <a:bodyPr/>
        <a:lstStyle/>
        <a:p>
          <a:endParaRPr lang="es-MX"/>
        </a:p>
      </dgm:t>
    </dgm:pt>
    <dgm:pt modelId="{D2939C91-152C-4742-B888-936303D8D8CF}" type="sibTrans" cxnId="{6D8D96B4-AB1C-4A1D-8BA2-F25681F234B7}">
      <dgm:prSet/>
      <dgm:spPr/>
      <dgm:t>
        <a:bodyPr/>
        <a:lstStyle/>
        <a:p>
          <a:endParaRPr lang="es-MX"/>
        </a:p>
      </dgm:t>
    </dgm:pt>
    <dgm:pt modelId="{C5B806E2-8810-41CA-817E-725CD424B765}">
      <dgm:prSet phldrT="[Texto]"/>
      <dgm:spPr/>
      <dgm:t>
        <a:bodyPr/>
        <a:lstStyle/>
        <a:p>
          <a:r>
            <a:rPr lang="es-MX" dirty="0"/>
            <a:t>Videos o versión en dibujos animados.</a:t>
          </a:r>
        </a:p>
      </dgm:t>
    </dgm:pt>
    <dgm:pt modelId="{6B177EB1-BC61-4FD1-96C4-7C8757AA7CA5}" type="parTrans" cxnId="{F5E59659-7BB5-48C1-8444-17B59D9F7565}">
      <dgm:prSet/>
      <dgm:spPr/>
      <dgm:t>
        <a:bodyPr/>
        <a:lstStyle/>
        <a:p>
          <a:endParaRPr lang="es-MX"/>
        </a:p>
      </dgm:t>
    </dgm:pt>
    <dgm:pt modelId="{62ABE98F-4151-46F3-AD57-A81BE9455FD1}" type="sibTrans" cxnId="{F5E59659-7BB5-48C1-8444-17B59D9F7565}">
      <dgm:prSet/>
      <dgm:spPr/>
      <dgm:t>
        <a:bodyPr/>
        <a:lstStyle/>
        <a:p>
          <a:endParaRPr lang="es-MX"/>
        </a:p>
      </dgm:t>
    </dgm:pt>
    <dgm:pt modelId="{F6587B7D-46FD-4B47-BAFD-4768CD8270D1}">
      <dgm:prSet phldrT="[Texto]"/>
      <dgm:spPr/>
      <dgm:t>
        <a:bodyPr/>
        <a:lstStyle/>
        <a:p>
          <a:r>
            <a:rPr lang="es-MX" b="1" dirty="0"/>
            <a:t>Sonoros</a:t>
          </a:r>
        </a:p>
      </dgm:t>
    </dgm:pt>
    <dgm:pt modelId="{0A21D41C-65EE-4F5A-995E-61BA282A339D}" type="parTrans" cxnId="{43562C1D-2944-44E8-94BD-B28A44F7BC2C}">
      <dgm:prSet/>
      <dgm:spPr/>
      <dgm:t>
        <a:bodyPr/>
        <a:lstStyle/>
        <a:p>
          <a:endParaRPr lang="es-MX"/>
        </a:p>
      </dgm:t>
    </dgm:pt>
    <dgm:pt modelId="{453AA160-ADDA-4905-A4B8-0B468E3414A6}" type="sibTrans" cxnId="{43562C1D-2944-44E8-94BD-B28A44F7BC2C}">
      <dgm:prSet/>
      <dgm:spPr/>
      <dgm:t>
        <a:bodyPr/>
        <a:lstStyle/>
        <a:p>
          <a:endParaRPr lang="es-MX"/>
        </a:p>
      </dgm:t>
    </dgm:pt>
    <dgm:pt modelId="{77D8D896-B746-492F-8EF4-96BE23426290}">
      <dgm:prSet phldrT="[Texto]"/>
      <dgm:spPr/>
      <dgm:t>
        <a:bodyPr/>
        <a:lstStyle/>
        <a:p>
          <a:r>
            <a:rPr lang="es-MX" dirty="0"/>
            <a:t>Grabación telefónica</a:t>
          </a:r>
        </a:p>
      </dgm:t>
    </dgm:pt>
    <dgm:pt modelId="{1227738D-099F-484C-938E-525091689214}" type="parTrans" cxnId="{25D1FA94-EA51-4120-98E6-CDE90D50C39C}">
      <dgm:prSet/>
      <dgm:spPr/>
      <dgm:t>
        <a:bodyPr/>
        <a:lstStyle/>
        <a:p>
          <a:endParaRPr lang="es-MX"/>
        </a:p>
      </dgm:t>
    </dgm:pt>
    <dgm:pt modelId="{A96F982C-BE2B-4193-BD25-A178CA5E0617}" type="sibTrans" cxnId="{25D1FA94-EA51-4120-98E6-CDE90D50C39C}">
      <dgm:prSet/>
      <dgm:spPr/>
      <dgm:t>
        <a:bodyPr/>
        <a:lstStyle/>
        <a:p>
          <a:endParaRPr lang="es-MX"/>
        </a:p>
      </dgm:t>
    </dgm:pt>
    <dgm:pt modelId="{F8B04CA3-57F0-4566-A301-166E670DAB81}">
      <dgm:prSet phldrT="[Texto]"/>
      <dgm:spPr/>
      <dgm:t>
        <a:bodyPr/>
        <a:lstStyle/>
        <a:p>
          <a:r>
            <a:rPr lang="es-MX" b="1" dirty="0"/>
            <a:t>Otro formato</a:t>
          </a:r>
        </a:p>
      </dgm:t>
    </dgm:pt>
    <dgm:pt modelId="{00972513-E13C-462A-A83F-BD14BC76DD43}" type="parTrans" cxnId="{EBB9281E-C59D-4F7C-93B4-41444525A62E}">
      <dgm:prSet/>
      <dgm:spPr/>
      <dgm:t>
        <a:bodyPr/>
        <a:lstStyle/>
        <a:p>
          <a:endParaRPr lang="es-MX"/>
        </a:p>
      </dgm:t>
    </dgm:pt>
    <dgm:pt modelId="{6C1C96BA-BAEB-4605-AE1F-763A553C36D6}" type="sibTrans" cxnId="{EBB9281E-C59D-4F7C-93B4-41444525A62E}">
      <dgm:prSet/>
      <dgm:spPr/>
      <dgm:t>
        <a:bodyPr/>
        <a:lstStyle/>
        <a:p>
          <a:endParaRPr lang="es-MX"/>
        </a:p>
      </dgm:t>
    </dgm:pt>
    <dgm:pt modelId="{A3540D4E-9D56-4171-A7C6-B72936EDEF8F}">
      <dgm:prSet phldrT="[Texto]"/>
      <dgm:spPr/>
      <dgm:t>
        <a:bodyPr/>
        <a:lstStyle/>
        <a:p>
          <a:r>
            <a:rPr lang="es-MX" dirty="0"/>
            <a:t>Braille</a:t>
          </a:r>
        </a:p>
      </dgm:t>
    </dgm:pt>
    <dgm:pt modelId="{38E2F731-ED34-4951-9614-E70F3374DF9F}" type="parTrans" cxnId="{1DA26AAE-ED42-4043-8A3B-B143CDBC4323}">
      <dgm:prSet/>
      <dgm:spPr/>
      <dgm:t>
        <a:bodyPr/>
        <a:lstStyle/>
        <a:p>
          <a:endParaRPr lang="es-MX"/>
        </a:p>
      </dgm:t>
    </dgm:pt>
    <dgm:pt modelId="{28F01DC7-9CCB-43A7-9B65-6865F07AED5A}" type="sibTrans" cxnId="{1DA26AAE-ED42-4043-8A3B-B143CDBC4323}">
      <dgm:prSet/>
      <dgm:spPr/>
      <dgm:t>
        <a:bodyPr/>
        <a:lstStyle/>
        <a:p>
          <a:endParaRPr lang="es-MX"/>
        </a:p>
      </dgm:t>
    </dgm:pt>
    <dgm:pt modelId="{CBA5ADD9-52CD-4097-AB12-45C2062F28C1}" type="pres">
      <dgm:prSet presAssocID="{B52B985E-3AD3-4C18-8D4F-43B84F85A86D}" presName="hierChild1" presStyleCnt="0">
        <dgm:presLayoutVars>
          <dgm:orgChart val="1"/>
          <dgm:chPref val="1"/>
          <dgm:dir/>
          <dgm:animOne val="branch"/>
          <dgm:animLvl val="lvl"/>
          <dgm:resizeHandles/>
        </dgm:presLayoutVars>
      </dgm:prSet>
      <dgm:spPr/>
    </dgm:pt>
    <dgm:pt modelId="{A64B4384-0E4B-4C96-A818-25364C0B7D57}" type="pres">
      <dgm:prSet presAssocID="{5756690D-9FC9-4F54-BCB7-E10673A7EB4F}" presName="hierRoot1" presStyleCnt="0">
        <dgm:presLayoutVars>
          <dgm:hierBranch val="init"/>
        </dgm:presLayoutVars>
      </dgm:prSet>
      <dgm:spPr/>
    </dgm:pt>
    <dgm:pt modelId="{1EA0ED0F-1A90-4F0A-A8A8-6FF7F6BC84BC}" type="pres">
      <dgm:prSet presAssocID="{5756690D-9FC9-4F54-BCB7-E10673A7EB4F}" presName="rootComposite1" presStyleCnt="0"/>
      <dgm:spPr/>
    </dgm:pt>
    <dgm:pt modelId="{44DFB035-3298-4A9A-88B1-877049140AF4}" type="pres">
      <dgm:prSet presAssocID="{5756690D-9FC9-4F54-BCB7-E10673A7EB4F}" presName="rootText1" presStyleLbl="node0" presStyleIdx="0" presStyleCnt="1" custScaleX="178023" custScaleY="122966">
        <dgm:presLayoutVars>
          <dgm:chPref val="3"/>
        </dgm:presLayoutVars>
      </dgm:prSet>
      <dgm:spPr/>
    </dgm:pt>
    <dgm:pt modelId="{629BD81B-9943-4407-BA6A-8C7F8349C884}" type="pres">
      <dgm:prSet presAssocID="{5756690D-9FC9-4F54-BCB7-E10673A7EB4F}" presName="rootConnector1" presStyleLbl="node1" presStyleIdx="0" presStyleCnt="0"/>
      <dgm:spPr/>
    </dgm:pt>
    <dgm:pt modelId="{E943B71B-5EA2-4A71-BF04-235408163200}" type="pres">
      <dgm:prSet presAssocID="{5756690D-9FC9-4F54-BCB7-E10673A7EB4F}" presName="hierChild2" presStyleCnt="0"/>
      <dgm:spPr/>
    </dgm:pt>
    <dgm:pt modelId="{5156B850-B442-472D-AADB-2964193FD752}" type="pres">
      <dgm:prSet presAssocID="{5D00C9FE-C66B-42E4-9EA8-C2C4701B985E}" presName="Name37" presStyleLbl="parChTrans1D2" presStyleIdx="0" presStyleCnt="5"/>
      <dgm:spPr/>
    </dgm:pt>
    <dgm:pt modelId="{B44B5568-FC5D-486D-9B8A-60B919E7D4AB}" type="pres">
      <dgm:prSet presAssocID="{3FD41810-4B83-401B-92A5-7E1E99639224}" presName="hierRoot2" presStyleCnt="0">
        <dgm:presLayoutVars>
          <dgm:hierBranch val="init"/>
        </dgm:presLayoutVars>
      </dgm:prSet>
      <dgm:spPr/>
    </dgm:pt>
    <dgm:pt modelId="{7B385DDF-F2B1-4E76-86BE-936F73C939E9}" type="pres">
      <dgm:prSet presAssocID="{3FD41810-4B83-401B-92A5-7E1E99639224}" presName="rootComposite" presStyleCnt="0"/>
      <dgm:spPr/>
    </dgm:pt>
    <dgm:pt modelId="{7DE7D2EE-7FF7-41D0-BDFE-EA03A0D818F2}" type="pres">
      <dgm:prSet presAssocID="{3FD41810-4B83-401B-92A5-7E1E99639224}" presName="rootText" presStyleLbl="node2" presStyleIdx="0" presStyleCnt="5">
        <dgm:presLayoutVars>
          <dgm:chPref val="3"/>
        </dgm:presLayoutVars>
      </dgm:prSet>
      <dgm:spPr/>
    </dgm:pt>
    <dgm:pt modelId="{C95A7F62-3175-46F9-A07D-9AF3051B4B52}" type="pres">
      <dgm:prSet presAssocID="{3FD41810-4B83-401B-92A5-7E1E99639224}" presName="rootConnector" presStyleLbl="node2" presStyleIdx="0" presStyleCnt="5"/>
      <dgm:spPr/>
    </dgm:pt>
    <dgm:pt modelId="{1C7D7673-D717-4564-A50D-C1D541A32BF4}" type="pres">
      <dgm:prSet presAssocID="{3FD41810-4B83-401B-92A5-7E1E99639224}" presName="hierChild4" presStyleCnt="0"/>
      <dgm:spPr/>
    </dgm:pt>
    <dgm:pt modelId="{6413DF55-7E4D-47DF-8F49-A88ADAB77485}" type="pres">
      <dgm:prSet presAssocID="{4065AA17-2210-4609-B10C-278A2CECC540}" presName="Name37" presStyleLbl="parChTrans1D3" presStyleIdx="0" presStyleCnt="5"/>
      <dgm:spPr/>
    </dgm:pt>
    <dgm:pt modelId="{490BF66D-2036-4C0A-8AD6-8E5A077F8CA4}" type="pres">
      <dgm:prSet presAssocID="{274371FA-A356-4D09-A3AC-9E726280683E}" presName="hierRoot2" presStyleCnt="0">
        <dgm:presLayoutVars>
          <dgm:hierBranch val="init"/>
        </dgm:presLayoutVars>
      </dgm:prSet>
      <dgm:spPr/>
    </dgm:pt>
    <dgm:pt modelId="{FA72C4B3-1FD6-48ED-914F-708872300D0C}" type="pres">
      <dgm:prSet presAssocID="{274371FA-A356-4D09-A3AC-9E726280683E}" presName="rootComposite" presStyleCnt="0"/>
      <dgm:spPr/>
    </dgm:pt>
    <dgm:pt modelId="{96100E25-445A-44C8-A421-F1058104AEA2}" type="pres">
      <dgm:prSet presAssocID="{274371FA-A356-4D09-A3AC-9E726280683E}" presName="rootText" presStyleLbl="node3" presStyleIdx="0" presStyleCnt="5" custScaleY="162275">
        <dgm:presLayoutVars>
          <dgm:chPref val="3"/>
        </dgm:presLayoutVars>
      </dgm:prSet>
      <dgm:spPr/>
    </dgm:pt>
    <dgm:pt modelId="{6029D568-3013-465F-8CDE-E3114BB6B75B}" type="pres">
      <dgm:prSet presAssocID="{274371FA-A356-4D09-A3AC-9E726280683E}" presName="rootConnector" presStyleLbl="node3" presStyleIdx="0" presStyleCnt="5"/>
      <dgm:spPr/>
    </dgm:pt>
    <dgm:pt modelId="{63A61830-A850-4056-932E-AEE5A3DA79DE}" type="pres">
      <dgm:prSet presAssocID="{274371FA-A356-4D09-A3AC-9E726280683E}" presName="hierChild4" presStyleCnt="0"/>
      <dgm:spPr/>
    </dgm:pt>
    <dgm:pt modelId="{962AC2D3-7FC6-4B39-B568-88A5A7745B62}" type="pres">
      <dgm:prSet presAssocID="{274371FA-A356-4D09-A3AC-9E726280683E}" presName="hierChild5" presStyleCnt="0"/>
      <dgm:spPr/>
    </dgm:pt>
    <dgm:pt modelId="{128BE84E-EF54-4F80-9B28-65706C651EE9}" type="pres">
      <dgm:prSet presAssocID="{3FD41810-4B83-401B-92A5-7E1E99639224}" presName="hierChild5" presStyleCnt="0"/>
      <dgm:spPr/>
    </dgm:pt>
    <dgm:pt modelId="{B0FEB917-2099-4F4F-A7CC-5501EADAA715}" type="pres">
      <dgm:prSet presAssocID="{5A38FE06-A718-4091-B996-CBC3324C3B42}" presName="Name37" presStyleLbl="parChTrans1D2" presStyleIdx="1" presStyleCnt="5"/>
      <dgm:spPr/>
    </dgm:pt>
    <dgm:pt modelId="{D777116C-BD0F-4C5F-B033-BFF5628967B6}" type="pres">
      <dgm:prSet presAssocID="{9D4617FD-FAC2-49A4-9138-8D842DB572A7}" presName="hierRoot2" presStyleCnt="0">
        <dgm:presLayoutVars>
          <dgm:hierBranch val="init"/>
        </dgm:presLayoutVars>
      </dgm:prSet>
      <dgm:spPr/>
    </dgm:pt>
    <dgm:pt modelId="{60F106EB-733C-4106-A012-24DB1419834A}" type="pres">
      <dgm:prSet presAssocID="{9D4617FD-FAC2-49A4-9138-8D842DB572A7}" presName="rootComposite" presStyleCnt="0"/>
      <dgm:spPr/>
    </dgm:pt>
    <dgm:pt modelId="{7E68474B-72C8-43FA-AB29-A4EAC660373B}" type="pres">
      <dgm:prSet presAssocID="{9D4617FD-FAC2-49A4-9138-8D842DB572A7}" presName="rootText" presStyleLbl="node2" presStyleIdx="1" presStyleCnt="5">
        <dgm:presLayoutVars>
          <dgm:chPref val="3"/>
        </dgm:presLayoutVars>
      </dgm:prSet>
      <dgm:spPr/>
    </dgm:pt>
    <dgm:pt modelId="{408C2A6D-3B48-4B12-A870-C5099A63304F}" type="pres">
      <dgm:prSet presAssocID="{9D4617FD-FAC2-49A4-9138-8D842DB572A7}" presName="rootConnector" presStyleLbl="node2" presStyleIdx="1" presStyleCnt="5"/>
      <dgm:spPr/>
    </dgm:pt>
    <dgm:pt modelId="{18089413-702F-4DE1-B75A-0BF8316057A3}" type="pres">
      <dgm:prSet presAssocID="{9D4617FD-FAC2-49A4-9138-8D842DB572A7}" presName="hierChild4" presStyleCnt="0"/>
      <dgm:spPr/>
    </dgm:pt>
    <dgm:pt modelId="{1DD78E43-D2F5-4F32-862D-F15EAF546D11}" type="pres">
      <dgm:prSet presAssocID="{0AC29DDA-72B7-401D-BFFD-2313786838E5}" presName="Name37" presStyleLbl="parChTrans1D3" presStyleIdx="1" presStyleCnt="5"/>
      <dgm:spPr/>
    </dgm:pt>
    <dgm:pt modelId="{0553B5B2-0B87-4704-962C-7F7775884FA3}" type="pres">
      <dgm:prSet presAssocID="{E201081C-C20F-400B-9ED3-01F19DA5A49A}" presName="hierRoot2" presStyleCnt="0">
        <dgm:presLayoutVars>
          <dgm:hierBranch val="init"/>
        </dgm:presLayoutVars>
      </dgm:prSet>
      <dgm:spPr/>
    </dgm:pt>
    <dgm:pt modelId="{AEB1A80E-6F3C-404D-AC3E-F824C6EA48EF}" type="pres">
      <dgm:prSet presAssocID="{E201081C-C20F-400B-9ED3-01F19DA5A49A}" presName="rootComposite" presStyleCnt="0"/>
      <dgm:spPr/>
    </dgm:pt>
    <dgm:pt modelId="{59F3C394-8C4A-4D72-B190-137CD043B75A}" type="pres">
      <dgm:prSet presAssocID="{E201081C-C20F-400B-9ED3-01F19DA5A49A}" presName="rootText" presStyleLbl="node3" presStyleIdx="1" presStyleCnt="5" custScaleY="162275">
        <dgm:presLayoutVars>
          <dgm:chPref val="3"/>
        </dgm:presLayoutVars>
      </dgm:prSet>
      <dgm:spPr/>
    </dgm:pt>
    <dgm:pt modelId="{757B98EB-A7A3-4A41-9526-DBB391CE4DA8}" type="pres">
      <dgm:prSet presAssocID="{E201081C-C20F-400B-9ED3-01F19DA5A49A}" presName="rootConnector" presStyleLbl="node3" presStyleIdx="1" presStyleCnt="5"/>
      <dgm:spPr/>
    </dgm:pt>
    <dgm:pt modelId="{5231B694-F3DB-4017-AD26-7C367FD5D57D}" type="pres">
      <dgm:prSet presAssocID="{E201081C-C20F-400B-9ED3-01F19DA5A49A}" presName="hierChild4" presStyleCnt="0"/>
      <dgm:spPr/>
    </dgm:pt>
    <dgm:pt modelId="{06DA4501-31A6-493B-AF98-64AF14056B94}" type="pres">
      <dgm:prSet presAssocID="{E201081C-C20F-400B-9ED3-01F19DA5A49A}" presName="hierChild5" presStyleCnt="0"/>
      <dgm:spPr/>
    </dgm:pt>
    <dgm:pt modelId="{83C5F290-96C5-4088-B864-D03FC18665B2}" type="pres">
      <dgm:prSet presAssocID="{9D4617FD-FAC2-49A4-9138-8D842DB572A7}" presName="hierChild5" presStyleCnt="0"/>
      <dgm:spPr/>
    </dgm:pt>
    <dgm:pt modelId="{6FD5F740-F6D3-45CB-95FA-7CD6D68B24DC}" type="pres">
      <dgm:prSet presAssocID="{89981169-320D-43F2-809E-BE6CF56030B7}" presName="Name37" presStyleLbl="parChTrans1D2" presStyleIdx="2" presStyleCnt="5"/>
      <dgm:spPr/>
    </dgm:pt>
    <dgm:pt modelId="{CF28F818-BA30-4023-9989-6A70A806810F}" type="pres">
      <dgm:prSet presAssocID="{7AFA5A30-F11B-4C27-9EE5-4F7A91ED3EB1}" presName="hierRoot2" presStyleCnt="0">
        <dgm:presLayoutVars>
          <dgm:hierBranch val="init"/>
        </dgm:presLayoutVars>
      </dgm:prSet>
      <dgm:spPr/>
    </dgm:pt>
    <dgm:pt modelId="{59310688-3AF7-4E6E-B0D7-B85A7A2B5BC5}" type="pres">
      <dgm:prSet presAssocID="{7AFA5A30-F11B-4C27-9EE5-4F7A91ED3EB1}" presName="rootComposite" presStyleCnt="0"/>
      <dgm:spPr/>
    </dgm:pt>
    <dgm:pt modelId="{E2DF8BDB-0582-4575-B472-EA7DC8A9739F}" type="pres">
      <dgm:prSet presAssocID="{7AFA5A30-F11B-4C27-9EE5-4F7A91ED3EB1}" presName="rootText" presStyleLbl="node2" presStyleIdx="2" presStyleCnt="5">
        <dgm:presLayoutVars>
          <dgm:chPref val="3"/>
        </dgm:presLayoutVars>
      </dgm:prSet>
      <dgm:spPr/>
    </dgm:pt>
    <dgm:pt modelId="{79800BCA-2111-4913-B529-92859073ACB3}" type="pres">
      <dgm:prSet presAssocID="{7AFA5A30-F11B-4C27-9EE5-4F7A91ED3EB1}" presName="rootConnector" presStyleLbl="node2" presStyleIdx="2" presStyleCnt="5"/>
      <dgm:spPr/>
    </dgm:pt>
    <dgm:pt modelId="{D6A20697-3964-4CF2-B9B4-1EA522BC609D}" type="pres">
      <dgm:prSet presAssocID="{7AFA5A30-F11B-4C27-9EE5-4F7A91ED3EB1}" presName="hierChild4" presStyleCnt="0"/>
      <dgm:spPr/>
    </dgm:pt>
    <dgm:pt modelId="{C6AFDB4A-0651-4616-AD8B-D39570600A4D}" type="pres">
      <dgm:prSet presAssocID="{6B177EB1-BC61-4FD1-96C4-7C8757AA7CA5}" presName="Name37" presStyleLbl="parChTrans1D3" presStyleIdx="2" presStyleCnt="5"/>
      <dgm:spPr/>
    </dgm:pt>
    <dgm:pt modelId="{0A33DA8E-E9B6-4FF2-B297-98470DF3F3FC}" type="pres">
      <dgm:prSet presAssocID="{C5B806E2-8810-41CA-817E-725CD424B765}" presName="hierRoot2" presStyleCnt="0">
        <dgm:presLayoutVars>
          <dgm:hierBranch val="init"/>
        </dgm:presLayoutVars>
      </dgm:prSet>
      <dgm:spPr/>
    </dgm:pt>
    <dgm:pt modelId="{6CDD5F71-A190-4159-9F54-70268CE25B51}" type="pres">
      <dgm:prSet presAssocID="{C5B806E2-8810-41CA-817E-725CD424B765}" presName="rootComposite" presStyleCnt="0"/>
      <dgm:spPr/>
    </dgm:pt>
    <dgm:pt modelId="{942CFE04-AD5F-4791-BDC8-D74071D33460}" type="pres">
      <dgm:prSet presAssocID="{C5B806E2-8810-41CA-817E-725CD424B765}" presName="rootText" presStyleLbl="node3" presStyleIdx="2" presStyleCnt="5" custScaleY="162275">
        <dgm:presLayoutVars>
          <dgm:chPref val="3"/>
        </dgm:presLayoutVars>
      </dgm:prSet>
      <dgm:spPr/>
    </dgm:pt>
    <dgm:pt modelId="{D084B1C1-B0F0-409B-95B1-5D3DDB8E97C7}" type="pres">
      <dgm:prSet presAssocID="{C5B806E2-8810-41CA-817E-725CD424B765}" presName="rootConnector" presStyleLbl="node3" presStyleIdx="2" presStyleCnt="5"/>
      <dgm:spPr/>
    </dgm:pt>
    <dgm:pt modelId="{719D6A2E-EFBF-4AB4-9CF8-B099E9E91FAB}" type="pres">
      <dgm:prSet presAssocID="{C5B806E2-8810-41CA-817E-725CD424B765}" presName="hierChild4" presStyleCnt="0"/>
      <dgm:spPr/>
    </dgm:pt>
    <dgm:pt modelId="{5383B82B-4A43-44E6-A079-9AABD859ABEA}" type="pres">
      <dgm:prSet presAssocID="{C5B806E2-8810-41CA-817E-725CD424B765}" presName="hierChild5" presStyleCnt="0"/>
      <dgm:spPr/>
    </dgm:pt>
    <dgm:pt modelId="{66C3673A-AA94-4E77-B2D4-CFD75B419C7E}" type="pres">
      <dgm:prSet presAssocID="{7AFA5A30-F11B-4C27-9EE5-4F7A91ED3EB1}" presName="hierChild5" presStyleCnt="0"/>
      <dgm:spPr/>
    </dgm:pt>
    <dgm:pt modelId="{DCEF9AE9-8DB0-4029-92DC-FF2FC4658C86}" type="pres">
      <dgm:prSet presAssocID="{0A21D41C-65EE-4F5A-995E-61BA282A339D}" presName="Name37" presStyleLbl="parChTrans1D2" presStyleIdx="3" presStyleCnt="5"/>
      <dgm:spPr/>
    </dgm:pt>
    <dgm:pt modelId="{FDCC0F99-6981-43DE-A696-428D5ABE2F60}" type="pres">
      <dgm:prSet presAssocID="{F6587B7D-46FD-4B47-BAFD-4768CD8270D1}" presName="hierRoot2" presStyleCnt="0">
        <dgm:presLayoutVars>
          <dgm:hierBranch val="init"/>
        </dgm:presLayoutVars>
      </dgm:prSet>
      <dgm:spPr/>
    </dgm:pt>
    <dgm:pt modelId="{F3790384-AC70-4469-A94C-A9E1F7507B25}" type="pres">
      <dgm:prSet presAssocID="{F6587B7D-46FD-4B47-BAFD-4768CD8270D1}" presName="rootComposite" presStyleCnt="0"/>
      <dgm:spPr/>
    </dgm:pt>
    <dgm:pt modelId="{762A833C-FD67-4EC4-9DE2-50089A5CA68B}" type="pres">
      <dgm:prSet presAssocID="{F6587B7D-46FD-4B47-BAFD-4768CD8270D1}" presName="rootText" presStyleLbl="node2" presStyleIdx="3" presStyleCnt="5">
        <dgm:presLayoutVars>
          <dgm:chPref val="3"/>
        </dgm:presLayoutVars>
      </dgm:prSet>
      <dgm:spPr/>
    </dgm:pt>
    <dgm:pt modelId="{E65439E1-0A92-4488-BDF5-5EF94A6ED589}" type="pres">
      <dgm:prSet presAssocID="{F6587B7D-46FD-4B47-BAFD-4768CD8270D1}" presName="rootConnector" presStyleLbl="node2" presStyleIdx="3" presStyleCnt="5"/>
      <dgm:spPr/>
    </dgm:pt>
    <dgm:pt modelId="{47090B38-327F-441B-96D0-FBA5ECE6B369}" type="pres">
      <dgm:prSet presAssocID="{F6587B7D-46FD-4B47-BAFD-4768CD8270D1}" presName="hierChild4" presStyleCnt="0"/>
      <dgm:spPr/>
    </dgm:pt>
    <dgm:pt modelId="{B4B7678E-E7F7-46DA-9009-40094BF31F9D}" type="pres">
      <dgm:prSet presAssocID="{1227738D-099F-484C-938E-525091689214}" presName="Name37" presStyleLbl="parChTrans1D3" presStyleIdx="3" presStyleCnt="5"/>
      <dgm:spPr/>
    </dgm:pt>
    <dgm:pt modelId="{6BA45FC8-655A-44B9-BAAD-F361EF3A45D6}" type="pres">
      <dgm:prSet presAssocID="{77D8D896-B746-492F-8EF4-96BE23426290}" presName="hierRoot2" presStyleCnt="0">
        <dgm:presLayoutVars>
          <dgm:hierBranch val="init"/>
        </dgm:presLayoutVars>
      </dgm:prSet>
      <dgm:spPr/>
    </dgm:pt>
    <dgm:pt modelId="{615E3103-DBC4-47E5-9151-693FF16AB1D3}" type="pres">
      <dgm:prSet presAssocID="{77D8D896-B746-492F-8EF4-96BE23426290}" presName="rootComposite" presStyleCnt="0"/>
      <dgm:spPr/>
    </dgm:pt>
    <dgm:pt modelId="{C0CC20AF-EFBE-4306-9766-E2573D48FD6A}" type="pres">
      <dgm:prSet presAssocID="{77D8D896-B746-492F-8EF4-96BE23426290}" presName="rootText" presStyleLbl="node3" presStyleIdx="3" presStyleCnt="5" custScaleY="160438">
        <dgm:presLayoutVars>
          <dgm:chPref val="3"/>
        </dgm:presLayoutVars>
      </dgm:prSet>
      <dgm:spPr/>
    </dgm:pt>
    <dgm:pt modelId="{DD7873C0-00AB-43DA-973E-2794ECD4AC5F}" type="pres">
      <dgm:prSet presAssocID="{77D8D896-B746-492F-8EF4-96BE23426290}" presName="rootConnector" presStyleLbl="node3" presStyleIdx="3" presStyleCnt="5"/>
      <dgm:spPr/>
    </dgm:pt>
    <dgm:pt modelId="{A9EAA546-1F35-45A4-A253-039569B3713D}" type="pres">
      <dgm:prSet presAssocID="{77D8D896-B746-492F-8EF4-96BE23426290}" presName="hierChild4" presStyleCnt="0"/>
      <dgm:spPr/>
    </dgm:pt>
    <dgm:pt modelId="{D46CB643-ACF4-4A4A-9488-0232708A7016}" type="pres">
      <dgm:prSet presAssocID="{77D8D896-B746-492F-8EF4-96BE23426290}" presName="hierChild5" presStyleCnt="0"/>
      <dgm:spPr/>
    </dgm:pt>
    <dgm:pt modelId="{C2B3BABF-E18A-41FF-988B-4AA05B2EA6ED}" type="pres">
      <dgm:prSet presAssocID="{F6587B7D-46FD-4B47-BAFD-4768CD8270D1}" presName="hierChild5" presStyleCnt="0"/>
      <dgm:spPr/>
    </dgm:pt>
    <dgm:pt modelId="{9992671D-67B2-4DEA-B119-2C41C74CD32D}" type="pres">
      <dgm:prSet presAssocID="{00972513-E13C-462A-A83F-BD14BC76DD43}" presName="Name37" presStyleLbl="parChTrans1D2" presStyleIdx="4" presStyleCnt="5"/>
      <dgm:spPr/>
    </dgm:pt>
    <dgm:pt modelId="{913196CC-76E7-479F-A284-57858FD0B854}" type="pres">
      <dgm:prSet presAssocID="{F8B04CA3-57F0-4566-A301-166E670DAB81}" presName="hierRoot2" presStyleCnt="0">
        <dgm:presLayoutVars>
          <dgm:hierBranch val="init"/>
        </dgm:presLayoutVars>
      </dgm:prSet>
      <dgm:spPr/>
    </dgm:pt>
    <dgm:pt modelId="{827BF8A1-DE4C-428E-9292-B94A006DEAA6}" type="pres">
      <dgm:prSet presAssocID="{F8B04CA3-57F0-4566-A301-166E670DAB81}" presName="rootComposite" presStyleCnt="0"/>
      <dgm:spPr/>
    </dgm:pt>
    <dgm:pt modelId="{CB4FD328-CC2A-4921-BA5C-771CE84846CF}" type="pres">
      <dgm:prSet presAssocID="{F8B04CA3-57F0-4566-A301-166E670DAB81}" presName="rootText" presStyleLbl="node2" presStyleIdx="4" presStyleCnt="5">
        <dgm:presLayoutVars>
          <dgm:chPref val="3"/>
        </dgm:presLayoutVars>
      </dgm:prSet>
      <dgm:spPr/>
    </dgm:pt>
    <dgm:pt modelId="{E598A349-2FB4-4D32-BDC5-95B7E43E9797}" type="pres">
      <dgm:prSet presAssocID="{F8B04CA3-57F0-4566-A301-166E670DAB81}" presName="rootConnector" presStyleLbl="node2" presStyleIdx="4" presStyleCnt="5"/>
      <dgm:spPr/>
    </dgm:pt>
    <dgm:pt modelId="{288B0E10-C087-4EF6-979E-FE0B8786BB7F}" type="pres">
      <dgm:prSet presAssocID="{F8B04CA3-57F0-4566-A301-166E670DAB81}" presName="hierChild4" presStyleCnt="0"/>
      <dgm:spPr/>
    </dgm:pt>
    <dgm:pt modelId="{B6BC9E5E-F566-490D-AFBD-8AFD6E754BFC}" type="pres">
      <dgm:prSet presAssocID="{38E2F731-ED34-4951-9614-E70F3374DF9F}" presName="Name37" presStyleLbl="parChTrans1D3" presStyleIdx="4" presStyleCnt="5"/>
      <dgm:spPr/>
    </dgm:pt>
    <dgm:pt modelId="{548F9D02-E17A-438B-9E3F-C3B4BBA7400F}" type="pres">
      <dgm:prSet presAssocID="{A3540D4E-9D56-4171-A7C6-B72936EDEF8F}" presName="hierRoot2" presStyleCnt="0">
        <dgm:presLayoutVars>
          <dgm:hierBranch val="init"/>
        </dgm:presLayoutVars>
      </dgm:prSet>
      <dgm:spPr/>
    </dgm:pt>
    <dgm:pt modelId="{E7295F9C-1DFE-4D0E-8466-CD9C6674D9D1}" type="pres">
      <dgm:prSet presAssocID="{A3540D4E-9D56-4171-A7C6-B72936EDEF8F}" presName="rootComposite" presStyleCnt="0"/>
      <dgm:spPr/>
    </dgm:pt>
    <dgm:pt modelId="{6066B839-A53F-4B9E-AB62-01FD1B381D80}" type="pres">
      <dgm:prSet presAssocID="{A3540D4E-9D56-4171-A7C6-B72936EDEF8F}" presName="rootText" presStyleLbl="node3" presStyleIdx="4" presStyleCnt="5" custScaleY="160438">
        <dgm:presLayoutVars>
          <dgm:chPref val="3"/>
        </dgm:presLayoutVars>
      </dgm:prSet>
      <dgm:spPr/>
    </dgm:pt>
    <dgm:pt modelId="{1DCB0255-7CDE-477E-ABE0-EFF7920B47F0}" type="pres">
      <dgm:prSet presAssocID="{A3540D4E-9D56-4171-A7C6-B72936EDEF8F}" presName="rootConnector" presStyleLbl="node3" presStyleIdx="4" presStyleCnt="5"/>
      <dgm:spPr/>
    </dgm:pt>
    <dgm:pt modelId="{DA1635EF-098F-4931-816C-4F9F4D2DC50E}" type="pres">
      <dgm:prSet presAssocID="{A3540D4E-9D56-4171-A7C6-B72936EDEF8F}" presName="hierChild4" presStyleCnt="0"/>
      <dgm:spPr/>
    </dgm:pt>
    <dgm:pt modelId="{DDE713FE-66DC-4158-9A3C-771B54F6FD42}" type="pres">
      <dgm:prSet presAssocID="{A3540D4E-9D56-4171-A7C6-B72936EDEF8F}" presName="hierChild5" presStyleCnt="0"/>
      <dgm:spPr/>
    </dgm:pt>
    <dgm:pt modelId="{9E7AA06D-E498-4538-8E1E-B333544B2BA6}" type="pres">
      <dgm:prSet presAssocID="{F8B04CA3-57F0-4566-A301-166E670DAB81}" presName="hierChild5" presStyleCnt="0"/>
      <dgm:spPr/>
    </dgm:pt>
    <dgm:pt modelId="{9804CDDF-DCD5-4AC3-A116-E763297B22C5}" type="pres">
      <dgm:prSet presAssocID="{5756690D-9FC9-4F54-BCB7-E10673A7EB4F}" presName="hierChild3" presStyleCnt="0"/>
      <dgm:spPr/>
    </dgm:pt>
  </dgm:ptLst>
  <dgm:cxnLst>
    <dgm:cxn modelId="{19F81D05-33F9-4AFE-BF47-E0375A3DE9D6}" type="presOf" srcId="{274371FA-A356-4D09-A3AC-9E726280683E}" destId="{6029D568-3013-465F-8CDE-E3114BB6B75B}" srcOrd="1" destOrd="0" presId="urn:microsoft.com/office/officeart/2005/8/layout/orgChart1"/>
    <dgm:cxn modelId="{4644A608-0271-4A93-9557-CD1E8AF93D1E}" type="presOf" srcId="{9D4617FD-FAC2-49A4-9138-8D842DB572A7}" destId="{7E68474B-72C8-43FA-AB29-A4EAC660373B}" srcOrd="0" destOrd="0" presId="urn:microsoft.com/office/officeart/2005/8/layout/orgChart1"/>
    <dgm:cxn modelId="{8873140F-9952-4A71-AAF6-51E86854FE95}" type="presOf" srcId="{A3540D4E-9D56-4171-A7C6-B72936EDEF8F}" destId="{1DCB0255-7CDE-477E-ABE0-EFF7920B47F0}" srcOrd="1" destOrd="0" presId="urn:microsoft.com/office/officeart/2005/8/layout/orgChart1"/>
    <dgm:cxn modelId="{584FD016-2943-4D69-B35F-FAF2968403C5}" type="presOf" srcId="{38E2F731-ED34-4951-9614-E70F3374DF9F}" destId="{B6BC9E5E-F566-490D-AFBD-8AFD6E754BFC}" srcOrd="0" destOrd="0" presId="urn:microsoft.com/office/officeart/2005/8/layout/orgChart1"/>
    <dgm:cxn modelId="{4C19A41A-6D13-4D38-AA35-E206E0FE0723}" type="presOf" srcId="{5756690D-9FC9-4F54-BCB7-E10673A7EB4F}" destId="{629BD81B-9943-4407-BA6A-8C7F8349C884}" srcOrd="1" destOrd="0" presId="urn:microsoft.com/office/officeart/2005/8/layout/orgChart1"/>
    <dgm:cxn modelId="{3807051D-7C14-4353-A767-642394D0E4F6}" type="presOf" srcId="{4065AA17-2210-4609-B10C-278A2CECC540}" destId="{6413DF55-7E4D-47DF-8F49-A88ADAB77485}" srcOrd="0" destOrd="0" presId="urn:microsoft.com/office/officeart/2005/8/layout/orgChart1"/>
    <dgm:cxn modelId="{43562C1D-2944-44E8-94BD-B28A44F7BC2C}" srcId="{5756690D-9FC9-4F54-BCB7-E10673A7EB4F}" destId="{F6587B7D-46FD-4B47-BAFD-4768CD8270D1}" srcOrd="3" destOrd="0" parTransId="{0A21D41C-65EE-4F5A-995E-61BA282A339D}" sibTransId="{453AA160-ADDA-4905-A4B8-0B468E3414A6}"/>
    <dgm:cxn modelId="{EBB9281E-C59D-4F7C-93B4-41444525A62E}" srcId="{5756690D-9FC9-4F54-BCB7-E10673A7EB4F}" destId="{F8B04CA3-57F0-4566-A301-166E670DAB81}" srcOrd="4" destOrd="0" parTransId="{00972513-E13C-462A-A83F-BD14BC76DD43}" sibTransId="{6C1C96BA-BAEB-4605-AE1F-763A553C36D6}"/>
    <dgm:cxn modelId="{33816125-D797-4BB1-8909-5EA433E511B6}" type="presOf" srcId="{E201081C-C20F-400B-9ED3-01F19DA5A49A}" destId="{757B98EB-A7A3-4A41-9526-DBB391CE4DA8}" srcOrd="1" destOrd="0" presId="urn:microsoft.com/office/officeart/2005/8/layout/orgChart1"/>
    <dgm:cxn modelId="{38124928-1E42-442E-83CB-5501C1CE814A}" type="presOf" srcId="{F8B04CA3-57F0-4566-A301-166E670DAB81}" destId="{CB4FD328-CC2A-4921-BA5C-771CE84846CF}" srcOrd="0" destOrd="0" presId="urn:microsoft.com/office/officeart/2005/8/layout/orgChart1"/>
    <dgm:cxn modelId="{218D382A-243C-4316-81A7-D5567A777356}" srcId="{9D4617FD-FAC2-49A4-9138-8D842DB572A7}" destId="{E201081C-C20F-400B-9ED3-01F19DA5A49A}" srcOrd="0" destOrd="0" parTransId="{0AC29DDA-72B7-401D-BFFD-2313786838E5}" sibTransId="{354C8425-5EA1-4DF9-B2AC-618EBB4F4D04}"/>
    <dgm:cxn modelId="{252F572D-E7F8-4B05-88AA-696CC2F6BAF7}" type="presOf" srcId="{C5B806E2-8810-41CA-817E-725CD424B765}" destId="{942CFE04-AD5F-4791-BDC8-D74071D33460}" srcOrd="0" destOrd="0" presId="urn:microsoft.com/office/officeart/2005/8/layout/orgChart1"/>
    <dgm:cxn modelId="{5DAEA22E-7A60-4FE3-A3C9-769E061D7064}" type="presOf" srcId="{1227738D-099F-484C-938E-525091689214}" destId="{B4B7678E-E7F7-46DA-9009-40094BF31F9D}" srcOrd="0" destOrd="0" presId="urn:microsoft.com/office/officeart/2005/8/layout/orgChart1"/>
    <dgm:cxn modelId="{C9F9E437-A276-4888-8B82-72C4A3B3B0D2}" srcId="{B52B985E-3AD3-4C18-8D4F-43B84F85A86D}" destId="{5756690D-9FC9-4F54-BCB7-E10673A7EB4F}" srcOrd="0" destOrd="0" parTransId="{A2BF1245-2287-4E2F-B94B-D4B7C862D1D0}" sibTransId="{AC2D70DE-7BAF-4FBB-9CF0-260CAE4D0699}"/>
    <dgm:cxn modelId="{0961513F-0046-4895-9279-9600A20D3A91}" srcId="{5756690D-9FC9-4F54-BCB7-E10673A7EB4F}" destId="{9D4617FD-FAC2-49A4-9138-8D842DB572A7}" srcOrd="1" destOrd="0" parTransId="{5A38FE06-A718-4091-B996-CBC3324C3B42}" sibTransId="{638756A4-EB41-4731-B0CD-6E1E5BF1E411}"/>
    <dgm:cxn modelId="{BB7FF241-D78E-455F-980A-77C6A81DCD8C}" type="presOf" srcId="{77D8D896-B746-492F-8EF4-96BE23426290}" destId="{C0CC20AF-EFBE-4306-9766-E2573D48FD6A}" srcOrd="0" destOrd="0" presId="urn:microsoft.com/office/officeart/2005/8/layout/orgChart1"/>
    <dgm:cxn modelId="{F33D3C4A-BABB-41A3-B679-39111FB46863}" type="presOf" srcId="{274371FA-A356-4D09-A3AC-9E726280683E}" destId="{96100E25-445A-44C8-A421-F1058104AEA2}" srcOrd="0" destOrd="0" presId="urn:microsoft.com/office/officeart/2005/8/layout/orgChart1"/>
    <dgm:cxn modelId="{903E406D-2ABE-4498-806E-F78C97820D16}" type="presOf" srcId="{5D00C9FE-C66B-42E4-9EA8-C2C4701B985E}" destId="{5156B850-B442-472D-AADB-2964193FD752}" srcOrd="0" destOrd="0" presId="urn:microsoft.com/office/officeart/2005/8/layout/orgChart1"/>
    <dgm:cxn modelId="{019FED6E-8699-4743-9CF1-2F5D673D939E}" type="presOf" srcId="{3FD41810-4B83-401B-92A5-7E1E99639224}" destId="{C95A7F62-3175-46F9-A07D-9AF3051B4B52}" srcOrd="1" destOrd="0" presId="urn:microsoft.com/office/officeart/2005/8/layout/orgChart1"/>
    <dgm:cxn modelId="{BA57FB53-1C5D-46B9-8A31-39FE31D95CF9}" type="presOf" srcId="{7AFA5A30-F11B-4C27-9EE5-4F7A91ED3EB1}" destId="{E2DF8BDB-0582-4575-B472-EA7DC8A9739F}" srcOrd="0" destOrd="0" presId="urn:microsoft.com/office/officeart/2005/8/layout/orgChart1"/>
    <dgm:cxn modelId="{DFB61777-25FA-44B4-9535-BF635849861F}" type="presOf" srcId="{A3540D4E-9D56-4171-A7C6-B72936EDEF8F}" destId="{6066B839-A53F-4B9E-AB62-01FD1B381D80}" srcOrd="0" destOrd="0" presId="urn:microsoft.com/office/officeart/2005/8/layout/orgChart1"/>
    <dgm:cxn modelId="{F5E59659-7BB5-48C1-8444-17B59D9F7565}" srcId="{7AFA5A30-F11B-4C27-9EE5-4F7A91ED3EB1}" destId="{C5B806E2-8810-41CA-817E-725CD424B765}" srcOrd="0" destOrd="0" parTransId="{6B177EB1-BC61-4FD1-96C4-7C8757AA7CA5}" sibTransId="{62ABE98F-4151-46F3-AD57-A81BE9455FD1}"/>
    <dgm:cxn modelId="{73FA3E7A-395B-4E29-B8CA-E0F5C757679D}" type="presOf" srcId="{F8B04CA3-57F0-4566-A301-166E670DAB81}" destId="{E598A349-2FB4-4D32-BDC5-95B7E43E9797}" srcOrd="1" destOrd="0" presId="urn:microsoft.com/office/officeart/2005/8/layout/orgChart1"/>
    <dgm:cxn modelId="{036F0880-E51F-4DBC-8D56-8C04693EA429}" type="presOf" srcId="{E201081C-C20F-400B-9ED3-01F19DA5A49A}" destId="{59F3C394-8C4A-4D72-B190-137CD043B75A}" srcOrd="0" destOrd="0" presId="urn:microsoft.com/office/officeart/2005/8/layout/orgChart1"/>
    <dgm:cxn modelId="{D1035188-227B-4C38-B52C-AC0F6B98B41A}" type="presOf" srcId="{7AFA5A30-F11B-4C27-9EE5-4F7A91ED3EB1}" destId="{79800BCA-2111-4913-B529-92859073ACB3}" srcOrd="1" destOrd="0" presId="urn:microsoft.com/office/officeart/2005/8/layout/orgChart1"/>
    <dgm:cxn modelId="{EB0F3F8E-08CA-4E6A-8A3E-4CAFDE4CF483}" type="presOf" srcId="{5A38FE06-A718-4091-B996-CBC3324C3B42}" destId="{B0FEB917-2099-4F4F-A7CC-5501EADAA715}" srcOrd="0" destOrd="0" presId="urn:microsoft.com/office/officeart/2005/8/layout/orgChart1"/>
    <dgm:cxn modelId="{25D1FA94-EA51-4120-98E6-CDE90D50C39C}" srcId="{F6587B7D-46FD-4B47-BAFD-4768CD8270D1}" destId="{77D8D896-B746-492F-8EF4-96BE23426290}" srcOrd="0" destOrd="0" parTransId="{1227738D-099F-484C-938E-525091689214}" sibTransId="{A96F982C-BE2B-4193-BD25-A178CA5E0617}"/>
    <dgm:cxn modelId="{D762439E-E8F3-4508-8D9E-80C727A5DD34}" type="presOf" srcId="{89981169-320D-43F2-809E-BE6CF56030B7}" destId="{6FD5F740-F6D3-45CB-95FA-7CD6D68B24DC}" srcOrd="0" destOrd="0" presId="urn:microsoft.com/office/officeart/2005/8/layout/orgChart1"/>
    <dgm:cxn modelId="{DD0206A7-7F36-480D-8068-5DBD0AD0DE49}" srcId="{3FD41810-4B83-401B-92A5-7E1E99639224}" destId="{274371FA-A356-4D09-A3AC-9E726280683E}" srcOrd="0" destOrd="0" parTransId="{4065AA17-2210-4609-B10C-278A2CECC540}" sibTransId="{925E75A2-9DA1-4186-91B2-8D2682D03B2A}"/>
    <dgm:cxn modelId="{1DA26AAE-ED42-4043-8A3B-B143CDBC4323}" srcId="{F8B04CA3-57F0-4566-A301-166E670DAB81}" destId="{A3540D4E-9D56-4171-A7C6-B72936EDEF8F}" srcOrd="0" destOrd="0" parTransId="{38E2F731-ED34-4951-9614-E70F3374DF9F}" sibTransId="{28F01DC7-9CCB-43A7-9B65-6865F07AED5A}"/>
    <dgm:cxn modelId="{F61828AF-5548-46BC-84DF-504E7EB0AAA8}" srcId="{5756690D-9FC9-4F54-BCB7-E10673A7EB4F}" destId="{3FD41810-4B83-401B-92A5-7E1E99639224}" srcOrd="0" destOrd="0" parTransId="{5D00C9FE-C66B-42E4-9EA8-C2C4701B985E}" sibTransId="{785E977A-E540-4EF0-BC4B-3A933864D4EE}"/>
    <dgm:cxn modelId="{379446B1-9ECC-4A28-84E4-D114C1C0A303}" type="presOf" srcId="{F6587B7D-46FD-4B47-BAFD-4768CD8270D1}" destId="{762A833C-FD67-4EC4-9DE2-50089A5CA68B}" srcOrd="0" destOrd="0" presId="urn:microsoft.com/office/officeart/2005/8/layout/orgChart1"/>
    <dgm:cxn modelId="{4E5E47B1-012A-4878-996D-0BC68977D5C3}" type="presOf" srcId="{0AC29DDA-72B7-401D-BFFD-2313786838E5}" destId="{1DD78E43-D2F5-4F32-862D-F15EAF546D11}" srcOrd="0" destOrd="0" presId="urn:microsoft.com/office/officeart/2005/8/layout/orgChart1"/>
    <dgm:cxn modelId="{6D8D96B4-AB1C-4A1D-8BA2-F25681F234B7}" srcId="{5756690D-9FC9-4F54-BCB7-E10673A7EB4F}" destId="{7AFA5A30-F11B-4C27-9EE5-4F7A91ED3EB1}" srcOrd="2" destOrd="0" parTransId="{89981169-320D-43F2-809E-BE6CF56030B7}" sibTransId="{D2939C91-152C-4742-B888-936303D8D8CF}"/>
    <dgm:cxn modelId="{CE2C27C2-56A2-4086-B266-0A5C94CE3BEC}" type="presOf" srcId="{F6587B7D-46FD-4B47-BAFD-4768CD8270D1}" destId="{E65439E1-0A92-4488-BDF5-5EF94A6ED589}" srcOrd="1" destOrd="0" presId="urn:microsoft.com/office/officeart/2005/8/layout/orgChart1"/>
    <dgm:cxn modelId="{279882C4-C731-45C8-B9B9-93BAB5EA7BFA}" type="presOf" srcId="{00972513-E13C-462A-A83F-BD14BC76DD43}" destId="{9992671D-67B2-4DEA-B119-2C41C74CD32D}" srcOrd="0" destOrd="0" presId="urn:microsoft.com/office/officeart/2005/8/layout/orgChart1"/>
    <dgm:cxn modelId="{8B5D55CA-899D-434F-BB8F-783241A6CE1D}" type="presOf" srcId="{3FD41810-4B83-401B-92A5-7E1E99639224}" destId="{7DE7D2EE-7FF7-41D0-BDFE-EA03A0D818F2}" srcOrd="0" destOrd="0" presId="urn:microsoft.com/office/officeart/2005/8/layout/orgChart1"/>
    <dgm:cxn modelId="{CB1AB7D2-A165-42AF-A6C1-E2160A1EF11D}" type="presOf" srcId="{0A21D41C-65EE-4F5A-995E-61BA282A339D}" destId="{DCEF9AE9-8DB0-4029-92DC-FF2FC4658C86}" srcOrd="0" destOrd="0" presId="urn:microsoft.com/office/officeart/2005/8/layout/orgChart1"/>
    <dgm:cxn modelId="{4ECE9FD3-BFF3-4C9E-9D3E-25CF8716AF26}" type="presOf" srcId="{6B177EB1-BC61-4FD1-96C4-7C8757AA7CA5}" destId="{C6AFDB4A-0651-4616-AD8B-D39570600A4D}" srcOrd="0" destOrd="0" presId="urn:microsoft.com/office/officeart/2005/8/layout/orgChart1"/>
    <dgm:cxn modelId="{E4E7CDE0-DCB4-4374-AEAF-8981E8AACB14}" type="presOf" srcId="{9D4617FD-FAC2-49A4-9138-8D842DB572A7}" destId="{408C2A6D-3B48-4B12-A870-C5099A63304F}" srcOrd="1" destOrd="0" presId="urn:microsoft.com/office/officeart/2005/8/layout/orgChart1"/>
    <dgm:cxn modelId="{D79A71E3-D94F-4666-80A2-41C4B9D61C62}" type="presOf" srcId="{77D8D896-B746-492F-8EF4-96BE23426290}" destId="{DD7873C0-00AB-43DA-973E-2794ECD4AC5F}" srcOrd="1" destOrd="0" presId="urn:microsoft.com/office/officeart/2005/8/layout/orgChart1"/>
    <dgm:cxn modelId="{977613E4-2447-4817-A415-BB17E720519D}" type="presOf" srcId="{C5B806E2-8810-41CA-817E-725CD424B765}" destId="{D084B1C1-B0F0-409B-95B1-5D3DDB8E97C7}" srcOrd="1" destOrd="0" presId="urn:microsoft.com/office/officeart/2005/8/layout/orgChart1"/>
    <dgm:cxn modelId="{56CE9DE4-08AE-4213-A7BB-947CF92E14EF}" type="presOf" srcId="{5756690D-9FC9-4F54-BCB7-E10673A7EB4F}" destId="{44DFB035-3298-4A9A-88B1-877049140AF4}" srcOrd="0" destOrd="0" presId="urn:microsoft.com/office/officeart/2005/8/layout/orgChart1"/>
    <dgm:cxn modelId="{E481EEFD-654B-4D67-909D-83005A7EDF9A}" type="presOf" srcId="{B52B985E-3AD3-4C18-8D4F-43B84F85A86D}" destId="{CBA5ADD9-52CD-4097-AB12-45C2062F28C1}" srcOrd="0" destOrd="0" presId="urn:microsoft.com/office/officeart/2005/8/layout/orgChart1"/>
    <dgm:cxn modelId="{778028C1-34C2-4276-932A-B71C1745627C}" type="presParOf" srcId="{CBA5ADD9-52CD-4097-AB12-45C2062F28C1}" destId="{A64B4384-0E4B-4C96-A818-25364C0B7D57}" srcOrd="0" destOrd="0" presId="urn:microsoft.com/office/officeart/2005/8/layout/orgChart1"/>
    <dgm:cxn modelId="{F5E635A2-B6D8-4563-8B1D-9447162102A0}" type="presParOf" srcId="{A64B4384-0E4B-4C96-A818-25364C0B7D57}" destId="{1EA0ED0F-1A90-4F0A-A8A8-6FF7F6BC84BC}" srcOrd="0" destOrd="0" presId="urn:microsoft.com/office/officeart/2005/8/layout/orgChart1"/>
    <dgm:cxn modelId="{1CB16143-156D-4341-8A1E-488165037CC2}" type="presParOf" srcId="{1EA0ED0F-1A90-4F0A-A8A8-6FF7F6BC84BC}" destId="{44DFB035-3298-4A9A-88B1-877049140AF4}" srcOrd="0" destOrd="0" presId="urn:microsoft.com/office/officeart/2005/8/layout/orgChart1"/>
    <dgm:cxn modelId="{873EE141-BE2B-4354-B59B-57EEF10E9D54}" type="presParOf" srcId="{1EA0ED0F-1A90-4F0A-A8A8-6FF7F6BC84BC}" destId="{629BD81B-9943-4407-BA6A-8C7F8349C884}" srcOrd="1" destOrd="0" presId="urn:microsoft.com/office/officeart/2005/8/layout/orgChart1"/>
    <dgm:cxn modelId="{12093428-4F3C-481B-998E-954F9F19A419}" type="presParOf" srcId="{A64B4384-0E4B-4C96-A818-25364C0B7D57}" destId="{E943B71B-5EA2-4A71-BF04-235408163200}" srcOrd="1" destOrd="0" presId="urn:microsoft.com/office/officeart/2005/8/layout/orgChart1"/>
    <dgm:cxn modelId="{E7B54851-528D-4A92-867B-158ACEB51839}" type="presParOf" srcId="{E943B71B-5EA2-4A71-BF04-235408163200}" destId="{5156B850-B442-472D-AADB-2964193FD752}" srcOrd="0" destOrd="0" presId="urn:microsoft.com/office/officeart/2005/8/layout/orgChart1"/>
    <dgm:cxn modelId="{7850ED5C-4EF5-4782-AEEE-5861E30630C4}" type="presParOf" srcId="{E943B71B-5EA2-4A71-BF04-235408163200}" destId="{B44B5568-FC5D-486D-9B8A-60B919E7D4AB}" srcOrd="1" destOrd="0" presId="urn:microsoft.com/office/officeart/2005/8/layout/orgChart1"/>
    <dgm:cxn modelId="{C825D566-8F81-4B2B-AA70-91D393191997}" type="presParOf" srcId="{B44B5568-FC5D-486D-9B8A-60B919E7D4AB}" destId="{7B385DDF-F2B1-4E76-86BE-936F73C939E9}" srcOrd="0" destOrd="0" presId="urn:microsoft.com/office/officeart/2005/8/layout/orgChart1"/>
    <dgm:cxn modelId="{40E1314F-EE01-427B-A782-60706327487C}" type="presParOf" srcId="{7B385DDF-F2B1-4E76-86BE-936F73C939E9}" destId="{7DE7D2EE-7FF7-41D0-BDFE-EA03A0D818F2}" srcOrd="0" destOrd="0" presId="urn:microsoft.com/office/officeart/2005/8/layout/orgChart1"/>
    <dgm:cxn modelId="{A2B84998-665E-43C8-8A5A-CBBA7D6540E6}" type="presParOf" srcId="{7B385DDF-F2B1-4E76-86BE-936F73C939E9}" destId="{C95A7F62-3175-46F9-A07D-9AF3051B4B52}" srcOrd="1" destOrd="0" presId="urn:microsoft.com/office/officeart/2005/8/layout/orgChart1"/>
    <dgm:cxn modelId="{C9866118-7A88-4B60-AE73-EEA2F8EDC493}" type="presParOf" srcId="{B44B5568-FC5D-486D-9B8A-60B919E7D4AB}" destId="{1C7D7673-D717-4564-A50D-C1D541A32BF4}" srcOrd="1" destOrd="0" presId="urn:microsoft.com/office/officeart/2005/8/layout/orgChart1"/>
    <dgm:cxn modelId="{7ECC2EE2-0B13-4A47-888B-F27388ABE5FC}" type="presParOf" srcId="{1C7D7673-D717-4564-A50D-C1D541A32BF4}" destId="{6413DF55-7E4D-47DF-8F49-A88ADAB77485}" srcOrd="0" destOrd="0" presId="urn:microsoft.com/office/officeart/2005/8/layout/orgChart1"/>
    <dgm:cxn modelId="{FE9954E3-315B-44CB-8D51-4784D7B25405}" type="presParOf" srcId="{1C7D7673-D717-4564-A50D-C1D541A32BF4}" destId="{490BF66D-2036-4C0A-8AD6-8E5A077F8CA4}" srcOrd="1" destOrd="0" presId="urn:microsoft.com/office/officeart/2005/8/layout/orgChart1"/>
    <dgm:cxn modelId="{596E8C43-6926-446D-A903-511EB6F6F209}" type="presParOf" srcId="{490BF66D-2036-4C0A-8AD6-8E5A077F8CA4}" destId="{FA72C4B3-1FD6-48ED-914F-708872300D0C}" srcOrd="0" destOrd="0" presId="urn:microsoft.com/office/officeart/2005/8/layout/orgChart1"/>
    <dgm:cxn modelId="{9BD1A146-03F1-44F2-9642-5DC9294A097B}" type="presParOf" srcId="{FA72C4B3-1FD6-48ED-914F-708872300D0C}" destId="{96100E25-445A-44C8-A421-F1058104AEA2}" srcOrd="0" destOrd="0" presId="urn:microsoft.com/office/officeart/2005/8/layout/orgChart1"/>
    <dgm:cxn modelId="{ECCFB900-33FA-42CC-B347-FDE9E166ECF0}" type="presParOf" srcId="{FA72C4B3-1FD6-48ED-914F-708872300D0C}" destId="{6029D568-3013-465F-8CDE-E3114BB6B75B}" srcOrd="1" destOrd="0" presId="urn:microsoft.com/office/officeart/2005/8/layout/orgChart1"/>
    <dgm:cxn modelId="{AF6061A6-E4C3-403C-8F46-72B2360A1F3A}" type="presParOf" srcId="{490BF66D-2036-4C0A-8AD6-8E5A077F8CA4}" destId="{63A61830-A850-4056-932E-AEE5A3DA79DE}" srcOrd="1" destOrd="0" presId="urn:microsoft.com/office/officeart/2005/8/layout/orgChart1"/>
    <dgm:cxn modelId="{9EE62BDA-C751-4240-8D41-1717A185588A}" type="presParOf" srcId="{490BF66D-2036-4C0A-8AD6-8E5A077F8CA4}" destId="{962AC2D3-7FC6-4B39-B568-88A5A7745B62}" srcOrd="2" destOrd="0" presId="urn:microsoft.com/office/officeart/2005/8/layout/orgChart1"/>
    <dgm:cxn modelId="{E95D78E5-D956-479D-A89C-8C1D98F59F53}" type="presParOf" srcId="{B44B5568-FC5D-486D-9B8A-60B919E7D4AB}" destId="{128BE84E-EF54-4F80-9B28-65706C651EE9}" srcOrd="2" destOrd="0" presId="urn:microsoft.com/office/officeart/2005/8/layout/orgChart1"/>
    <dgm:cxn modelId="{97D1114B-6892-4FC7-8ACC-9D0A9EA49933}" type="presParOf" srcId="{E943B71B-5EA2-4A71-BF04-235408163200}" destId="{B0FEB917-2099-4F4F-A7CC-5501EADAA715}" srcOrd="2" destOrd="0" presId="urn:microsoft.com/office/officeart/2005/8/layout/orgChart1"/>
    <dgm:cxn modelId="{DB7AD280-66BA-47BB-8970-619AA9F3F85C}" type="presParOf" srcId="{E943B71B-5EA2-4A71-BF04-235408163200}" destId="{D777116C-BD0F-4C5F-B033-BFF5628967B6}" srcOrd="3" destOrd="0" presId="urn:microsoft.com/office/officeart/2005/8/layout/orgChart1"/>
    <dgm:cxn modelId="{65035029-F430-4482-803F-3F6F189A59F0}" type="presParOf" srcId="{D777116C-BD0F-4C5F-B033-BFF5628967B6}" destId="{60F106EB-733C-4106-A012-24DB1419834A}" srcOrd="0" destOrd="0" presId="urn:microsoft.com/office/officeart/2005/8/layout/orgChart1"/>
    <dgm:cxn modelId="{643F43DF-17E2-4471-B47C-106A15ECD3CB}" type="presParOf" srcId="{60F106EB-733C-4106-A012-24DB1419834A}" destId="{7E68474B-72C8-43FA-AB29-A4EAC660373B}" srcOrd="0" destOrd="0" presId="urn:microsoft.com/office/officeart/2005/8/layout/orgChart1"/>
    <dgm:cxn modelId="{03BC4E9E-2F58-4C41-A991-EC9543518666}" type="presParOf" srcId="{60F106EB-733C-4106-A012-24DB1419834A}" destId="{408C2A6D-3B48-4B12-A870-C5099A63304F}" srcOrd="1" destOrd="0" presId="urn:microsoft.com/office/officeart/2005/8/layout/orgChart1"/>
    <dgm:cxn modelId="{2EA7D54B-A6A8-4CA5-8EAD-D0574BBA1B27}" type="presParOf" srcId="{D777116C-BD0F-4C5F-B033-BFF5628967B6}" destId="{18089413-702F-4DE1-B75A-0BF8316057A3}" srcOrd="1" destOrd="0" presId="urn:microsoft.com/office/officeart/2005/8/layout/orgChart1"/>
    <dgm:cxn modelId="{34DACADF-8F4B-40F0-8D51-6094A5824727}" type="presParOf" srcId="{18089413-702F-4DE1-B75A-0BF8316057A3}" destId="{1DD78E43-D2F5-4F32-862D-F15EAF546D11}" srcOrd="0" destOrd="0" presId="urn:microsoft.com/office/officeart/2005/8/layout/orgChart1"/>
    <dgm:cxn modelId="{397D9B3B-6998-4A48-80E9-928CDA114146}" type="presParOf" srcId="{18089413-702F-4DE1-B75A-0BF8316057A3}" destId="{0553B5B2-0B87-4704-962C-7F7775884FA3}" srcOrd="1" destOrd="0" presId="urn:microsoft.com/office/officeart/2005/8/layout/orgChart1"/>
    <dgm:cxn modelId="{1509C0D1-F40F-41E0-9C25-F59D5E3C374F}" type="presParOf" srcId="{0553B5B2-0B87-4704-962C-7F7775884FA3}" destId="{AEB1A80E-6F3C-404D-AC3E-F824C6EA48EF}" srcOrd="0" destOrd="0" presId="urn:microsoft.com/office/officeart/2005/8/layout/orgChart1"/>
    <dgm:cxn modelId="{7FE24AD2-07F1-47DE-94B3-F4761C2CFF20}" type="presParOf" srcId="{AEB1A80E-6F3C-404D-AC3E-F824C6EA48EF}" destId="{59F3C394-8C4A-4D72-B190-137CD043B75A}" srcOrd="0" destOrd="0" presId="urn:microsoft.com/office/officeart/2005/8/layout/orgChart1"/>
    <dgm:cxn modelId="{F3D8ABF6-4F10-4BDB-AD53-35AD63BC3306}" type="presParOf" srcId="{AEB1A80E-6F3C-404D-AC3E-F824C6EA48EF}" destId="{757B98EB-A7A3-4A41-9526-DBB391CE4DA8}" srcOrd="1" destOrd="0" presId="urn:microsoft.com/office/officeart/2005/8/layout/orgChart1"/>
    <dgm:cxn modelId="{FCB70766-EBB0-480F-AA79-654D1374AD2E}" type="presParOf" srcId="{0553B5B2-0B87-4704-962C-7F7775884FA3}" destId="{5231B694-F3DB-4017-AD26-7C367FD5D57D}" srcOrd="1" destOrd="0" presId="urn:microsoft.com/office/officeart/2005/8/layout/orgChart1"/>
    <dgm:cxn modelId="{E495533C-1F32-4A07-AA9A-0994AF464FEE}" type="presParOf" srcId="{0553B5B2-0B87-4704-962C-7F7775884FA3}" destId="{06DA4501-31A6-493B-AF98-64AF14056B94}" srcOrd="2" destOrd="0" presId="urn:microsoft.com/office/officeart/2005/8/layout/orgChart1"/>
    <dgm:cxn modelId="{59A828B0-478E-4BA7-AB7B-4ECE609151E0}" type="presParOf" srcId="{D777116C-BD0F-4C5F-B033-BFF5628967B6}" destId="{83C5F290-96C5-4088-B864-D03FC18665B2}" srcOrd="2" destOrd="0" presId="urn:microsoft.com/office/officeart/2005/8/layout/orgChart1"/>
    <dgm:cxn modelId="{A3D51AAA-0CF5-4E52-A884-EADDDE1B44C1}" type="presParOf" srcId="{E943B71B-5EA2-4A71-BF04-235408163200}" destId="{6FD5F740-F6D3-45CB-95FA-7CD6D68B24DC}" srcOrd="4" destOrd="0" presId="urn:microsoft.com/office/officeart/2005/8/layout/orgChart1"/>
    <dgm:cxn modelId="{6BF2318E-E72E-4B18-87D2-104C4D68B730}" type="presParOf" srcId="{E943B71B-5EA2-4A71-BF04-235408163200}" destId="{CF28F818-BA30-4023-9989-6A70A806810F}" srcOrd="5" destOrd="0" presId="urn:microsoft.com/office/officeart/2005/8/layout/orgChart1"/>
    <dgm:cxn modelId="{AC48A938-42C4-4315-BE5D-C4B33DB471E3}" type="presParOf" srcId="{CF28F818-BA30-4023-9989-6A70A806810F}" destId="{59310688-3AF7-4E6E-B0D7-B85A7A2B5BC5}" srcOrd="0" destOrd="0" presId="urn:microsoft.com/office/officeart/2005/8/layout/orgChart1"/>
    <dgm:cxn modelId="{D4676EAE-FE31-47AB-8A53-1C5C44209052}" type="presParOf" srcId="{59310688-3AF7-4E6E-B0D7-B85A7A2B5BC5}" destId="{E2DF8BDB-0582-4575-B472-EA7DC8A9739F}" srcOrd="0" destOrd="0" presId="urn:microsoft.com/office/officeart/2005/8/layout/orgChart1"/>
    <dgm:cxn modelId="{E76A6030-03D7-466E-8F56-78852511B0B8}" type="presParOf" srcId="{59310688-3AF7-4E6E-B0D7-B85A7A2B5BC5}" destId="{79800BCA-2111-4913-B529-92859073ACB3}" srcOrd="1" destOrd="0" presId="urn:microsoft.com/office/officeart/2005/8/layout/orgChart1"/>
    <dgm:cxn modelId="{0C2F66AE-0663-4F54-B81C-F98F787E2336}" type="presParOf" srcId="{CF28F818-BA30-4023-9989-6A70A806810F}" destId="{D6A20697-3964-4CF2-B9B4-1EA522BC609D}" srcOrd="1" destOrd="0" presId="urn:microsoft.com/office/officeart/2005/8/layout/orgChart1"/>
    <dgm:cxn modelId="{F348D63C-93DC-4395-8AD6-12BBB39AB69A}" type="presParOf" srcId="{D6A20697-3964-4CF2-B9B4-1EA522BC609D}" destId="{C6AFDB4A-0651-4616-AD8B-D39570600A4D}" srcOrd="0" destOrd="0" presId="urn:microsoft.com/office/officeart/2005/8/layout/orgChart1"/>
    <dgm:cxn modelId="{BA207561-E8A2-48BA-8FC6-256464CD7632}" type="presParOf" srcId="{D6A20697-3964-4CF2-B9B4-1EA522BC609D}" destId="{0A33DA8E-E9B6-4FF2-B297-98470DF3F3FC}" srcOrd="1" destOrd="0" presId="urn:microsoft.com/office/officeart/2005/8/layout/orgChart1"/>
    <dgm:cxn modelId="{F9BDB591-2A2D-4ADA-8033-61CA6794E2C8}" type="presParOf" srcId="{0A33DA8E-E9B6-4FF2-B297-98470DF3F3FC}" destId="{6CDD5F71-A190-4159-9F54-70268CE25B51}" srcOrd="0" destOrd="0" presId="urn:microsoft.com/office/officeart/2005/8/layout/orgChart1"/>
    <dgm:cxn modelId="{22778DB9-8A9B-4056-ACF4-A130645A5821}" type="presParOf" srcId="{6CDD5F71-A190-4159-9F54-70268CE25B51}" destId="{942CFE04-AD5F-4791-BDC8-D74071D33460}" srcOrd="0" destOrd="0" presId="urn:microsoft.com/office/officeart/2005/8/layout/orgChart1"/>
    <dgm:cxn modelId="{9894EB8F-D441-4A49-B152-6592B765B7A8}" type="presParOf" srcId="{6CDD5F71-A190-4159-9F54-70268CE25B51}" destId="{D084B1C1-B0F0-409B-95B1-5D3DDB8E97C7}" srcOrd="1" destOrd="0" presId="urn:microsoft.com/office/officeart/2005/8/layout/orgChart1"/>
    <dgm:cxn modelId="{4D789377-673D-412D-AB9C-5BF26AA72DB1}" type="presParOf" srcId="{0A33DA8E-E9B6-4FF2-B297-98470DF3F3FC}" destId="{719D6A2E-EFBF-4AB4-9CF8-B099E9E91FAB}" srcOrd="1" destOrd="0" presId="urn:microsoft.com/office/officeart/2005/8/layout/orgChart1"/>
    <dgm:cxn modelId="{CE64A09F-5043-498B-8AD5-F16597033072}" type="presParOf" srcId="{0A33DA8E-E9B6-4FF2-B297-98470DF3F3FC}" destId="{5383B82B-4A43-44E6-A079-9AABD859ABEA}" srcOrd="2" destOrd="0" presId="urn:microsoft.com/office/officeart/2005/8/layout/orgChart1"/>
    <dgm:cxn modelId="{8E48ECE1-530A-4C5A-807D-EFEC698D51E3}" type="presParOf" srcId="{CF28F818-BA30-4023-9989-6A70A806810F}" destId="{66C3673A-AA94-4E77-B2D4-CFD75B419C7E}" srcOrd="2" destOrd="0" presId="urn:microsoft.com/office/officeart/2005/8/layout/orgChart1"/>
    <dgm:cxn modelId="{528C7E8D-B0B3-4EB8-8A21-3E042C656A4C}" type="presParOf" srcId="{E943B71B-5EA2-4A71-BF04-235408163200}" destId="{DCEF9AE9-8DB0-4029-92DC-FF2FC4658C86}" srcOrd="6" destOrd="0" presId="urn:microsoft.com/office/officeart/2005/8/layout/orgChart1"/>
    <dgm:cxn modelId="{5B37D407-0318-47F5-9223-15582C9AE64B}" type="presParOf" srcId="{E943B71B-5EA2-4A71-BF04-235408163200}" destId="{FDCC0F99-6981-43DE-A696-428D5ABE2F60}" srcOrd="7" destOrd="0" presId="urn:microsoft.com/office/officeart/2005/8/layout/orgChart1"/>
    <dgm:cxn modelId="{78FAFCF0-0C0A-49CF-A9BD-097545E8C69A}" type="presParOf" srcId="{FDCC0F99-6981-43DE-A696-428D5ABE2F60}" destId="{F3790384-AC70-4469-A94C-A9E1F7507B25}" srcOrd="0" destOrd="0" presId="urn:microsoft.com/office/officeart/2005/8/layout/orgChart1"/>
    <dgm:cxn modelId="{FE1BC3CF-B68D-41E7-BB3B-274F4EF50DF1}" type="presParOf" srcId="{F3790384-AC70-4469-A94C-A9E1F7507B25}" destId="{762A833C-FD67-4EC4-9DE2-50089A5CA68B}" srcOrd="0" destOrd="0" presId="urn:microsoft.com/office/officeart/2005/8/layout/orgChart1"/>
    <dgm:cxn modelId="{637AF271-74EA-49E1-94B8-0456669EEADF}" type="presParOf" srcId="{F3790384-AC70-4469-A94C-A9E1F7507B25}" destId="{E65439E1-0A92-4488-BDF5-5EF94A6ED589}" srcOrd="1" destOrd="0" presId="urn:microsoft.com/office/officeart/2005/8/layout/orgChart1"/>
    <dgm:cxn modelId="{7F790DF7-2B15-4010-8919-4E82B5CEEB9B}" type="presParOf" srcId="{FDCC0F99-6981-43DE-A696-428D5ABE2F60}" destId="{47090B38-327F-441B-96D0-FBA5ECE6B369}" srcOrd="1" destOrd="0" presId="urn:microsoft.com/office/officeart/2005/8/layout/orgChart1"/>
    <dgm:cxn modelId="{D44046EB-59FC-4651-B276-9AD9A24B3536}" type="presParOf" srcId="{47090B38-327F-441B-96D0-FBA5ECE6B369}" destId="{B4B7678E-E7F7-46DA-9009-40094BF31F9D}" srcOrd="0" destOrd="0" presId="urn:microsoft.com/office/officeart/2005/8/layout/orgChart1"/>
    <dgm:cxn modelId="{38F47FF0-F45C-43D2-9031-BC4EBF9AAD46}" type="presParOf" srcId="{47090B38-327F-441B-96D0-FBA5ECE6B369}" destId="{6BA45FC8-655A-44B9-BAAD-F361EF3A45D6}" srcOrd="1" destOrd="0" presId="urn:microsoft.com/office/officeart/2005/8/layout/orgChart1"/>
    <dgm:cxn modelId="{BD000000-9361-4D4B-8D47-C78DCA55D82A}" type="presParOf" srcId="{6BA45FC8-655A-44B9-BAAD-F361EF3A45D6}" destId="{615E3103-DBC4-47E5-9151-693FF16AB1D3}" srcOrd="0" destOrd="0" presId="urn:microsoft.com/office/officeart/2005/8/layout/orgChart1"/>
    <dgm:cxn modelId="{5387CCD9-872A-4DFD-A5DA-C92BDA934C73}" type="presParOf" srcId="{615E3103-DBC4-47E5-9151-693FF16AB1D3}" destId="{C0CC20AF-EFBE-4306-9766-E2573D48FD6A}" srcOrd="0" destOrd="0" presId="urn:microsoft.com/office/officeart/2005/8/layout/orgChart1"/>
    <dgm:cxn modelId="{272A201D-E863-4986-9ECF-2FCDE0EE8CD6}" type="presParOf" srcId="{615E3103-DBC4-47E5-9151-693FF16AB1D3}" destId="{DD7873C0-00AB-43DA-973E-2794ECD4AC5F}" srcOrd="1" destOrd="0" presId="urn:microsoft.com/office/officeart/2005/8/layout/orgChart1"/>
    <dgm:cxn modelId="{F75A9C48-8588-4BC7-8E4F-5149D49200EB}" type="presParOf" srcId="{6BA45FC8-655A-44B9-BAAD-F361EF3A45D6}" destId="{A9EAA546-1F35-45A4-A253-039569B3713D}" srcOrd="1" destOrd="0" presId="urn:microsoft.com/office/officeart/2005/8/layout/orgChart1"/>
    <dgm:cxn modelId="{1101A0BB-983C-44EF-B272-2B530E44556B}" type="presParOf" srcId="{6BA45FC8-655A-44B9-BAAD-F361EF3A45D6}" destId="{D46CB643-ACF4-4A4A-9488-0232708A7016}" srcOrd="2" destOrd="0" presId="urn:microsoft.com/office/officeart/2005/8/layout/orgChart1"/>
    <dgm:cxn modelId="{FB7498D0-AD12-4C1D-A317-697AF9EE1EDF}" type="presParOf" srcId="{FDCC0F99-6981-43DE-A696-428D5ABE2F60}" destId="{C2B3BABF-E18A-41FF-988B-4AA05B2EA6ED}" srcOrd="2" destOrd="0" presId="urn:microsoft.com/office/officeart/2005/8/layout/orgChart1"/>
    <dgm:cxn modelId="{171569A6-27CC-44F6-8215-C34D918CB321}" type="presParOf" srcId="{E943B71B-5EA2-4A71-BF04-235408163200}" destId="{9992671D-67B2-4DEA-B119-2C41C74CD32D}" srcOrd="8" destOrd="0" presId="urn:microsoft.com/office/officeart/2005/8/layout/orgChart1"/>
    <dgm:cxn modelId="{2EF655C1-372B-4D0D-B15F-95E0164C5815}" type="presParOf" srcId="{E943B71B-5EA2-4A71-BF04-235408163200}" destId="{913196CC-76E7-479F-A284-57858FD0B854}" srcOrd="9" destOrd="0" presId="urn:microsoft.com/office/officeart/2005/8/layout/orgChart1"/>
    <dgm:cxn modelId="{45EF61A5-1505-4961-97B3-E8FABA90179C}" type="presParOf" srcId="{913196CC-76E7-479F-A284-57858FD0B854}" destId="{827BF8A1-DE4C-428E-9292-B94A006DEAA6}" srcOrd="0" destOrd="0" presId="urn:microsoft.com/office/officeart/2005/8/layout/orgChart1"/>
    <dgm:cxn modelId="{DCFDC948-80BB-47E9-A70D-430D1CC9221D}" type="presParOf" srcId="{827BF8A1-DE4C-428E-9292-B94A006DEAA6}" destId="{CB4FD328-CC2A-4921-BA5C-771CE84846CF}" srcOrd="0" destOrd="0" presId="urn:microsoft.com/office/officeart/2005/8/layout/orgChart1"/>
    <dgm:cxn modelId="{9C0B9F24-BDE9-48E0-A9D0-47B320FF4D64}" type="presParOf" srcId="{827BF8A1-DE4C-428E-9292-B94A006DEAA6}" destId="{E598A349-2FB4-4D32-BDC5-95B7E43E9797}" srcOrd="1" destOrd="0" presId="urn:microsoft.com/office/officeart/2005/8/layout/orgChart1"/>
    <dgm:cxn modelId="{5D3F5935-BAEC-4B22-AEC7-9AAC2DD059C2}" type="presParOf" srcId="{913196CC-76E7-479F-A284-57858FD0B854}" destId="{288B0E10-C087-4EF6-979E-FE0B8786BB7F}" srcOrd="1" destOrd="0" presId="urn:microsoft.com/office/officeart/2005/8/layout/orgChart1"/>
    <dgm:cxn modelId="{443BE156-5041-43BE-ADFD-E5A1DBACDD9E}" type="presParOf" srcId="{288B0E10-C087-4EF6-979E-FE0B8786BB7F}" destId="{B6BC9E5E-F566-490D-AFBD-8AFD6E754BFC}" srcOrd="0" destOrd="0" presId="urn:microsoft.com/office/officeart/2005/8/layout/orgChart1"/>
    <dgm:cxn modelId="{8C316295-A794-4EB3-BFD3-877AF5206132}" type="presParOf" srcId="{288B0E10-C087-4EF6-979E-FE0B8786BB7F}" destId="{548F9D02-E17A-438B-9E3F-C3B4BBA7400F}" srcOrd="1" destOrd="0" presId="urn:microsoft.com/office/officeart/2005/8/layout/orgChart1"/>
    <dgm:cxn modelId="{F1405EA9-0266-46B4-AB57-DCA1A2D0ADCA}" type="presParOf" srcId="{548F9D02-E17A-438B-9E3F-C3B4BBA7400F}" destId="{E7295F9C-1DFE-4D0E-8466-CD9C6674D9D1}" srcOrd="0" destOrd="0" presId="urn:microsoft.com/office/officeart/2005/8/layout/orgChart1"/>
    <dgm:cxn modelId="{CF1EF776-26A3-4E9B-B2E9-BD30BA6D7DE0}" type="presParOf" srcId="{E7295F9C-1DFE-4D0E-8466-CD9C6674D9D1}" destId="{6066B839-A53F-4B9E-AB62-01FD1B381D80}" srcOrd="0" destOrd="0" presId="urn:microsoft.com/office/officeart/2005/8/layout/orgChart1"/>
    <dgm:cxn modelId="{6CF55874-8347-4255-A43B-F39F15AE4D3F}" type="presParOf" srcId="{E7295F9C-1DFE-4D0E-8466-CD9C6674D9D1}" destId="{1DCB0255-7CDE-477E-ABE0-EFF7920B47F0}" srcOrd="1" destOrd="0" presId="urn:microsoft.com/office/officeart/2005/8/layout/orgChart1"/>
    <dgm:cxn modelId="{FAB914EB-D65E-4203-B04D-1B1800575B35}" type="presParOf" srcId="{548F9D02-E17A-438B-9E3F-C3B4BBA7400F}" destId="{DA1635EF-098F-4931-816C-4F9F4D2DC50E}" srcOrd="1" destOrd="0" presId="urn:microsoft.com/office/officeart/2005/8/layout/orgChart1"/>
    <dgm:cxn modelId="{DFF93FF3-2A3F-42AB-B9B3-1DCF729907FA}" type="presParOf" srcId="{548F9D02-E17A-438B-9E3F-C3B4BBA7400F}" destId="{DDE713FE-66DC-4158-9A3C-771B54F6FD42}" srcOrd="2" destOrd="0" presId="urn:microsoft.com/office/officeart/2005/8/layout/orgChart1"/>
    <dgm:cxn modelId="{92B227E2-B741-4ACE-839C-712C42657224}" type="presParOf" srcId="{913196CC-76E7-479F-A284-57858FD0B854}" destId="{9E7AA06D-E498-4538-8E1E-B333544B2BA6}" srcOrd="2" destOrd="0" presId="urn:microsoft.com/office/officeart/2005/8/layout/orgChart1"/>
    <dgm:cxn modelId="{93EECD22-1688-481F-8D66-548D0479DDD4}" type="presParOf" srcId="{A64B4384-0E4B-4C96-A818-25364C0B7D57}" destId="{9804CDDF-DCD5-4AC3-A116-E763297B22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7C1FD8-62F2-48C3-A424-4ECDA112B895}" type="doc">
      <dgm:prSet loTypeId="urn:microsoft.com/office/officeart/2005/8/layout/hProcess11" loCatId="process" qsTypeId="urn:microsoft.com/office/officeart/2005/8/quickstyle/simple4" qsCatId="simple" csTypeId="urn:microsoft.com/office/officeart/2005/8/colors/colorful5" csCatId="colorful" phldr="1"/>
      <dgm:spPr/>
    </dgm:pt>
    <dgm:pt modelId="{7892A828-C659-4807-9B32-D3E0DD1F7E08}">
      <dgm:prSet phldrT="[Texto]"/>
      <dgm:spPr/>
      <dgm:t>
        <a:bodyPr/>
        <a:lstStyle/>
        <a:p>
          <a:r>
            <a:rPr lang="es-MX" dirty="0">
              <a:solidFill>
                <a:srgbClr val="002060"/>
              </a:solidFill>
            </a:rPr>
            <a:t>Personalmente</a:t>
          </a: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dirty="0">
              <a:solidFill>
                <a:srgbClr val="002060"/>
              </a:solidFill>
            </a:rPr>
            <a:t>Directa</a:t>
          </a: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dirty="0">
              <a:solidFill>
                <a:srgbClr val="002060"/>
              </a:solidFill>
            </a:rPr>
            <a:t>Indirecta</a:t>
          </a: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3BA4CAC-7586-4BF8-8DF2-7CE6AC8DC17E}" type="pres">
      <dgm:prSet presAssocID="{E37C1FD8-62F2-48C3-A424-4ECDA112B895}" presName="Name0" presStyleCnt="0">
        <dgm:presLayoutVars>
          <dgm:dir/>
          <dgm:resizeHandles val="exact"/>
        </dgm:presLayoutVars>
      </dgm:prSet>
      <dgm:spPr/>
    </dgm:pt>
    <dgm:pt modelId="{B3A8EEEE-2BDE-47B0-BC9B-9BBFF66584D6}" type="pres">
      <dgm:prSet presAssocID="{E37C1FD8-62F2-48C3-A424-4ECDA112B895}" presName="arrow" presStyleLbl="bgShp" presStyleIdx="0" presStyleCnt="1"/>
      <dgm:spPr/>
    </dgm:pt>
    <dgm:pt modelId="{F230CB4D-2C4D-45E9-B5B2-94A508227C12}" type="pres">
      <dgm:prSet presAssocID="{E37C1FD8-62F2-48C3-A424-4ECDA112B895}" presName="points" presStyleCnt="0"/>
      <dgm:spPr/>
    </dgm:pt>
    <dgm:pt modelId="{9AACCEBF-4367-4A85-B48D-416B31D83C1B}" type="pres">
      <dgm:prSet presAssocID="{7892A828-C659-4807-9B32-D3E0DD1F7E08}" presName="compositeA" presStyleCnt="0"/>
      <dgm:spPr/>
    </dgm:pt>
    <dgm:pt modelId="{5B68A491-E642-4E2E-A53E-CD8E3969752C}" type="pres">
      <dgm:prSet presAssocID="{7892A828-C659-4807-9B32-D3E0DD1F7E08}" presName="textA" presStyleLbl="revTx" presStyleIdx="0" presStyleCnt="3">
        <dgm:presLayoutVars>
          <dgm:bulletEnabled val="1"/>
        </dgm:presLayoutVars>
      </dgm:prSet>
      <dgm:spPr/>
    </dgm:pt>
    <dgm:pt modelId="{35C83272-EB96-4546-9ABF-EF255316F255}" type="pres">
      <dgm:prSet presAssocID="{7892A828-C659-4807-9B32-D3E0DD1F7E08}" presName="circleA" presStyleLbl="node1" presStyleIdx="0" presStyleCnt="3"/>
      <dgm:spPr/>
    </dgm:pt>
    <dgm:pt modelId="{CE6AD86F-C126-49A4-91FF-8B0C77972114}" type="pres">
      <dgm:prSet presAssocID="{7892A828-C659-4807-9B32-D3E0DD1F7E08}" presName="spaceA" presStyleCnt="0"/>
      <dgm:spPr/>
    </dgm:pt>
    <dgm:pt modelId="{160DE39A-7098-4DEB-AEB8-B95F42B90E64}" type="pres">
      <dgm:prSet presAssocID="{89BE343D-7441-4634-9C47-16D6C0CA54B2}" presName="space" presStyleCnt="0"/>
      <dgm:spPr/>
    </dgm:pt>
    <dgm:pt modelId="{A0396E31-C923-42FD-AD97-AAB10CACEA18}" type="pres">
      <dgm:prSet presAssocID="{98FFF5E7-5181-440B-86F2-63D49214A232}" presName="compositeB" presStyleCnt="0"/>
      <dgm:spPr/>
    </dgm:pt>
    <dgm:pt modelId="{C5A25A23-D8F8-4671-8974-BC3C756F14F8}" type="pres">
      <dgm:prSet presAssocID="{98FFF5E7-5181-440B-86F2-63D49214A232}" presName="textB" presStyleLbl="revTx" presStyleIdx="1" presStyleCnt="3">
        <dgm:presLayoutVars>
          <dgm:bulletEnabled val="1"/>
        </dgm:presLayoutVars>
      </dgm:prSet>
      <dgm:spPr/>
    </dgm:pt>
    <dgm:pt modelId="{646EF7D5-E748-4A5A-9981-EE538981C32D}" type="pres">
      <dgm:prSet presAssocID="{98FFF5E7-5181-440B-86F2-63D49214A232}" presName="circleB" presStyleLbl="node1" presStyleIdx="1" presStyleCnt="3"/>
      <dgm:spPr/>
    </dgm:pt>
    <dgm:pt modelId="{24C847DA-0D81-45CA-9CB8-CF910C9D88A2}" type="pres">
      <dgm:prSet presAssocID="{98FFF5E7-5181-440B-86F2-63D49214A232}" presName="spaceB" presStyleCnt="0"/>
      <dgm:spPr/>
    </dgm:pt>
    <dgm:pt modelId="{14B5A451-3CFC-4F7A-B2CA-0DA551DE99AE}" type="pres">
      <dgm:prSet presAssocID="{1EA56BC6-DB61-46B6-A711-9127ABF8392F}" presName="space" presStyleCnt="0"/>
      <dgm:spPr/>
    </dgm:pt>
    <dgm:pt modelId="{EC6A27F1-30F8-42AD-85C5-8155B3FDF886}" type="pres">
      <dgm:prSet presAssocID="{00FED8A6-9333-4EE1-9C15-2C1513CFBF8D}" presName="compositeA" presStyleCnt="0"/>
      <dgm:spPr/>
    </dgm:pt>
    <dgm:pt modelId="{493F2DC1-FD38-422B-961A-9F005916F64E}" type="pres">
      <dgm:prSet presAssocID="{00FED8A6-9333-4EE1-9C15-2C1513CFBF8D}" presName="textA" presStyleLbl="revTx" presStyleIdx="2" presStyleCnt="3">
        <dgm:presLayoutVars>
          <dgm:bulletEnabled val="1"/>
        </dgm:presLayoutVars>
      </dgm:prSet>
      <dgm:spPr/>
    </dgm:pt>
    <dgm:pt modelId="{4B767F1A-3EE3-4871-880A-AEF319D4BE8D}" type="pres">
      <dgm:prSet presAssocID="{00FED8A6-9333-4EE1-9C15-2C1513CFBF8D}" presName="circleA" presStyleLbl="node1" presStyleIdx="2" presStyleCnt="3"/>
      <dgm:spPr/>
    </dgm:pt>
    <dgm:pt modelId="{BB0EC2D0-2EB4-4F48-91D6-7C3B87B80FE1}" type="pres">
      <dgm:prSet presAssocID="{00FED8A6-9333-4EE1-9C15-2C1513CFBF8D}" presName="spaceA" presStyleCnt="0"/>
      <dgm:spPr/>
    </dgm:pt>
  </dgm:ptLst>
  <dgm:cxnLst>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EFE9A455-36F3-44E8-BD79-099BEFB766F2}" type="presOf" srcId="{7892A828-C659-4807-9B32-D3E0DD1F7E08}" destId="{5B68A491-E642-4E2E-A53E-CD8E3969752C}" srcOrd="0" destOrd="0" presId="urn:microsoft.com/office/officeart/2005/8/layout/hProcess11"/>
    <dgm:cxn modelId="{D54F4F8C-2F00-47C7-82B4-4A7499DFC65B}" type="presOf" srcId="{00FED8A6-9333-4EE1-9C15-2C1513CFBF8D}" destId="{493F2DC1-FD38-422B-961A-9F005916F64E}" srcOrd="0" destOrd="0" presId="urn:microsoft.com/office/officeart/2005/8/layout/hProcess11"/>
    <dgm:cxn modelId="{D1029AB3-078D-4F4C-936D-7C48BAE06865}" type="presOf" srcId="{E37C1FD8-62F2-48C3-A424-4ECDA112B895}" destId="{43BA4CAC-7586-4BF8-8DF2-7CE6AC8DC17E}" srcOrd="0" destOrd="0" presId="urn:microsoft.com/office/officeart/2005/8/layout/hProcess11"/>
    <dgm:cxn modelId="{B85747CD-65A7-4F5C-BBD5-A36707391E50}" type="presOf" srcId="{98FFF5E7-5181-440B-86F2-63D49214A232}" destId="{C5A25A23-D8F8-4671-8974-BC3C756F14F8}" srcOrd="0" destOrd="0" presId="urn:microsoft.com/office/officeart/2005/8/layout/hProcess11"/>
    <dgm:cxn modelId="{F6CCEAD4-EBBE-4761-A0CE-842BFF74108D}" srcId="{E37C1FD8-62F2-48C3-A424-4ECDA112B895}" destId="{7892A828-C659-4807-9B32-D3E0DD1F7E08}" srcOrd="0" destOrd="0" parTransId="{38CE9E53-A926-4929-867C-76F18A5B98F0}" sibTransId="{89BE343D-7441-4634-9C47-16D6C0CA54B2}"/>
    <dgm:cxn modelId="{16C8067B-C29A-4066-A298-7E214A94B50B}" type="presParOf" srcId="{43BA4CAC-7586-4BF8-8DF2-7CE6AC8DC17E}" destId="{B3A8EEEE-2BDE-47B0-BC9B-9BBFF66584D6}" srcOrd="0" destOrd="0" presId="urn:microsoft.com/office/officeart/2005/8/layout/hProcess11"/>
    <dgm:cxn modelId="{FD01B6B8-2652-4599-A9F4-14AD3DDC74F7}" type="presParOf" srcId="{43BA4CAC-7586-4BF8-8DF2-7CE6AC8DC17E}" destId="{F230CB4D-2C4D-45E9-B5B2-94A508227C12}" srcOrd="1" destOrd="0" presId="urn:microsoft.com/office/officeart/2005/8/layout/hProcess11"/>
    <dgm:cxn modelId="{E298A499-43F9-4BAE-8237-805F9B42F3E0}" type="presParOf" srcId="{F230CB4D-2C4D-45E9-B5B2-94A508227C12}" destId="{9AACCEBF-4367-4A85-B48D-416B31D83C1B}" srcOrd="0" destOrd="0" presId="urn:microsoft.com/office/officeart/2005/8/layout/hProcess11"/>
    <dgm:cxn modelId="{C39FD545-04F3-410A-B68D-4BB2F1AB8954}" type="presParOf" srcId="{9AACCEBF-4367-4A85-B48D-416B31D83C1B}" destId="{5B68A491-E642-4E2E-A53E-CD8E3969752C}" srcOrd="0" destOrd="0" presId="urn:microsoft.com/office/officeart/2005/8/layout/hProcess11"/>
    <dgm:cxn modelId="{695D0B88-4F70-4341-8556-4AACC959641A}" type="presParOf" srcId="{9AACCEBF-4367-4A85-B48D-416B31D83C1B}" destId="{35C83272-EB96-4546-9ABF-EF255316F255}" srcOrd="1" destOrd="0" presId="urn:microsoft.com/office/officeart/2005/8/layout/hProcess11"/>
    <dgm:cxn modelId="{705A24C8-80D6-4925-95AC-9DC12CFF63B0}" type="presParOf" srcId="{9AACCEBF-4367-4A85-B48D-416B31D83C1B}" destId="{CE6AD86F-C126-49A4-91FF-8B0C77972114}" srcOrd="2" destOrd="0" presId="urn:microsoft.com/office/officeart/2005/8/layout/hProcess11"/>
    <dgm:cxn modelId="{7190D8F8-8DA8-4FAE-8364-22F92A2C569D}" type="presParOf" srcId="{F230CB4D-2C4D-45E9-B5B2-94A508227C12}" destId="{160DE39A-7098-4DEB-AEB8-B95F42B90E64}" srcOrd="1" destOrd="0" presId="urn:microsoft.com/office/officeart/2005/8/layout/hProcess11"/>
    <dgm:cxn modelId="{D712F43C-3830-4CDF-8178-01333CF34E91}" type="presParOf" srcId="{F230CB4D-2C4D-45E9-B5B2-94A508227C12}" destId="{A0396E31-C923-42FD-AD97-AAB10CACEA18}" srcOrd="2" destOrd="0" presId="urn:microsoft.com/office/officeart/2005/8/layout/hProcess11"/>
    <dgm:cxn modelId="{21576998-99E0-4921-A9D6-76AAD10D61E9}" type="presParOf" srcId="{A0396E31-C923-42FD-AD97-AAB10CACEA18}" destId="{C5A25A23-D8F8-4671-8974-BC3C756F14F8}" srcOrd="0" destOrd="0" presId="urn:microsoft.com/office/officeart/2005/8/layout/hProcess11"/>
    <dgm:cxn modelId="{8F5B081D-CC2C-4792-9A89-CADA6A4AFF3C}" type="presParOf" srcId="{A0396E31-C923-42FD-AD97-AAB10CACEA18}" destId="{646EF7D5-E748-4A5A-9981-EE538981C32D}" srcOrd="1" destOrd="0" presId="urn:microsoft.com/office/officeart/2005/8/layout/hProcess11"/>
    <dgm:cxn modelId="{FF21F79F-4317-47EE-9396-96CFE809ECBA}" type="presParOf" srcId="{A0396E31-C923-42FD-AD97-AAB10CACEA18}" destId="{24C847DA-0D81-45CA-9CB8-CF910C9D88A2}" srcOrd="2" destOrd="0" presId="urn:microsoft.com/office/officeart/2005/8/layout/hProcess11"/>
    <dgm:cxn modelId="{31617B84-CF41-4986-A7B4-5AB6ECD591F6}" type="presParOf" srcId="{F230CB4D-2C4D-45E9-B5B2-94A508227C12}" destId="{14B5A451-3CFC-4F7A-B2CA-0DA551DE99AE}" srcOrd="3" destOrd="0" presId="urn:microsoft.com/office/officeart/2005/8/layout/hProcess11"/>
    <dgm:cxn modelId="{F4DA0E20-D403-48AC-96C4-1CB52D9BAB55}" type="presParOf" srcId="{F230CB4D-2C4D-45E9-B5B2-94A508227C12}" destId="{EC6A27F1-30F8-42AD-85C5-8155B3FDF886}" srcOrd="4" destOrd="0" presId="urn:microsoft.com/office/officeart/2005/8/layout/hProcess11"/>
    <dgm:cxn modelId="{78CB25AF-CE60-47FB-9CAA-4426204AEEE1}" type="presParOf" srcId="{EC6A27F1-30F8-42AD-85C5-8155B3FDF886}" destId="{493F2DC1-FD38-422B-961A-9F005916F64E}" srcOrd="0" destOrd="0" presId="urn:microsoft.com/office/officeart/2005/8/layout/hProcess11"/>
    <dgm:cxn modelId="{322193F7-C8F8-4B43-8EF4-40A01B7817B7}" type="presParOf" srcId="{EC6A27F1-30F8-42AD-85C5-8155B3FDF886}" destId="{4B767F1A-3EE3-4871-880A-AEF319D4BE8D}" srcOrd="1" destOrd="0" presId="urn:microsoft.com/office/officeart/2005/8/layout/hProcess11"/>
    <dgm:cxn modelId="{43F033F0-465B-4F5F-B26B-65599852DEC5}" type="presParOf" srcId="{EC6A27F1-30F8-42AD-85C5-8155B3FDF886}" destId="{BB0EC2D0-2EB4-4F48-91D6-7C3B87B80FE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7C1FD8-62F2-48C3-A424-4ECDA112B895}" type="doc">
      <dgm:prSet loTypeId="urn:microsoft.com/office/officeart/2009/3/layout/StepUpProcess" loCatId="process" qsTypeId="urn:microsoft.com/office/officeart/2005/8/quickstyle/3d4" qsCatId="3D" csTypeId="urn:microsoft.com/office/officeart/2005/8/colors/colorful2" csCatId="colorful" phldr="1"/>
      <dgm:spPr/>
    </dgm:pt>
    <dgm:pt modelId="{7892A828-C659-4807-9B32-D3E0DD1F7E08}">
      <dgm:prSet phldrT="[Texto]"/>
      <dgm:spPr/>
      <dgm:t>
        <a:bodyPr/>
        <a:lstStyle/>
        <a:p>
          <a:r>
            <a:rPr lang="es-MX" b="1" dirty="0">
              <a:solidFill>
                <a:srgbClr val="002060"/>
              </a:solidFill>
            </a:rPr>
            <a:t>1.-Previo</a:t>
          </a:r>
          <a:r>
            <a:rPr lang="es-MX" b="1" baseline="0" dirty="0">
              <a:solidFill>
                <a:srgbClr val="002060"/>
              </a:solidFill>
            </a:rPr>
            <a:t> a la obtención de los datos personales</a:t>
          </a:r>
          <a:endParaRPr lang="es-MX" dirty="0">
            <a:solidFill>
              <a:srgbClr val="002060"/>
            </a:solidFill>
          </a:endParaRP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b="1" dirty="0">
              <a:solidFill>
                <a:srgbClr val="002060"/>
              </a:solidFill>
            </a:rPr>
            <a:t>2.-Al</a:t>
          </a:r>
          <a:r>
            <a:rPr lang="es-MX" b="1" baseline="0" dirty="0">
              <a:solidFill>
                <a:srgbClr val="002060"/>
              </a:solidFill>
            </a:rPr>
            <a:t> primer contacto con el titular</a:t>
          </a:r>
          <a:endParaRPr lang="es-MX" dirty="0">
            <a:solidFill>
              <a:srgbClr val="002060"/>
            </a:solidFill>
          </a:endParaRP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b="1" dirty="0">
              <a:solidFill>
                <a:srgbClr val="002060"/>
              </a:solidFill>
            </a:rPr>
            <a:t>3.-Previo al aprovechamiento de los datos personales</a:t>
          </a:r>
          <a:endParaRPr lang="es-MX" dirty="0">
            <a:solidFill>
              <a:srgbClr val="002060"/>
            </a:solidFill>
          </a:endParaRP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A24445C-89FC-46C8-BFC4-4C392DD5A67B}" type="pres">
      <dgm:prSet presAssocID="{E37C1FD8-62F2-48C3-A424-4ECDA112B895}" presName="rootnode" presStyleCnt="0">
        <dgm:presLayoutVars>
          <dgm:chMax/>
          <dgm:chPref/>
          <dgm:dir/>
          <dgm:animLvl val="lvl"/>
        </dgm:presLayoutVars>
      </dgm:prSet>
      <dgm:spPr/>
    </dgm:pt>
    <dgm:pt modelId="{4926A4BC-9A1C-4066-9A88-E085A92AAC7A}" type="pres">
      <dgm:prSet presAssocID="{7892A828-C659-4807-9B32-D3E0DD1F7E08}" presName="composite" presStyleCnt="0"/>
      <dgm:spPr/>
    </dgm:pt>
    <dgm:pt modelId="{4BCE6F40-5B00-4996-8589-0586741B24F8}" type="pres">
      <dgm:prSet presAssocID="{7892A828-C659-4807-9B32-D3E0DD1F7E08}" presName="LShape" presStyleLbl="alignNode1" presStyleIdx="0" presStyleCnt="5"/>
      <dgm:spPr/>
    </dgm:pt>
    <dgm:pt modelId="{E48C8AB1-4500-4B96-B7D0-A01A31AB0C59}" type="pres">
      <dgm:prSet presAssocID="{7892A828-C659-4807-9B32-D3E0DD1F7E08}" presName="ParentText" presStyleLbl="revTx" presStyleIdx="0" presStyleCnt="3">
        <dgm:presLayoutVars>
          <dgm:chMax val="0"/>
          <dgm:chPref val="0"/>
          <dgm:bulletEnabled val="1"/>
        </dgm:presLayoutVars>
      </dgm:prSet>
      <dgm:spPr/>
    </dgm:pt>
    <dgm:pt modelId="{ED2A1D96-603B-4A9F-84AB-8AB858427B55}" type="pres">
      <dgm:prSet presAssocID="{7892A828-C659-4807-9B32-D3E0DD1F7E08}" presName="Triangle" presStyleLbl="alignNode1" presStyleIdx="1" presStyleCnt="5"/>
      <dgm:spPr/>
    </dgm:pt>
    <dgm:pt modelId="{B3A9F79E-0016-43FC-B750-AA92517A0671}" type="pres">
      <dgm:prSet presAssocID="{89BE343D-7441-4634-9C47-16D6C0CA54B2}" presName="sibTrans" presStyleCnt="0"/>
      <dgm:spPr/>
    </dgm:pt>
    <dgm:pt modelId="{0956C791-F9C0-497D-9524-551881A2883B}" type="pres">
      <dgm:prSet presAssocID="{89BE343D-7441-4634-9C47-16D6C0CA54B2}" presName="space" presStyleCnt="0"/>
      <dgm:spPr/>
    </dgm:pt>
    <dgm:pt modelId="{FA5BFE20-82FE-4C31-A151-CD39AF2B6B48}" type="pres">
      <dgm:prSet presAssocID="{98FFF5E7-5181-440B-86F2-63D49214A232}" presName="composite" presStyleCnt="0"/>
      <dgm:spPr/>
    </dgm:pt>
    <dgm:pt modelId="{B2B78BDE-240F-4CC7-A85C-73AFC28131C4}" type="pres">
      <dgm:prSet presAssocID="{98FFF5E7-5181-440B-86F2-63D49214A232}" presName="LShape" presStyleLbl="alignNode1" presStyleIdx="2" presStyleCnt="5"/>
      <dgm:spPr/>
    </dgm:pt>
    <dgm:pt modelId="{C2E14065-DF33-40EC-B4FD-16BC45764F65}" type="pres">
      <dgm:prSet presAssocID="{98FFF5E7-5181-440B-86F2-63D49214A232}" presName="ParentText" presStyleLbl="revTx" presStyleIdx="1" presStyleCnt="3">
        <dgm:presLayoutVars>
          <dgm:chMax val="0"/>
          <dgm:chPref val="0"/>
          <dgm:bulletEnabled val="1"/>
        </dgm:presLayoutVars>
      </dgm:prSet>
      <dgm:spPr/>
    </dgm:pt>
    <dgm:pt modelId="{FF5EFEEC-A700-49B6-8804-AF1DC60BB462}" type="pres">
      <dgm:prSet presAssocID="{98FFF5E7-5181-440B-86F2-63D49214A232}" presName="Triangle" presStyleLbl="alignNode1" presStyleIdx="3" presStyleCnt="5"/>
      <dgm:spPr/>
    </dgm:pt>
    <dgm:pt modelId="{6D223E9C-A6CB-40AC-B3C5-8592D0853E58}" type="pres">
      <dgm:prSet presAssocID="{1EA56BC6-DB61-46B6-A711-9127ABF8392F}" presName="sibTrans" presStyleCnt="0"/>
      <dgm:spPr/>
    </dgm:pt>
    <dgm:pt modelId="{3D888E6D-D552-455D-83DD-F285EBE25A6E}" type="pres">
      <dgm:prSet presAssocID="{1EA56BC6-DB61-46B6-A711-9127ABF8392F}" presName="space" presStyleCnt="0"/>
      <dgm:spPr/>
    </dgm:pt>
    <dgm:pt modelId="{2E5F81F3-10A9-450E-8A3E-07F20F3A67AD}" type="pres">
      <dgm:prSet presAssocID="{00FED8A6-9333-4EE1-9C15-2C1513CFBF8D}" presName="composite" presStyleCnt="0"/>
      <dgm:spPr/>
    </dgm:pt>
    <dgm:pt modelId="{AC5CCCEA-303F-4ED2-8AC5-32A02B21123B}" type="pres">
      <dgm:prSet presAssocID="{00FED8A6-9333-4EE1-9C15-2C1513CFBF8D}" presName="LShape" presStyleLbl="alignNode1" presStyleIdx="4" presStyleCnt="5"/>
      <dgm:spPr/>
    </dgm:pt>
    <dgm:pt modelId="{E431699F-3C3F-49FE-98E2-71C098458039}" type="pres">
      <dgm:prSet presAssocID="{00FED8A6-9333-4EE1-9C15-2C1513CFBF8D}" presName="ParentText" presStyleLbl="revTx" presStyleIdx="2" presStyleCnt="3">
        <dgm:presLayoutVars>
          <dgm:chMax val="0"/>
          <dgm:chPref val="0"/>
          <dgm:bulletEnabled val="1"/>
        </dgm:presLayoutVars>
      </dgm:prSet>
      <dgm:spPr/>
    </dgm:pt>
  </dgm:ptLst>
  <dgm:cxnLst>
    <dgm:cxn modelId="{08C64315-88EE-4D85-8762-9CD0938FC3BB}" type="presOf" srcId="{98FFF5E7-5181-440B-86F2-63D49214A232}" destId="{C2E14065-DF33-40EC-B4FD-16BC45764F65}" srcOrd="0" destOrd="0" presId="urn:microsoft.com/office/officeart/2009/3/layout/StepUpProcess"/>
    <dgm:cxn modelId="{475CE51B-067C-4458-9F80-ECDAA4F7EB81}" type="presOf" srcId="{7892A828-C659-4807-9B32-D3E0DD1F7E08}" destId="{E48C8AB1-4500-4B96-B7D0-A01A31AB0C59}" srcOrd="0" destOrd="0" presId="urn:microsoft.com/office/officeart/2009/3/layout/StepUpProcess"/>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29FDBBB1-77DF-4569-A472-9BC971FB3FD1}" type="presOf" srcId="{E37C1FD8-62F2-48C3-A424-4ECDA112B895}" destId="{4A24445C-89FC-46C8-BFC4-4C392DD5A67B}" srcOrd="0" destOrd="0" presId="urn:microsoft.com/office/officeart/2009/3/layout/StepUpProcess"/>
    <dgm:cxn modelId="{811FD0B3-D23A-48EA-83F2-80DFFEDD74ED}" type="presOf" srcId="{00FED8A6-9333-4EE1-9C15-2C1513CFBF8D}" destId="{E431699F-3C3F-49FE-98E2-71C098458039}" srcOrd="0" destOrd="0" presId="urn:microsoft.com/office/officeart/2009/3/layout/StepUpProcess"/>
    <dgm:cxn modelId="{F6CCEAD4-EBBE-4761-A0CE-842BFF74108D}" srcId="{E37C1FD8-62F2-48C3-A424-4ECDA112B895}" destId="{7892A828-C659-4807-9B32-D3E0DD1F7E08}" srcOrd="0" destOrd="0" parTransId="{38CE9E53-A926-4929-867C-76F18A5B98F0}" sibTransId="{89BE343D-7441-4634-9C47-16D6C0CA54B2}"/>
    <dgm:cxn modelId="{C7484F05-62FF-4B42-BE4B-77E0689BE02B}" type="presParOf" srcId="{4A24445C-89FC-46C8-BFC4-4C392DD5A67B}" destId="{4926A4BC-9A1C-4066-9A88-E085A92AAC7A}" srcOrd="0" destOrd="0" presId="urn:microsoft.com/office/officeart/2009/3/layout/StepUpProcess"/>
    <dgm:cxn modelId="{94B28287-901E-4AE5-B53D-79D483B05819}" type="presParOf" srcId="{4926A4BC-9A1C-4066-9A88-E085A92AAC7A}" destId="{4BCE6F40-5B00-4996-8589-0586741B24F8}" srcOrd="0" destOrd="0" presId="urn:microsoft.com/office/officeart/2009/3/layout/StepUpProcess"/>
    <dgm:cxn modelId="{45CCB316-0861-47C7-8457-9FD8AD0462EF}" type="presParOf" srcId="{4926A4BC-9A1C-4066-9A88-E085A92AAC7A}" destId="{E48C8AB1-4500-4B96-B7D0-A01A31AB0C59}" srcOrd="1" destOrd="0" presId="urn:microsoft.com/office/officeart/2009/3/layout/StepUpProcess"/>
    <dgm:cxn modelId="{F364C388-7CCE-4F5F-AE33-76F49659D281}" type="presParOf" srcId="{4926A4BC-9A1C-4066-9A88-E085A92AAC7A}" destId="{ED2A1D96-603B-4A9F-84AB-8AB858427B55}" srcOrd="2" destOrd="0" presId="urn:microsoft.com/office/officeart/2009/3/layout/StepUpProcess"/>
    <dgm:cxn modelId="{E6EC2619-43B6-465B-B9E3-5B8D98C0727A}" type="presParOf" srcId="{4A24445C-89FC-46C8-BFC4-4C392DD5A67B}" destId="{B3A9F79E-0016-43FC-B750-AA92517A0671}" srcOrd="1" destOrd="0" presId="urn:microsoft.com/office/officeart/2009/3/layout/StepUpProcess"/>
    <dgm:cxn modelId="{666328DF-7134-42C8-868F-19D84704FB67}" type="presParOf" srcId="{B3A9F79E-0016-43FC-B750-AA92517A0671}" destId="{0956C791-F9C0-497D-9524-551881A2883B}" srcOrd="0" destOrd="0" presId="urn:microsoft.com/office/officeart/2009/3/layout/StepUpProcess"/>
    <dgm:cxn modelId="{68488A44-098C-4BFF-8050-8EB09AF81E3E}" type="presParOf" srcId="{4A24445C-89FC-46C8-BFC4-4C392DD5A67B}" destId="{FA5BFE20-82FE-4C31-A151-CD39AF2B6B48}" srcOrd="2" destOrd="0" presId="urn:microsoft.com/office/officeart/2009/3/layout/StepUpProcess"/>
    <dgm:cxn modelId="{1F87BF3E-59E9-4216-91EB-432754A5EF09}" type="presParOf" srcId="{FA5BFE20-82FE-4C31-A151-CD39AF2B6B48}" destId="{B2B78BDE-240F-4CC7-A85C-73AFC28131C4}" srcOrd="0" destOrd="0" presId="urn:microsoft.com/office/officeart/2009/3/layout/StepUpProcess"/>
    <dgm:cxn modelId="{BA0914FE-9D1E-426F-A149-A7BBC8BC4BB5}" type="presParOf" srcId="{FA5BFE20-82FE-4C31-A151-CD39AF2B6B48}" destId="{C2E14065-DF33-40EC-B4FD-16BC45764F65}" srcOrd="1" destOrd="0" presId="urn:microsoft.com/office/officeart/2009/3/layout/StepUpProcess"/>
    <dgm:cxn modelId="{BE3E5DF1-EA4C-402F-8A2A-4DC8D0041457}" type="presParOf" srcId="{FA5BFE20-82FE-4C31-A151-CD39AF2B6B48}" destId="{FF5EFEEC-A700-49B6-8804-AF1DC60BB462}" srcOrd="2" destOrd="0" presId="urn:microsoft.com/office/officeart/2009/3/layout/StepUpProcess"/>
    <dgm:cxn modelId="{6EDD5039-2924-4FE8-8406-478F27E01F07}" type="presParOf" srcId="{4A24445C-89FC-46C8-BFC4-4C392DD5A67B}" destId="{6D223E9C-A6CB-40AC-B3C5-8592D0853E58}" srcOrd="3" destOrd="0" presId="urn:microsoft.com/office/officeart/2009/3/layout/StepUpProcess"/>
    <dgm:cxn modelId="{E6E394C2-B81A-4F29-A89C-EF119862D0AF}" type="presParOf" srcId="{6D223E9C-A6CB-40AC-B3C5-8592D0853E58}" destId="{3D888E6D-D552-455D-83DD-F285EBE25A6E}" srcOrd="0" destOrd="0" presId="urn:microsoft.com/office/officeart/2009/3/layout/StepUpProcess"/>
    <dgm:cxn modelId="{F5105EA0-31DA-444C-A221-BD986889423B}" type="presParOf" srcId="{4A24445C-89FC-46C8-BFC4-4C392DD5A67B}" destId="{2E5F81F3-10A9-450E-8A3E-07F20F3A67AD}" srcOrd="4" destOrd="0" presId="urn:microsoft.com/office/officeart/2009/3/layout/StepUpProcess"/>
    <dgm:cxn modelId="{3E6F8E9F-E19C-43FA-B099-339E06ED60FC}" type="presParOf" srcId="{2E5F81F3-10A9-450E-8A3E-07F20F3A67AD}" destId="{AC5CCCEA-303F-4ED2-8AC5-32A02B21123B}" srcOrd="0" destOrd="0" presId="urn:microsoft.com/office/officeart/2009/3/layout/StepUpProcess"/>
    <dgm:cxn modelId="{5E92B335-6A67-498D-BF64-EF205356190D}" type="presParOf" srcId="{2E5F81F3-10A9-450E-8A3E-07F20F3A67AD}" destId="{E431699F-3C3F-49FE-98E2-71C09845803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3A37CF-4394-4151-9E6E-E9B36E3D371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CC465B5E-340C-4F65-9283-2BDDAA8E6088}">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Periódico Oficial del Estado</a:t>
          </a:r>
        </a:p>
      </dgm:t>
    </dgm:pt>
    <dgm:pt modelId="{5707E577-94AF-4419-888E-DCC435F64098}" type="parTrans" cxnId="{B52E4835-9582-4CCD-8F5D-18C1A2FCEDC3}">
      <dgm:prSet/>
      <dgm:spPr/>
      <dgm:t>
        <a:bodyPr/>
        <a:lstStyle/>
        <a:p>
          <a:endParaRPr lang="es-MX"/>
        </a:p>
      </dgm:t>
    </dgm:pt>
    <dgm:pt modelId="{7FDDB040-ED25-4853-8609-88148657B6A4}" type="sibTrans" cxnId="{B52E4835-9582-4CCD-8F5D-18C1A2FCEDC3}">
      <dgm:prSet/>
      <dgm:spPr/>
      <dgm:t>
        <a:bodyPr/>
        <a:lstStyle/>
        <a:p>
          <a:endParaRPr lang="es-MX"/>
        </a:p>
      </dgm:t>
    </dgm:pt>
    <dgm:pt modelId="{6164B931-632C-455C-AA05-FB66419CECB5}">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Página de internet del responsable</a:t>
          </a:r>
        </a:p>
      </dgm:t>
    </dgm:pt>
    <dgm:pt modelId="{F8CCDD4D-7363-4061-8647-8CB61E5BA9DE}" type="parTrans" cxnId="{F566A67A-9D7E-43E0-9670-03B148B03937}">
      <dgm:prSet/>
      <dgm:spPr/>
      <dgm:t>
        <a:bodyPr/>
        <a:lstStyle/>
        <a:p>
          <a:endParaRPr lang="es-MX"/>
        </a:p>
      </dgm:t>
    </dgm:pt>
    <dgm:pt modelId="{EAE8D90F-1718-4422-BD72-20841F6E8B75}" type="sibTrans" cxnId="{F566A67A-9D7E-43E0-9670-03B148B03937}">
      <dgm:prSet/>
      <dgm:spPr/>
      <dgm:t>
        <a:bodyPr/>
        <a:lstStyle/>
        <a:p>
          <a:endParaRPr lang="es-MX"/>
        </a:p>
      </dgm:t>
    </dgm:pt>
    <dgm:pt modelId="{F3E772C3-71A9-4885-995A-3F4977D30C84}">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532EA639-A844-406D-A165-D3E747462164}" type="parTrans" cxnId="{D4C070CE-5715-462A-8F0E-65B8AD04AAC3}">
      <dgm:prSet/>
      <dgm:spPr/>
      <dgm:t>
        <a:bodyPr/>
        <a:lstStyle/>
        <a:p>
          <a:endParaRPr lang="es-MX"/>
        </a:p>
      </dgm:t>
    </dgm:pt>
    <dgm:pt modelId="{66D00E7F-5AC0-4512-8C59-1AA6973F1F14}" type="sibTrans" cxnId="{D4C070CE-5715-462A-8F0E-65B8AD04AAC3}">
      <dgm:prSet/>
      <dgm:spPr/>
      <dgm:t>
        <a:bodyPr/>
        <a:lstStyle/>
        <a:p>
          <a:endParaRPr lang="es-MX"/>
        </a:p>
      </dgm:t>
    </dgm:pt>
    <dgm:pt modelId="{6221F508-8550-457E-BFB4-EC85E5D77276}">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BF1BCD6B-DD4F-4181-AADF-44214E19FC3C}" type="parTrans" cxnId="{0CAF40C1-0DEA-4231-9A13-DDFEA2B1FFC2}">
      <dgm:prSet/>
      <dgm:spPr/>
      <dgm:t>
        <a:bodyPr/>
        <a:lstStyle/>
        <a:p>
          <a:endParaRPr lang="es-MX"/>
        </a:p>
      </dgm:t>
    </dgm:pt>
    <dgm:pt modelId="{DA4823C5-4730-4FF6-9E7E-C350281EBBD1}" type="sibTrans" cxnId="{0CAF40C1-0DEA-4231-9A13-DDFEA2B1FFC2}">
      <dgm:prSet/>
      <dgm:spPr/>
      <dgm:t>
        <a:bodyPr/>
        <a:lstStyle/>
        <a:p>
          <a:endParaRPr lang="es-MX"/>
        </a:p>
      </dgm:t>
    </dgm:pt>
    <dgm:pt modelId="{7CE4568E-5963-416D-85F6-C6123D45E69B}" type="pres">
      <dgm:prSet presAssocID="{513A37CF-4394-4151-9E6E-E9B36E3D371A}" presName="Name0" presStyleCnt="0">
        <dgm:presLayoutVars>
          <dgm:chMax val="7"/>
          <dgm:chPref val="7"/>
          <dgm:dir/>
        </dgm:presLayoutVars>
      </dgm:prSet>
      <dgm:spPr/>
    </dgm:pt>
    <dgm:pt modelId="{883C3594-09FB-4576-808C-BD3619050B50}" type="pres">
      <dgm:prSet presAssocID="{513A37CF-4394-4151-9E6E-E9B36E3D371A}" presName="Name1" presStyleCnt="0"/>
      <dgm:spPr/>
    </dgm:pt>
    <dgm:pt modelId="{674D7CEB-F105-4919-8EC7-00479CA1C333}" type="pres">
      <dgm:prSet presAssocID="{513A37CF-4394-4151-9E6E-E9B36E3D371A}" presName="cycle" presStyleCnt="0"/>
      <dgm:spPr/>
    </dgm:pt>
    <dgm:pt modelId="{F2388318-DBE0-4035-A005-9DEFF3766A0B}" type="pres">
      <dgm:prSet presAssocID="{513A37CF-4394-4151-9E6E-E9B36E3D371A}" presName="srcNode" presStyleLbl="node1" presStyleIdx="0" presStyleCnt="4"/>
      <dgm:spPr/>
    </dgm:pt>
    <dgm:pt modelId="{92360276-5DE6-4DBA-AB75-098E829D019D}" type="pres">
      <dgm:prSet presAssocID="{513A37CF-4394-4151-9E6E-E9B36E3D371A}" presName="conn" presStyleLbl="parChTrans1D2" presStyleIdx="0" presStyleCnt="1"/>
      <dgm:spPr/>
    </dgm:pt>
    <dgm:pt modelId="{76FF6ABD-29B3-49D4-966D-17CDBF4609A1}" type="pres">
      <dgm:prSet presAssocID="{513A37CF-4394-4151-9E6E-E9B36E3D371A}" presName="extraNode" presStyleLbl="node1" presStyleIdx="0" presStyleCnt="4"/>
      <dgm:spPr/>
    </dgm:pt>
    <dgm:pt modelId="{D82EF9C4-AF4A-447F-9371-9ED197BD43A9}" type="pres">
      <dgm:prSet presAssocID="{513A37CF-4394-4151-9E6E-E9B36E3D371A}" presName="dstNode" presStyleLbl="node1" presStyleIdx="0" presStyleCnt="4"/>
      <dgm:spPr/>
    </dgm:pt>
    <dgm:pt modelId="{CDA6E18B-171A-4B18-AC95-583C36900ADB}" type="pres">
      <dgm:prSet presAssocID="{CC465B5E-340C-4F65-9283-2BDDAA8E6088}" presName="text_1" presStyleLbl="node1" presStyleIdx="0" presStyleCnt="4">
        <dgm:presLayoutVars>
          <dgm:bulletEnabled val="1"/>
        </dgm:presLayoutVars>
      </dgm:prSet>
      <dgm:spPr/>
    </dgm:pt>
    <dgm:pt modelId="{C282A408-B618-497E-841B-920911C34302}" type="pres">
      <dgm:prSet presAssocID="{CC465B5E-340C-4F65-9283-2BDDAA8E6088}" presName="accent_1" presStyleCnt="0"/>
      <dgm:spPr/>
    </dgm:pt>
    <dgm:pt modelId="{3FB0D46D-25FF-44E4-8F67-3440D898E810}" type="pres">
      <dgm:prSet presAssocID="{CC465B5E-340C-4F65-9283-2BDDAA8E6088}" presName="accentRepeatNode" presStyleLbl="solidFgAcc1" presStyleIdx="0" presStyleCnt="4"/>
      <dgm:spPr/>
    </dgm:pt>
    <dgm:pt modelId="{CF3BF9D1-79BE-48F6-96D0-E5BFB0DE1E1E}" type="pres">
      <dgm:prSet presAssocID="{6164B931-632C-455C-AA05-FB66419CECB5}" presName="text_2" presStyleLbl="node1" presStyleIdx="1" presStyleCnt="4" custScaleY="153466">
        <dgm:presLayoutVars>
          <dgm:bulletEnabled val="1"/>
        </dgm:presLayoutVars>
      </dgm:prSet>
      <dgm:spPr/>
    </dgm:pt>
    <dgm:pt modelId="{0712C15C-8A8F-4BF7-9C88-BD7B29957B4B}" type="pres">
      <dgm:prSet presAssocID="{6164B931-632C-455C-AA05-FB66419CECB5}" presName="accent_2" presStyleCnt="0"/>
      <dgm:spPr/>
    </dgm:pt>
    <dgm:pt modelId="{BA2FF8B2-2216-4F6C-9426-4640D679801E}" type="pres">
      <dgm:prSet presAssocID="{6164B931-632C-455C-AA05-FB66419CECB5}" presName="accentRepeatNode" presStyleLbl="solidFgAcc1" presStyleIdx="1" presStyleCnt="4" custScaleX="121304" custScaleY="121643"/>
      <dgm:spPr/>
    </dgm:pt>
    <dgm:pt modelId="{43D940C8-42F8-46EF-B72A-234A663524F3}" type="pres">
      <dgm:prSet presAssocID="{F3E772C3-71A9-4885-995A-3F4977D30C84}" presName="text_3" presStyleLbl="node1" presStyleIdx="2" presStyleCnt="4" custScaleY="159511" custLinFactNeighborY="15480">
        <dgm:presLayoutVars>
          <dgm:bulletEnabled val="1"/>
        </dgm:presLayoutVars>
      </dgm:prSet>
      <dgm:spPr/>
    </dgm:pt>
    <dgm:pt modelId="{8C470DBA-9D3D-4C92-9ABC-95F9A0954C60}" type="pres">
      <dgm:prSet presAssocID="{F3E772C3-71A9-4885-995A-3F4977D30C84}" presName="accent_3" presStyleCnt="0"/>
      <dgm:spPr/>
    </dgm:pt>
    <dgm:pt modelId="{2BB8BF1C-30F2-44E9-A2C8-2C4906AA31C9}" type="pres">
      <dgm:prSet presAssocID="{F3E772C3-71A9-4885-995A-3F4977D30C84}" presName="accentRepeatNode" presStyleLbl="solidFgAcc1" presStyleIdx="2" presStyleCnt="4" custScaleX="123835" custScaleY="126341" custLinFactNeighborY="15180"/>
      <dgm:spPr/>
    </dgm:pt>
    <dgm:pt modelId="{CF46C46F-0A06-483B-BA3A-5583E2002F92}" type="pres">
      <dgm:prSet presAssocID="{6221F508-8550-457E-BFB4-EC85E5D77276}" presName="text_4" presStyleLbl="node1" presStyleIdx="3" presStyleCnt="4" custScaleY="117707" custLinFactNeighborY="11074">
        <dgm:presLayoutVars>
          <dgm:bulletEnabled val="1"/>
        </dgm:presLayoutVars>
      </dgm:prSet>
      <dgm:spPr/>
    </dgm:pt>
    <dgm:pt modelId="{FC317FD0-CEA6-4E27-9F29-AA32E4E9428E}" type="pres">
      <dgm:prSet presAssocID="{6221F508-8550-457E-BFB4-EC85E5D77276}" presName="accent_4" presStyleCnt="0"/>
      <dgm:spPr/>
    </dgm:pt>
    <dgm:pt modelId="{65CB356F-DDB0-4638-871A-D580D76C2E69}" type="pres">
      <dgm:prSet presAssocID="{6221F508-8550-457E-BFB4-EC85E5D77276}" presName="accentRepeatNode" presStyleLbl="solidFgAcc1" presStyleIdx="3" presStyleCnt="4" custLinFactNeighborY="6325"/>
      <dgm:spPr/>
    </dgm:pt>
  </dgm:ptLst>
  <dgm:cxnLst>
    <dgm:cxn modelId="{6C276217-2C33-4C1A-A60E-9051FF1691B2}" type="presOf" srcId="{7FDDB040-ED25-4853-8609-88148657B6A4}" destId="{92360276-5DE6-4DBA-AB75-098E829D019D}" srcOrd="0" destOrd="0" presId="urn:microsoft.com/office/officeart/2008/layout/VerticalCurvedList"/>
    <dgm:cxn modelId="{B52E4835-9582-4CCD-8F5D-18C1A2FCEDC3}" srcId="{513A37CF-4394-4151-9E6E-E9B36E3D371A}" destId="{CC465B5E-340C-4F65-9283-2BDDAA8E6088}" srcOrd="0" destOrd="0" parTransId="{5707E577-94AF-4419-888E-DCC435F64098}" sibTransId="{7FDDB040-ED25-4853-8609-88148657B6A4}"/>
    <dgm:cxn modelId="{03F4B249-5439-4A1F-918A-6685FC5F9FEB}" type="presOf" srcId="{6164B931-632C-455C-AA05-FB66419CECB5}" destId="{CF3BF9D1-79BE-48F6-96D0-E5BFB0DE1E1E}" srcOrd="0" destOrd="0" presId="urn:microsoft.com/office/officeart/2008/layout/VerticalCurvedList"/>
    <dgm:cxn modelId="{22BB434F-D979-45DC-BA09-008E22588072}" type="presOf" srcId="{F3E772C3-71A9-4885-995A-3F4977D30C84}" destId="{43D940C8-42F8-46EF-B72A-234A663524F3}" srcOrd="0" destOrd="0" presId="urn:microsoft.com/office/officeart/2008/layout/VerticalCurvedList"/>
    <dgm:cxn modelId="{F566A67A-9D7E-43E0-9670-03B148B03937}" srcId="{513A37CF-4394-4151-9E6E-E9B36E3D371A}" destId="{6164B931-632C-455C-AA05-FB66419CECB5}" srcOrd="1" destOrd="0" parTransId="{F8CCDD4D-7363-4061-8647-8CB61E5BA9DE}" sibTransId="{EAE8D90F-1718-4422-BD72-20841F6E8B75}"/>
    <dgm:cxn modelId="{CF23749A-DFC3-40E3-A969-E62731B1E947}" type="presOf" srcId="{CC465B5E-340C-4F65-9283-2BDDAA8E6088}" destId="{CDA6E18B-171A-4B18-AC95-583C36900ADB}" srcOrd="0" destOrd="0" presId="urn:microsoft.com/office/officeart/2008/layout/VerticalCurvedList"/>
    <dgm:cxn modelId="{0CAF40C1-0DEA-4231-9A13-DDFEA2B1FFC2}" srcId="{513A37CF-4394-4151-9E6E-E9B36E3D371A}" destId="{6221F508-8550-457E-BFB4-EC85E5D77276}" srcOrd="3" destOrd="0" parTransId="{BF1BCD6B-DD4F-4181-AADF-44214E19FC3C}" sibTransId="{DA4823C5-4730-4FF6-9E7E-C350281EBBD1}"/>
    <dgm:cxn modelId="{D4C070CE-5715-462A-8F0E-65B8AD04AAC3}" srcId="{513A37CF-4394-4151-9E6E-E9B36E3D371A}" destId="{F3E772C3-71A9-4885-995A-3F4977D30C84}" srcOrd="2" destOrd="0" parTransId="{532EA639-A844-406D-A165-D3E747462164}" sibTransId="{66D00E7F-5AC0-4512-8C59-1AA6973F1F14}"/>
    <dgm:cxn modelId="{45E868EA-5997-4AB7-9A76-59F6C4CC052C}" type="presOf" srcId="{6221F508-8550-457E-BFB4-EC85E5D77276}" destId="{CF46C46F-0A06-483B-BA3A-5583E2002F92}" srcOrd="0" destOrd="0" presId="urn:microsoft.com/office/officeart/2008/layout/VerticalCurvedList"/>
    <dgm:cxn modelId="{13D5E8FC-CF67-460F-91FD-BC8D086E0912}" type="presOf" srcId="{513A37CF-4394-4151-9E6E-E9B36E3D371A}" destId="{7CE4568E-5963-416D-85F6-C6123D45E69B}" srcOrd="0" destOrd="0" presId="urn:microsoft.com/office/officeart/2008/layout/VerticalCurvedList"/>
    <dgm:cxn modelId="{77425324-C99C-4856-A828-674912648EFA}" type="presParOf" srcId="{7CE4568E-5963-416D-85F6-C6123D45E69B}" destId="{883C3594-09FB-4576-808C-BD3619050B50}" srcOrd="0" destOrd="0" presId="urn:microsoft.com/office/officeart/2008/layout/VerticalCurvedList"/>
    <dgm:cxn modelId="{26327E2D-0C9E-4C56-A2B8-C2D947EC719B}" type="presParOf" srcId="{883C3594-09FB-4576-808C-BD3619050B50}" destId="{674D7CEB-F105-4919-8EC7-00479CA1C333}" srcOrd="0" destOrd="0" presId="urn:microsoft.com/office/officeart/2008/layout/VerticalCurvedList"/>
    <dgm:cxn modelId="{59120492-6932-4FD4-9998-B21E7EA370C1}" type="presParOf" srcId="{674D7CEB-F105-4919-8EC7-00479CA1C333}" destId="{F2388318-DBE0-4035-A005-9DEFF3766A0B}" srcOrd="0" destOrd="0" presId="urn:microsoft.com/office/officeart/2008/layout/VerticalCurvedList"/>
    <dgm:cxn modelId="{06489678-7593-4396-AD95-1494974AA2DA}" type="presParOf" srcId="{674D7CEB-F105-4919-8EC7-00479CA1C333}" destId="{92360276-5DE6-4DBA-AB75-098E829D019D}" srcOrd="1" destOrd="0" presId="urn:microsoft.com/office/officeart/2008/layout/VerticalCurvedList"/>
    <dgm:cxn modelId="{F88DA9D3-3951-41D0-9073-6E5441BB3637}" type="presParOf" srcId="{674D7CEB-F105-4919-8EC7-00479CA1C333}" destId="{76FF6ABD-29B3-49D4-966D-17CDBF4609A1}" srcOrd="2" destOrd="0" presId="urn:microsoft.com/office/officeart/2008/layout/VerticalCurvedList"/>
    <dgm:cxn modelId="{1EF0399A-7361-480C-AE29-EC78836068CC}" type="presParOf" srcId="{674D7CEB-F105-4919-8EC7-00479CA1C333}" destId="{D82EF9C4-AF4A-447F-9371-9ED197BD43A9}" srcOrd="3" destOrd="0" presId="urn:microsoft.com/office/officeart/2008/layout/VerticalCurvedList"/>
    <dgm:cxn modelId="{3E48BA0D-2267-4420-927A-0F08A14BEBE1}" type="presParOf" srcId="{883C3594-09FB-4576-808C-BD3619050B50}" destId="{CDA6E18B-171A-4B18-AC95-583C36900ADB}" srcOrd="1" destOrd="0" presId="urn:microsoft.com/office/officeart/2008/layout/VerticalCurvedList"/>
    <dgm:cxn modelId="{84FAAAA6-63D6-4FBB-8D2A-6A7A73D23E21}" type="presParOf" srcId="{883C3594-09FB-4576-808C-BD3619050B50}" destId="{C282A408-B618-497E-841B-920911C34302}" srcOrd="2" destOrd="0" presId="urn:microsoft.com/office/officeart/2008/layout/VerticalCurvedList"/>
    <dgm:cxn modelId="{AFBEED33-D893-4845-B13B-FA036FD098E8}" type="presParOf" srcId="{C282A408-B618-497E-841B-920911C34302}" destId="{3FB0D46D-25FF-44E4-8F67-3440D898E810}" srcOrd="0" destOrd="0" presId="urn:microsoft.com/office/officeart/2008/layout/VerticalCurvedList"/>
    <dgm:cxn modelId="{72BF68AB-A794-48A8-A573-F79DE3D8CBEE}" type="presParOf" srcId="{883C3594-09FB-4576-808C-BD3619050B50}" destId="{CF3BF9D1-79BE-48F6-96D0-E5BFB0DE1E1E}" srcOrd="3" destOrd="0" presId="urn:microsoft.com/office/officeart/2008/layout/VerticalCurvedList"/>
    <dgm:cxn modelId="{D2AEA093-59C3-4068-8B12-3AF54AD1F1C5}" type="presParOf" srcId="{883C3594-09FB-4576-808C-BD3619050B50}" destId="{0712C15C-8A8F-4BF7-9C88-BD7B29957B4B}" srcOrd="4" destOrd="0" presId="urn:microsoft.com/office/officeart/2008/layout/VerticalCurvedList"/>
    <dgm:cxn modelId="{BF8EBDA1-1BE0-4ADE-BDF7-15AFCF8BB1F1}" type="presParOf" srcId="{0712C15C-8A8F-4BF7-9C88-BD7B29957B4B}" destId="{BA2FF8B2-2216-4F6C-9426-4640D679801E}" srcOrd="0" destOrd="0" presId="urn:microsoft.com/office/officeart/2008/layout/VerticalCurvedList"/>
    <dgm:cxn modelId="{07EB90EA-103D-4B76-AEFC-30008AD7791A}" type="presParOf" srcId="{883C3594-09FB-4576-808C-BD3619050B50}" destId="{43D940C8-42F8-46EF-B72A-234A663524F3}" srcOrd="5" destOrd="0" presId="urn:microsoft.com/office/officeart/2008/layout/VerticalCurvedList"/>
    <dgm:cxn modelId="{62C3BA6C-B16D-479C-8E85-D890F0D95F19}" type="presParOf" srcId="{883C3594-09FB-4576-808C-BD3619050B50}" destId="{8C470DBA-9D3D-4C92-9ABC-95F9A0954C60}" srcOrd="6" destOrd="0" presId="urn:microsoft.com/office/officeart/2008/layout/VerticalCurvedList"/>
    <dgm:cxn modelId="{2BE61955-B177-4C09-BA41-34876B654034}" type="presParOf" srcId="{8C470DBA-9D3D-4C92-9ABC-95F9A0954C60}" destId="{2BB8BF1C-30F2-44E9-A2C8-2C4906AA31C9}" srcOrd="0" destOrd="0" presId="urn:microsoft.com/office/officeart/2008/layout/VerticalCurvedList"/>
    <dgm:cxn modelId="{DCB3FA3B-3DEB-4EDD-861E-49F144F10745}" type="presParOf" srcId="{883C3594-09FB-4576-808C-BD3619050B50}" destId="{CF46C46F-0A06-483B-BA3A-5583E2002F92}" srcOrd="7" destOrd="0" presId="urn:microsoft.com/office/officeart/2008/layout/VerticalCurvedList"/>
    <dgm:cxn modelId="{ADF41143-03F6-4BBB-A2DC-13B72768F592}" type="presParOf" srcId="{883C3594-09FB-4576-808C-BD3619050B50}" destId="{FC317FD0-CEA6-4E27-9F29-AA32E4E9428E}" srcOrd="8" destOrd="0" presId="urn:microsoft.com/office/officeart/2008/layout/VerticalCurvedList"/>
    <dgm:cxn modelId="{641F2A0F-D824-4EC6-9CC5-0BD53EB1F029}" type="presParOf" srcId="{FC317FD0-CEA6-4E27-9F29-AA32E4E9428E}" destId="{65CB356F-DDB0-4638-871A-D580D76C2E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625A5D-DE13-46A1-AC73-722D2E836E9E}" type="doc">
      <dgm:prSet loTypeId="urn:microsoft.com/office/officeart/2005/8/layout/process4" loCatId="list" qsTypeId="urn:microsoft.com/office/officeart/2005/8/quickstyle/3d4" qsCatId="3D" csTypeId="urn:microsoft.com/office/officeart/2005/8/colors/colorful2" csCatId="colorful" phldr="1"/>
      <dgm:spPr/>
      <dgm:t>
        <a:bodyPr/>
        <a:lstStyle/>
        <a:p>
          <a:endParaRPr lang="es-MX"/>
        </a:p>
      </dgm:t>
    </dgm:pt>
    <dgm:pt modelId="{12687D42-0F01-40C9-ACA4-4E6D7794346A}">
      <dgm:prSet phldrT="[Texto]" custT="1"/>
      <dgm:spPr>
        <a:solidFill>
          <a:schemeClr val="accent3">
            <a:lumMod val="40000"/>
            <a:lumOff val="60000"/>
          </a:schemeClr>
        </a:solidFill>
      </dgm:spPr>
      <dgm:t>
        <a:bodyPr/>
        <a:lstStyle/>
        <a:p>
          <a:r>
            <a:rPr lang="es-MX" sz="2400" dirty="0">
              <a:solidFill>
                <a:schemeClr val="tx1"/>
              </a:solidFill>
            </a:rPr>
            <a:t>I. Cambie su identidad el S.O</a:t>
          </a:r>
        </a:p>
      </dgm:t>
    </dgm:pt>
    <dgm:pt modelId="{627D9B72-C4C0-4C32-8A88-BBF74D242562}" type="parTrans" cxnId="{D25029F7-CD10-4E64-BA22-5449A551B527}">
      <dgm:prSet/>
      <dgm:spPr/>
      <dgm:t>
        <a:bodyPr/>
        <a:lstStyle/>
        <a:p>
          <a:endParaRPr lang="es-MX"/>
        </a:p>
      </dgm:t>
    </dgm:pt>
    <dgm:pt modelId="{5B5DCA0B-3A23-4AB5-8C46-04DC27035B99}" type="sibTrans" cxnId="{D25029F7-CD10-4E64-BA22-5449A551B527}">
      <dgm:prSet/>
      <dgm:spPr/>
      <dgm:t>
        <a:bodyPr/>
        <a:lstStyle/>
        <a:p>
          <a:endParaRPr lang="es-MX"/>
        </a:p>
      </dgm:t>
    </dgm:pt>
    <dgm:pt modelId="{E823DAC6-73FF-40A1-B69D-B0E9BA49DB80}">
      <dgm:prSet phldrT="[Texto]" custT="1"/>
      <dgm:spPr>
        <a:solidFill>
          <a:schemeClr val="tx2">
            <a:lumMod val="20000"/>
            <a:lumOff val="80000"/>
          </a:schemeClr>
        </a:solidFill>
      </dgm:spPr>
      <dgm:t>
        <a:bodyPr/>
        <a:lstStyle/>
        <a:p>
          <a:r>
            <a:rPr lang="es-MX" sz="2400" dirty="0">
              <a:solidFill>
                <a:schemeClr val="tx1"/>
              </a:solidFill>
            </a:rPr>
            <a:t>II. Requiera recabar datos personales sensibles adicionales, a los del aviso original</a:t>
          </a:r>
        </a:p>
      </dgm:t>
    </dgm:pt>
    <dgm:pt modelId="{E9F004CD-D856-4679-BF15-59809D6E5B7E}" type="parTrans" cxnId="{2B8D7E4F-3442-4F52-B3A3-17F41B49055C}">
      <dgm:prSet/>
      <dgm:spPr/>
      <dgm:t>
        <a:bodyPr/>
        <a:lstStyle/>
        <a:p>
          <a:endParaRPr lang="es-MX"/>
        </a:p>
      </dgm:t>
    </dgm:pt>
    <dgm:pt modelId="{8985B1A8-987E-4663-8B9F-126A8ABB5AFA}" type="sibTrans" cxnId="{2B8D7E4F-3442-4F52-B3A3-17F41B49055C}">
      <dgm:prSet/>
      <dgm:spPr/>
      <dgm:t>
        <a:bodyPr/>
        <a:lstStyle/>
        <a:p>
          <a:endParaRPr lang="es-MX"/>
        </a:p>
      </dgm:t>
    </dgm:pt>
    <dgm:pt modelId="{B996E3AA-6D2A-45AE-941B-E6D3B452A6DD}">
      <dgm:prSet phldrT="[Texto]" custT="1"/>
      <dgm:spPr>
        <a:solidFill>
          <a:schemeClr val="accent6">
            <a:lumMod val="40000"/>
            <a:lumOff val="60000"/>
          </a:schemeClr>
        </a:solidFill>
      </dgm:spPr>
      <dgm:t>
        <a:bodyPr/>
        <a:lstStyle/>
        <a:p>
          <a:r>
            <a:rPr lang="es-MX" sz="2400" dirty="0">
              <a:solidFill>
                <a:schemeClr val="tx1"/>
              </a:solidFill>
            </a:rPr>
            <a:t>III. Cambie finalidades del aviso de privacidad original.</a:t>
          </a:r>
        </a:p>
      </dgm:t>
    </dgm:pt>
    <dgm:pt modelId="{39F894A7-8D03-4AC9-8E9D-563B2FEB9831}" type="parTrans" cxnId="{D341CC83-08C2-4B3C-AC38-FBEAC76BD960}">
      <dgm:prSet/>
      <dgm:spPr/>
      <dgm:t>
        <a:bodyPr/>
        <a:lstStyle/>
        <a:p>
          <a:endParaRPr lang="es-MX"/>
        </a:p>
      </dgm:t>
    </dgm:pt>
    <dgm:pt modelId="{0FFCEBA4-2E89-4FAD-B8AB-75BC4C224DC4}" type="sibTrans" cxnId="{D341CC83-08C2-4B3C-AC38-FBEAC76BD960}">
      <dgm:prSet/>
      <dgm:spPr/>
      <dgm:t>
        <a:bodyPr/>
        <a:lstStyle/>
        <a:p>
          <a:endParaRPr lang="es-MX"/>
        </a:p>
      </dgm:t>
    </dgm:pt>
    <dgm:pt modelId="{9F59DE4E-608A-41D3-ACD1-CA262FB0D51A}">
      <dgm:prSet phldrT="[Texto]" custT="1"/>
      <dgm:spPr>
        <a:solidFill>
          <a:schemeClr val="accent4">
            <a:lumMod val="40000"/>
            <a:lumOff val="60000"/>
          </a:schemeClr>
        </a:solidFill>
      </dgm:spPr>
      <dgm:t>
        <a:bodyPr/>
        <a:lstStyle/>
        <a:p>
          <a:r>
            <a:rPr lang="es-MX" sz="2000" dirty="0">
              <a:solidFill>
                <a:schemeClr val="tx1"/>
              </a:solidFill>
            </a:rPr>
            <a:t>IV. Modifique las condiciones de las transferencias o se pretendan realizar transferencias no previstas y el consentimiento del titular sea necesario.</a:t>
          </a:r>
        </a:p>
      </dgm:t>
    </dgm:pt>
    <dgm:pt modelId="{87798556-7905-4C61-829C-37A5BFCB4113}" type="parTrans" cxnId="{A3EFBAD7-19A9-4012-A7C6-ACDBB5841A9A}">
      <dgm:prSet/>
      <dgm:spPr/>
      <dgm:t>
        <a:bodyPr/>
        <a:lstStyle/>
        <a:p>
          <a:endParaRPr lang="es-MX"/>
        </a:p>
      </dgm:t>
    </dgm:pt>
    <dgm:pt modelId="{ADA7DBC7-64EA-4DFA-A2B7-7C1FB6CBE648}" type="sibTrans" cxnId="{A3EFBAD7-19A9-4012-A7C6-ACDBB5841A9A}">
      <dgm:prSet/>
      <dgm:spPr/>
      <dgm:t>
        <a:bodyPr/>
        <a:lstStyle/>
        <a:p>
          <a:endParaRPr lang="es-MX"/>
        </a:p>
      </dgm:t>
    </dgm:pt>
    <dgm:pt modelId="{11914FF4-AB23-4EFA-9361-204BC296AA90}" type="pres">
      <dgm:prSet presAssocID="{CF625A5D-DE13-46A1-AC73-722D2E836E9E}" presName="Name0" presStyleCnt="0">
        <dgm:presLayoutVars>
          <dgm:dir/>
          <dgm:animLvl val="lvl"/>
          <dgm:resizeHandles val="exact"/>
        </dgm:presLayoutVars>
      </dgm:prSet>
      <dgm:spPr/>
    </dgm:pt>
    <dgm:pt modelId="{C4352B9C-0235-4B97-9114-D57E72DF1EC1}" type="pres">
      <dgm:prSet presAssocID="{9F59DE4E-608A-41D3-ACD1-CA262FB0D51A}" presName="boxAndChildren" presStyleCnt="0"/>
      <dgm:spPr/>
    </dgm:pt>
    <dgm:pt modelId="{0AC25564-0155-436D-9616-F65730555F81}" type="pres">
      <dgm:prSet presAssocID="{9F59DE4E-608A-41D3-ACD1-CA262FB0D51A}" presName="parentTextBox" presStyleLbl="node1" presStyleIdx="0" presStyleCnt="4"/>
      <dgm:spPr/>
    </dgm:pt>
    <dgm:pt modelId="{2778FBBB-4BE5-4766-A215-3DC37909F2BF}" type="pres">
      <dgm:prSet presAssocID="{0FFCEBA4-2E89-4FAD-B8AB-75BC4C224DC4}" presName="sp" presStyleCnt="0"/>
      <dgm:spPr/>
    </dgm:pt>
    <dgm:pt modelId="{6EF5813C-5BE1-4E7E-A050-39EE20CE5A46}" type="pres">
      <dgm:prSet presAssocID="{B996E3AA-6D2A-45AE-941B-E6D3B452A6DD}" presName="arrowAndChildren" presStyleCnt="0"/>
      <dgm:spPr/>
    </dgm:pt>
    <dgm:pt modelId="{D34D4EA2-CFEA-4377-8919-94A7B65B9200}" type="pres">
      <dgm:prSet presAssocID="{B996E3AA-6D2A-45AE-941B-E6D3B452A6DD}" presName="parentTextArrow" presStyleLbl="node1" presStyleIdx="1" presStyleCnt="4"/>
      <dgm:spPr/>
    </dgm:pt>
    <dgm:pt modelId="{05F0A99C-60FA-4F38-BC5B-85C29EC9C72D}" type="pres">
      <dgm:prSet presAssocID="{8985B1A8-987E-4663-8B9F-126A8ABB5AFA}" presName="sp" presStyleCnt="0"/>
      <dgm:spPr/>
    </dgm:pt>
    <dgm:pt modelId="{E5F8A6FD-C50E-4B81-9983-3DDBE92C3A10}" type="pres">
      <dgm:prSet presAssocID="{E823DAC6-73FF-40A1-B69D-B0E9BA49DB80}" presName="arrowAndChildren" presStyleCnt="0"/>
      <dgm:spPr/>
    </dgm:pt>
    <dgm:pt modelId="{7A4B549B-6924-4AF9-8DCF-CABD5194EC5F}" type="pres">
      <dgm:prSet presAssocID="{E823DAC6-73FF-40A1-B69D-B0E9BA49DB80}" presName="parentTextArrow" presStyleLbl="node1" presStyleIdx="2" presStyleCnt="4"/>
      <dgm:spPr/>
    </dgm:pt>
    <dgm:pt modelId="{9FEC5B27-137E-4835-AD12-4FCE43A54A03}" type="pres">
      <dgm:prSet presAssocID="{5B5DCA0B-3A23-4AB5-8C46-04DC27035B99}" presName="sp" presStyleCnt="0"/>
      <dgm:spPr/>
    </dgm:pt>
    <dgm:pt modelId="{A280569A-8DB3-446B-8112-395A2AA2DFEF}" type="pres">
      <dgm:prSet presAssocID="{12687D42-0F01-40C9-ACA4-4E6D7794346A}" presName="arrowAndChildren" presStyleCnt="0"/>
      <dgm:spPr/>
    </dgm:pt>
    <dgm:pt modelId="{ED68834C-50FF-4767-893F-5334DC9999D3}" type="pres">
      <dgm:prSet presAssocID="{12687D42-0F01-40C9-ACA4-4E6D7794346A}" presName="parentTextArrow" presStyleLbl="node1" presStyleIdx="3" presStyleCnt="4" custLinFactNeighborX="0" custLinFactNeighborY="5417"/>
      <dgm:spPr/>
    </dgm:pt>
  </dgm:ptLst>
  <dgm:cxnLst>
    <dgm:cxn modelId="{257E721E-8D43-407B-B673-5B380F648800}" type="presOf" srcId="{12687D42-0F01-40C9-ACA4-4E6D7794346A}" destId="{ED68834C-50FF-4767-893F-5334DC9999D3}" srcOrd="0" destOrd="0" presId="urn:microsoft.com/office/officeart/2005/8/layout/process4"/>
    <dgm:cxn modelId="{2B8D7E4F-3442-4F52-B3A3-17F41B49055C}" srcId="{CF625A5D-DE13-46A1-AC73-722D2E836E9E}" destId="{E823DAC6-73FF-40A1-B69D-B0E9BA49DB80}" srcOrd="1" destOrd="0" parTransId="{E9F004CD-D856-4679-BF15-59809D6E5B7E}" sibTransId="{8985B1A8-987E-4663-8B9F-126A8ABB5AFA}"/>
    <dgm:cxn modelId="{61FD0478-EA4F-42D5-9808-D914D6D7751A}" type="presOf" srcId="{9F59DE4E-608A-41D3-ACD1-CA262FB0D51A}" destId="{0AC25564-0155-436D-9616-F65730555F81}" srcOrd="0" destOrd="0" presId="urn:microsoft.com/office/officeart/2005/8/layout/process4"/>
    <dgm:cxn modelId="{64C26958-321E-473B-ACBE-15C4E4D928C4}" type="presOf" srcId="{CF625A5D-DE13-46A1-AC73-722D2E836E9E}" destId="{11914FF4-AB23-4EFA-9361-204BC296AA90}" srcOrd="0" destOrd="0" presId="urn:microsoft.com/office/officeart/2005/8/layout/process4"/>
    <dgm:cxn modelId="{D341CC83-08C2-4B3C-AC38-FBEAC76BD960}" srcId="{CF625A5D-DE13-46A1-AC73-722D2E836E9E}" destId="{B996E3AA-6D2A-45AE-941B-E6D3B452A6DD}" srcOrd="2" destOrd="0" parTransId="{39F894A7-8D03-4AC9-8E9D-563B2FEB9831}" sibTransId="{0FFCEBA4-2E89-4FAD-B8AB-75BC4C224DC4}"/>
    <dgm:cxn modelId="{0C722993-B731-4030-B5BA-394437510654}" type="presOf" srcId="{E823DAC6-73FF-40A1-B69D-B0E9BA49DB80}" destId="{7A4B549B-6924-4AF9-8DCF-CABD5194EC5F}" srcOrd="0" destOrd="0" presId="urn:microsoft.com/office/officeart/2005/8/layout/process4"/>
    <dgm:cxn modelId="{A3EFBAD7-19A9-4012-A7C6-ACDBB5841A9A}" srcId="{CF625A5D-DE13-46A1-AC73-722D2E836E9E}" destId="{9F59DE4E-608A-41D3-ACD1-CA262FB0D51A}" srcOrd="3" destOrd="0" parTransId="{87798556-7905-4C61-829C-37A5BFCB4113}" sibTransId="{ADA7DBC7-64EA-4DFA-A2B7-7C1FB6CBE648}"/>
    <dgm:cxn modelId="{C78540E1-4189-4D24-9C1E-24F18ED8EE8A}" type="presOf" srcId="{B996E3AA-6D2A-45AE-941B-E6D3B452A6DD}" destId="{D34D4EA2-CFEA-4377-8919-94A7B65B9200}" srcOrd="0" destOrd="0" presId="urn:microsoft.com/office/officeart/2005/8/layout/process4"/>
    <dgm:cxn modelId="{D25029F7-CD10-4E64-BA22-5449A551B527}" srcId="{CF625A5D-DE13-46A1-AC73-722D2E836E9E}" destId="{12687D42-0F01-40C9-ACA4-4E6D7794346A}" srcOrd="0" destOrd="0" parTransId="{627D9B72-C4C0-4C32-8A88-BBF74D242562}" sibTransId="{5B5DCA0B-3A23-4AB5-8C46-04DC27035B99}"/>
    <dgm:cxn modelId="{F3EBF0BA-3C5C-4CF0-93E8-518F6341E6F2}" type="presParOf" srcId="{11914FF4-AB23-4EFA-9361-204BC296AA90}" destId="{C4352B9C-0235-4B97-9114-D57E72DF1EC1}" srcOrd="0" destOrd="0" presId="urn:microsoft.com/office/officeart/2005/8/layout/process4"/>
    <dgm:cxn modelId="{1C926CFC-C30E-49FA-B6C4-A232D48AC5A3}" type="presParOf" srcId="{C4352B9C-0235-4B97-9114-D57E72DF1EC1}" destId="{0AC25564-0155-436D-9616-F65730555F81}" srcOrd="0" destOrd="0" presId="urn:microsoft.com/office/officeart/2005/8/layout/process4"/>
    <dgm:cxn modelId="{B04BF9A8-1A23-4424-BBDF-B927B5D4E105}" type="presParOf" srcId="{11914FF4-AB23-4EFA-9361-204BC296AA90}" destId="{2778FBBB-4BE5-4766-A215-3DC37909F2BF}" srcOrd="1" destOrd="0" presId="urn:microsoft.com/office/officeart/2005/8/layout/process4"/>
    <dgm:cxn modelId="{FACF17CB-8262-4F05-BCC2-095FA1EABCA1}" type="presParOf" srcId="{11914FF4-AB23-4EFA-9361-204BC296AA90}" destId="{6EF5813C-5BE1-4E7E-A050-39EE20CE5A46}" srcOrd="2" destOrd="0" presId="urn:microsoft.com/office/officeart/2005/8/layout/process4"/>
    <dgm:cxn modelId="{2FFA6B2E-1695-4421-9567-8AF4CA901F08}" type="presParOf" srcId="{6EF5813C-5BE1-4E7E-A050-39EE20CE5A46}" destId="{D34D4EA2-CFEA-4377-8919-94A7B65B9200}" srcOrd="0" destOrd="0" presId="urn:microsoft.com/office/officeart/2005/8/layout/process4"/>
    <dgm:cxn modelId="{14C27802-EE9E-4A59-AA76-A6F2366C124D}" type="presParOf" srcId="{11914FF4-AB23-4EFA-9361-204BC296AA90}" destId="{05F0A99C-60FA-4F38-BC5B-85C29EC9C72D}" srcOrd="3" destOrd="0" presId="urn:microsoft.com/office/officeart/2005/8/layout/process4"/>
    <dgm:cxn modelId="{3E41FACC-AE8A-411B-B9E1-6C5BB600C1BD}" type="presParOf" srcId="{11914FF4-AB23-4EFA-9361-204BC296AA90}" destId="{E5F8A6FD-C50E-4B81-9983-3DDBE92C3A10}" srcOrd="4" destOrd="0" presId="urn:microsoft.com/office/officeart/2005/8/layout/process4"/>
    <dgm:cxn modelId="{AB8A317F-69FF-4A0E-B024-E4659B15F952}" type="presParOf" srcId="{E5F8A6FD-C50E-4B81-9983-3DDBE92C3A10}" destId="{7A4B549B-6924-4AF9-8DCF-CABD5194EC5F}" srcOrd="0" destOrd="0" presId="urn:microsoft.com/office/officeart/2005/8/layout/process4"/>
    <dgm:cxn modelId="{0E280F35-B02E-422D-8240-63E6FD51E5B3}" type="presParOf" srcId="{11914FF4-AB23-4EFA-9361-204BC296AA90}" destId="{9FEC5B27-137E-4835-AD12-4FCE43A54A03}" srcOrd="5" destOrd="0" presId="urn:microsoft.com/office/officeart/2005/8/layout/process4"/>
    <dgm:cxn modelId="{BE5A618B-2335-4AC2-B9E7-2D98448B43D9}" type="presParOf" srcId="{11914FF4-AB23-4EFA-9361-204BC296AA90}" destId="{A280569A-8DB3-446B-8112-395A2AA2DFEF}" srcOrd="6" destOrd="0" presId="urn:microsoft.com/office/officeart/2005/8/layout/process4"/>
    <dgm:cxn modelId="{3B779490-AFB7-403C-8F28-32307E8AF374}" type="presParOf" srcId="{A280569A-8DB3-446B-8112-395A2AA2DFEF}" destId="{ED68834C-50FF-4767-893F-5334DC9999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0E5F-A02A-45F5-8E38-7CA232C9FC4B}">
      <dsp:nvSpPr>
        <dsp:cNvPr id="0" name=""/>
        <dsp:cNvSpPr/>
      </dsp:nvSpPr>
      <dsp:spPr>
        <a:xfrm>
          <a:off x="0" y="0"/>
          <a:ext cx="8424936" cy="1238331"/>
        </a:xfrm>
        <a:prstGeom prst="round2Diag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Informar a los titulares de las características principales del tratamiento al que será sometida su información personal, lo que se materializa a través del aviso de privacidad.</a:t>
          </a:r>
          <a:endParaRPr lang="es-MX" sz="2000" kern="1200" dirty="0">
            <a:latin typeface="Trebuchet MS" panose="020B0603020202020204" pitchFamily="34" charset="0"/>
            <a:ea typeface="+mn-ea"/>
            <a:cs typeface="+mn-cs"/>
          </a:endParaRPr>
        </a:p>
      </dsp:txBody>
      <dsp:txXfrm>
        <a:off x="1808820" y="0"/>
        <a:ext cx="6616115" cy="1238331"/>
      </dsp:txXfrm>
    </dsp:sp>
    <dsp:sp modelId="{6F4E4B41-3B8B-49D2-9427-07BF49C47117}">
      <dsp:nvSpPr>
        <dsp:cNvPr id="0" name=""/>
        <dsp:cNvSpPr/>
      </dsp:nvSpPr>
      <dsp:spPr>
        <a:xfrm>
          <a:off x="123833" y="123833"/>
          <a:ext cx="1684987" cy="990665"/>
        </a:xfrm>
        <a:prstGeom prst="roundRect">
          <a:avLst>
            <a:gd name="adj" fmla="val 10000"/>
          </a:avLst>
        </a:prstGeom>
        <a:blipFill>
          <a:blip xmlns:r="http://schemas.openxmlformats.org/officeDocument/2006/relationships" r:embed="rId1" cstate="print"/>
          <a:srcRect/>
          <a:stretch>
            <a:fillRect t="-29000" b="-2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03A5D76-F683-49BC-A013-59B5183E260B}">
      <dsp:nvSpPr>
        <dsp:cNvPr id="0" name=""/>
        <dsp:cNvSpPr/>
      </dsp:nvSpPr>
      <dsp:spPr>
        <a:xfrm>
          <a:off x="0" y="1362164"/>
          <a:ext cx="8424936" cy="1238331"/>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MX" sz="1600" kern="1200" dirty="0"/>
            <a:t>Todo responsable, sin importar la actividad que realice, requiere poner a disposición los avisos de privacidad que correspondan a los tratamientos que lleve a cabo.  </a:t>
          </a:r>
          <a:endParaRPr lang="es-MX" sz="1600" kern="1200" dirty="0">
            <a:latin typeface="Trebuchet MS" panose="020B0603020202020204" pitchFamily="34" charset="0"/>
            <a:ea typeface="+mn-ea"/>
            <a:cs typeface="+mn-cs"/>
          </a:endParaRPr>
        </a:p>
      </dsp:txBody>
      <dsp:txXfrm>
        <a:off x="1808820" y="1362164"/>
        <a:ext cx="6555665" cy="1238331"/>
      </dsp:txXfrm>
    </dsp:sp>
    <dsp:sp modelId="{7CC9315C-3395-4A57-B3EC-880F82104220}">
      <dsp:nvSpPr>
        <dsp:cNvPr id="0" name=""/>
        <dsp:cNvSpPr/>
      </dsp:nvSpPr>
      <dsp:spPr>
        <a:xfrm>
          <a:off x="123833" y="1485997"/>
          <a:ext cx="1684987" cy="990665"/>
        </a:xfrm>
        <a:prstGeom prst="roundRect">
          <a:avLst>
            <a:gd name="adj" fmla="val 10000"/>
          </a:avLst>
        </a:prstGeom>
        <a:blipFill>
          <a:blip xmlns:r="http://schemas.openxmlformats.org/officeDocument/2006/relationships" r:embed="rId2"/>
          <a:srcRect/>
          <a:stretch>
            <a:fillRect t="-28000" b="-2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8194101-6F85-4EE1-938D-CFCC4E58A551}">
      <dsp:nvSpPr>
        <dsp:cNvPr id="0" name=""/>
        <dsp:cNvSpPr/>
      </dsp:nvSpPr>
      <dsp:spPr>
        <a:xfrm>
          <a:off x="0" y="2737975"/>
          <a:ext cx="8424936" cy="1238331"/>
        </a:xfrm>
        <a:prstGeom prst="round2Diag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Con independencia de que se requiera el consentimiento del titular para el tratamiento de sus datos personales, se deberá poner a disposición el aviso de privacidad.</a:t>
          </a:r>
          <a:endParaRPr lang="es-MX" sz="2000" kern="1200" dirty="0">
            <a:latin typeface="Trebuchet MS" panose="020B0603020202020204" pitchFamily="34" charset="0"/>
            <a:ea typeface="+mn-ea"/>
            <a:cs typeface="+mn-cs"/>
          </a:endParaRPr>
        </a:p>
      </dsp:txBody>
      <dsp:txXfrm>
        <a:off x="1869270" y="2798425"/>
        <a:ext cx="6495215" cy="1117431"/>
      </dsp:txXfrm>
    </dsp:sp>
    <dsp:sp modelId="{5317B43E-7EAD-48C2-98D6-EB8CEF037C81}">
      <dsp:nvSpPr>
        <dsp:cNvPr id="0" name=""/>
        <dsp:cNvSpPr/>
      </dsp:nvSpPr>
      <dsp:spPr>
        <a:xfrm>
          <a:off x="123833" y="2848162"/>
          <a:ext cx="1684987" cy="990665"/>
        </a:xfrm>
        <a:prstGeom prst="roundRect">
          <a:avLst>
            <a:gd name="adj" fmla="val 10000"/>
          </a:avLst>
        </a:prstGeom>
        <a:blipFill>
          <a:blip xmlns:r="http://schemas.openxmlformats.org/officeDocument/2006/relationships" r:embed="rId3"/>
          <a:srcRect/>
          <a:stretch>
            <a:fillRect t="-9000" b="-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71876F0-9882-43D7-9719-CEADFF95B663}">
      <dsp:nvSpPr>
        <dsp:cNvPr id="0" name=""/>
        <dsp:cNvSpPr/>
      </dsp:nvSpPr>
      <dsp:spPr>
        <a:xfrm>
          <a:off x="0" y="4089615"/>
          <a:ext cx="8424936" cy="1238331"/>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MX" sz="1400" kern="1200" dirty="0"/>
            <a:t>Al no cumplir con el principio de información, no se podría cumplir con el principio de consentimiento, ya que para cumplir con el principio de consentimiento es necesario que éste, </a:t>
          </a:r>
          <a:r>
            <a:rPr lang="es-MX" sz="1400" b="1" kern="1200" dirty="0"/>
            <a:t>sea informado</a:t>
          </a:r>
          <a:r>
            <a:rPr lang="es-MX" sz="1400" kern="1200" dirty="0"/>
            <a:t>, lo cual sucede cuando previo al tratamiento de los datos, se hace del conocimiento del titular que datos y los fines para los cuales serán tratados.</a:t>
          </a:r>
          <a:endParaRPr lang="es-MX" sz="1400" kern="1200" dirty="0">
            <a:latin typeface="Trebuchet MS" panose="020B0603020202020204" pitchFamily="34" charset="0"/>
            <a:ea typeface="+mn-ea"/>
            <a:cs typeface="+mn-cs"/>
          </a:endParaRPr>
        </a:p>
      </dsp:txBody>
      <dsp:txXfrm>
        <a:off x="1808820" y="4089615"/>
        <a:ext cx="6555665" cy="1238331"/>
      </dsp:txXfrm>
    </dsp:sp>
    <dsp:sp modelId="{3B92F642-09E4-4C3C-BBC7-C6AE4E7561BF}">
      <dsp:nvSpPr>
        <dsp:cNvPr id="0" name=""/>
        <dsp:cNvSpPr/>
      </dsp:nvSpPr>
      <dsp:spPr>
        <a:xfrm>
          <a:off x="123833" y="4210326"/>
          <a:ext cx="1684987" cy="990665"/>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1E8D2-DDFF-4B77-A057-94E338876D57}">
      <dsp:nvSpPr>
        <dsp:cNvPr id="0" name=""/>
        <dsp:cNvSpPr/>
      </dsp:nvSpPr>
      <dsp:spPr>
        <a:xfrm>
          <a:off x="6265282" y="3594229"/>
          <a:ext cx="657398" cy="696775"/>
        </a:xfrm>
        <a:custGeom>
          <a:avLst/>
          <a:gdLst/>
          <a:ahLst/>
          <a:cxnLst/>
          <a:rect l="0" t="0" r="0" b="0"/>
          <a:pathLst>
            <a:path>
              <a:moveTo>
                <a:pt x="0" y="0"/>
              </a:moveTo>
              <a:lnTo>
                <a:pt x="0" y="488923"/>
              </a:lnTo>
              <a:lnTo>
                <a:pt x="657398" y="488923"/>
              </a:lnTo>
              <a:lnTo>
                <a:pt x="657398" y="6967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004571-1371-46BA-BC9A-D74EB6278BC3}">
      <dsp:nvSpPr>
        <dsp:cNvPr id="0" name=""/>
        <dsp:cNvSpPr/>
      </dsp:nvSpPr>
      <dsp:spPr>
        <a:xfrm>
          <a:off x="6265282" y="2604870"/>
          <a:ext cx="1091483" cy="442402"/>
        </a:xfrm>
        <a:custGeom>
          <a:avLst/>
          <a:gdLst/>
          <a:ahLst/>
          <a:cxnLst/>
          <a:rect l="0" t="0" r="0" b="0"/>
          <a:pathLst>
            <a:path>
              <a:moveTo>
                <a:pt x="1091483" y="0"/>
              </a:moveTo>
              <a:lnTo>
                <a:pt x="1091483" y="234550"/>
              </a:lnTo>
              <a:lnTo>
                <a:pt x="0" y="234550"/>
              </a:lnTo>
              <a:lnTo>
                <a:pt x="0" y="4424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21C1C-5E2E-4F3C-A7EC-3C197E66F557}">
      <dsp:nvSpPr>
        <dsp:cNvPr id="0" name=""/>
        <dsp:cNvSpPr/>
      </dsp:nvSpPr>
      <dsp:spPr>
        <a:xfrm>
          <a:off x="4406809" y="759970"/>
          <a:ext cx="2949955" cy="565613"/>
        </a:xfrm>
        <a:custGeom>
          <a:avLst/>
          <a:gdLst/>
          <a:ahLst/>
          <a:cxnLst/>
          <a:rect l="0" t="0" r="0" b="0"/>
          <a:pathLst>
            <a:path>
              <a:moveTo>
                <a:pt x="0" y="0"/>
              </a:moveTo>
              <a:lnTo>
                <a:pt x="0" y="357761"/>
              </a:lnTo>
              <a:lnTo>
                <a:pt x="2949955" y="357761"/>
              </a:lnTo>
              <a:lnTo>
                <a:pt x="2949955" y="5656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6CC490-C7FA-4044-879D-9659BE08A702}">
      <dsp:nvSpPr>
        <dsp:cNvPr id="0" name=""/>
        <dsp:cNvSpPr/>
      </dsp:nvSpPr>
      <dsp:spPr>
        <a:xfrm>
          <a:off x="2689857" y="3004231"/>
          <a:ext cx="1350496" cy="887234"/>
        </a:xfrm>
        <a:custGeom>
          <a:avLst/>
          <a:gdLst/>
          <a:ahLst/>
          <a:cxnLst/>
          <a:rect l="0" t="0" r="0" b="0"/>
          <a:pathLst>
            <a:path>
              <a:moveTo>
                <a:pt x="0" y="0"/>
              </a:moveTo>
              <a:lnTo>
                <a:pt x="0" y="679382"/>
              </a:lnTo>
              <a:lnTo>
                <a:pt x="1350496" y="679382"/>
              </a:lnTo>
              <a:lnTo>
                <a:pt x="1350496" y="88723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9FC50-194E-408D-A736-9AEB9FC5BEA7}">
      <dsp:nvSpPr>
        <dsp:cNvPr id="0" name=""/>
        <dsp:cNvSpPr/>
      </dsp:nvSpPr>
      <dsp:spPr>
        <a:xfrm>
          <a:off x="1399222" y="3004231"/>
          <a:ext cx="1290634" cy="650400"/>
        </a:xfrm>
        <a:custGeom>
          <a:avLst/>
          <a:gdLst/>
          <a:ahLst/>
          <a:cxnLst/>
          <a:rect l="0" t="0" r="0" b="0"/>
          <a:pathLst>
            <a:path>
              <a:moveTo>
                <a:pt x="1290634" y="0"/>
              </a:moveTo>
              <a:lnTo>
                <a:pt x="1290634" y="442547"/>
              </a:lnTo>
              <a:lnTo>
                <a:pt x="0" y="442547"/>
              </a:lnTo>
              <a:lnTo>
                <a:pt x="0" y="65040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0DCD7-DE93-49A4-B428-2CF14CE74BC5}">
      <dsp:nvSpPr>
        <dsp:cNvPr id="0" name=""/>
        <dsp:cNvSpPr/>
      </dsp:nvSpPr>
      <dsp:spPr>
        <a:xfrm>
          <a:off x="1280669" y="2016311"/>
          <a:ext cx="1409188" cy="442402"/>
        </a:xfrm>
        <a:custGeom>
          <a:avLst/>
          <a:gdLst/>
          <a:ahLst/>
          <a:cxnLst/>
          <a:rect l="0" t="0" r="0" b="0"/>
          <a:pathLst>
            <a:path>
              <a:moveTo>
                <a:pt x="0" y="0"/>
              </a:moveTo>
              <a:lnTo>
                <a:pt x="0" y="234550"/>
              </a:lnTo>
              <a:lnTo>
                <a:pt x="1409188" y="234550"/>
              </a:lnTo>
              <a:lnTo>
                <a:pt x="1409188" y="4424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52E02-5063-43BA-9C14-B232BBDC803D}">
      <dsp:nvSpPr>
        <dsp:cNvPr id="0" name=""/>
        <dsp:cNvSpPr/>
      </dsp:nvSpPr>
      <dsp:spPr>
        <a:xfrm>
          <a:off x="1280669" y="759970"/>
          <a:ext cx="3126140" cy="565613"/>
        </a:xfrm>
        <a:custGeom>
          <a:avLst/>
          <a:gdLst/>
          <a:ahLst/>
          <a:cxnLst/>
          <a:rect l="0" t="0" r="0" b="0"/>
          <a:pathLst>
            <a:path>
              <a:moveTo>
                <a:pt x="3126140" y="0"/>
              </a:moveTo>
              <a:lnTo>
                <a:pt x="3126140" y="357761"/>
              </a:lnTo>
              <a:lnTo>
                <a:pt x="0" y="357761"/>
              </a:lnTo>
              <a:lnTo>
                <a:pt x="0" y="5656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DD8B0-670A-4709-B2BA-729A1055EDA3}">
      <dsp:nvSpPr>
        <dsp:cNvPr id="0" name=""/>
        <dsp:cNvSpPr/>
      </dsp:nvSpPr>
      <dsp:spPr>
        <a:xfrm>
          <a:off x="3284969" y="23367"/>
          <a:ext cx="2243680" cy="73660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550C37-71FB-4E51-B136-A86DDCB46FF2}">
      <dsp:nvSpPr>
        <dsp:cNvPr id="0" name=""/>
        <dsp:cNvSpPr/>
      </dsp:nvSpPr>
      <dsp:spPr>
        <a:xfrm>
          <a:off x="3534267" y="260200"/>
          <a:ext cx="2243680" cy="7366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2">
                  <a:lumMod val="75000"/>
                </a:schemeClr>
              </a:solidFill>
            </a:rPr>
            <a:t>Atribuciones del INFONL</a:t>
          </a:r>
        </a:p>
      </dsp:txBody>
      <dsp:txXfrm>
        <a:off x="3555841" y="281774"/>
        <a:ext cx="2200532" cy="693455"/>
      </dsp:txXfrm>
    </dsp:sp>
    <dsp:sp modelId="{0C8EA392-C192-4BDC-A3B2-17F40EA638A7}">
      <dsp:nvSpPr>
        <dsp:cNvPr id="0" name=""/>
        <dsp:cNvSpPr/>
      </dsp:nvSpPr>
      <dsp:spPr>
        <a:xfrm>
          <a:off x="371013" y="1325584"/>
          <a:ext cx="1819310" cy="69072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0B363E-0182-478B-8549-87B359C038EA}">
      <dsp:nvSpPr>
        <dsp:cNvPr id="0" name=""/>
        <dsp:cNvSpPr/>
      </dsp:nvSpPr>
      <dsp:spPr>
        <a:xfrm>
          <a:off x="620311" y="1562417"/>
          <a:ext cx="1819310" cy="69072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Procedimiento de verificación</a:t>
          </a:r>
        </a:p>
      </dsp:txBody>
      <dsp:txXfrm>
        <a:off x="640542" y="1582648"/>
        <a:ext cx="1778848" cy="650264"/>
      </dsp:txXfrm>
    </dsp:sp>
    <dsp:sp modelId="{7EAFE29C-B117-43A0-BC8C-4DAA72CE32C0}">
      <dsp:nvSpPr>
        <dsp:cNvPr id="0" name=""/>
        <dsp:cNvSpPr/>
      </dsp:nvSpPr>
      <dsp:spPr>
        <a:xfrm>
          <a:off x="2071263" y="2458713"/>
          <a:ext cx="1237188" cy="545517"/>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339EF7-1346-46AC-91F4-879C6F81F9CF}">
      <dsp:nvSpPr>
        <dsp:cNvPr id="0" name=""/>
        <dsp:cNvSpPr/>
      </dsp:nvSpPr>
      <dsp:spPr>
        <a:xfrm>
          <a:off x="2320561" y="2695546"/>
          <a:ext cx="1237188" cy="54551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Puede iniciarse</a:t>
          </a:r>
        </a:p>
      </dsp:txBody>
      <dsp:txXfrm>
        <a:off x="2336539" y="2711524"/>
        <a:ext cx="1205232" cy="513561"/>
      </dsp:txXfrm>
    </dsp:sp>
    <dsp:sp modelId="{FAE17FDC-4597-4223-B0FF-A14B1DE238CD}">
      <dsp:nvSpPr>
        <dsp:cNvPr id="0" name=""/>
        <dsp:cNvSpPr/>
      </dsp:nvSpPr>
      <dsp:spPr>
        <a:xfrm>
          <a:off x="277382" y="3654631"/>
          <a:ext cx="2243680" cy="142473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D0C678-25F7-4FBE-9592-AAF8E766520A}">
      <dsp:nvSpPr>
        <dsp:cNvPr id="0" name=""/>
        <dsp:cNvSpPr/>
      </dsp:nvSpPr>
      <dsp:spPr>
        <a:xfrm>
          <a:off x="526680" y="3891464"/>
          <a:ext cx="2243680" cy="142473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 oficio: </a:t>
          </a:r>
          <a:r>
            <a:rPr lang="es-MX" sz="1600" b="0" kern="1200" dirty="0"/>
            <a:t>El INFONL </a:t>
          </a:r>
          <a:r>
            <a:rPr lang="es-MX" sz="1600" kern="1200" dirty="0"/>
            <a:t>cuenta con indicios que hagan presumir la existencia de violaciones a la ley de la materia.</a:t>
          </a:r>
        </a:p>
      </dsp:txBody>
      <dsp:txXfrm>
        <a:off x="568409" y="3933193"/>
        <a:ext cx="2160222" cy="1341279"/>
      </dsp:txXfrm>
    </dsp:sp>
    <dsp:sp modelId="{8B809967-736B-429E-AC41-7BD0C0957509}">
      <dsp:nvSpPr>
        <dsp:cNvPr id="0" name=""/>
        <dsp:cNvSpPr/>
      </dsp:nvSpPr>
      <dsp:spPr>
        <a:xfrm>
          <a:off x="2918513" y="3891465"/>
          <a:ext cx="2243680" cy="147242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1B98E8-7410-40D4-849E-37D7B57CCD58}">
      <dsp:nvSpPr>
        <dsp:cNvPr id="0" name=""/>
        <dsp:cNvSpPr/>
      </dsp:nvSpPr>
      <dsp:spPr>
        <a:xfrm>
          <a:off x="3167811" y="4128298"/>
          <a:ext cx="2243680" cy="14724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Denuncia: </a:t>
          </a:r>
          <a:r>
            <a:rPr lang="es-MX" sz="1600" kern="1200" dirty="0"/>
            <a:t>El titular considera que el responsable ha cometido actos contrarios a la ley en la materia, que los afecta. </a:t>
          </a:r>
        </a:p>
      </dsp:txBody>
      <dsp:txXfrm>
        <a:off x="3210937" y="4171424"/>
        <a:ext cx="2157428" cy="1386171"/>
      </dsp:txXfrm>
    </dsp:sp>
    <dsp:sp modelId="{8B7DD2F3-C16E-4B77-A4B6-2C6A0B22476E}">
      <dsp:nvSpPr>
        <dsp:cNvPr id="0" name=""/>
        <dsp:cNvSpPr/>
      </dsp:nvSpPr>
      <dsp:spPr>
        <a:xfrm>
          <a:off x="6343284" y="1325584"/>
          <a:ext cx="2026963" cy="127928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77FB4D-E0CE-402F-A253-53578B8EF8C3}">
      <dsp:nvSpPr>
        <dsp:cNvPr id="0" name=""/>
        <dsp:cNvSpPr/>
      </dsp:nvSpPr>
      <dsp:spPr>
        <a:xfrm>
          <a:off x="6592581" y="1562417"/>
          <a:ext cx="2026963" cy="127928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Procedimientos de evaluación en materia de protección de datos personales </a:t>
          </a:r>
          <a:endParaRPr lang="es-MX" sz="1600" b="1" kern="1200" dirty="0"/>
        </a:p>
      </dsp:txBody>
      <dsp:txXfrm>
        <a:off x="6630050" y="1599886"/>
        <a:ext cx="1952025" cy="1204347"/>
      </dsp:txXfrm>
    </dsp:sp>
    <dsp:sp modelId="{E92A35B2-01B0-4EEE-946D-C28753D890E9}">
      <dsp:nvSpPr>
        <dsp:cNvPr id="0" name=""/>
        <dsp:cNvSpPr/>
      </dsp:nvSpPr>
      <dsp:spPr>
        <a:xfrm>
          <a:off x="5875106" y="3047272"/>
          <a:ext cx="780352" cy="54695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B2478E-ED3E-46EE-B3D8-F1B938A4E697}">
      <dsp:nvSpPr>
        <dsp:cNvPr id="0" name=""/>
        <dsp:cNvSpPr/>
      </dsp:nvSpPr>
      <dsp:spPr>
        <a:xfrm>
          <a:off x="6124404" y="3284105"/>
          <a:ext cx="780352" cy="546956"/>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Objeto</a:t>
          </a:r>
        </a:p>
      </dsp:txBody>
      <dsp:txXfrm>
        <a:off x="6140424" y="3300125"/>
        <a:ext cx="748312" cy="514916"/>
      </dsp:txXfrm>
    </dsp:sp>
    <dsp:sp modelId="{150C0D60-49BA-4DFB-B101-735B8AADB7B0}">
      <dsp:nvSpPr>
        <dsp:cNvPr id="0" name=""/>
        <dsp:cNvSpPr/>
      </dsp:nvSpPr>
      <dsp:spPr>
        <a:xfrm>
          <a:off x="5584751" y="4291004"/>
          <a:ext cx="2675858" cy="1983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89971F-804C-417B-B578-F07C98B78680}">
      <dsp:nvSpPr>
        <dsp:cNvPr id="0" name=""/>
        <dsp:cNvSpPr/>
      </dsp:nvSpPr>
      <dsp:spPr>
        <a:xfrm>
          <a:off x="5834049" y="4527837"/>
          <a:ext cx="2675858" cy="19839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kern="1200" dirty="0"/>
        </a:p>
      </dsp:txBody>
      <dsp:txXfrm>
        <a:off x="5892157" y="4585945"/>
        <a:ext cx="2559642" cy="18677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DA963-F0CC-4293-9507-63C6D150D2FB}">
      <dsp:nvSpPr>
        <dsp:cNvPr id="0" name=""/>
        <dsp:cNvSpPr/>
      </dsp:nvSpPr>
      <dsp:spPr>
        <a:xfrm>
          <a:off x="0" y="15610"/>
          <a:ext cx="5315180" cy="9944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Amonestación Pública</a:t>
          </a:r>
        </a:p>
      </dsp:txBody>
      <dsp:txXfrm>
        <a:off x="48547" y="64157"/>
        <a:ext cx="5218086" cy="897405"/>
      </dsp:txXfrm>
    </dsp:sp>
    <dsp:sp modelId="{7A6DAC28-365B-4A59-9798-B1CF111FB8DA}">
      <dsp:nvSpPr>
        <dsp:cNvPr id="0" name=""/>
        <dsp:cNvSpPr/>
      </dsp:nvSpPr>
      <dsp:spPr>
        <a:xfrm>
          <a:off x="0" y="1108030"/>
          <a:ext cx="5315180" cy="9944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Multa: Equivalente a la cantidad de 150 hasta 1,500 veces el valor diario de la unidad de medida y actualización. </a:t>
          </a:r>
        </a:p>
      </dsp:txBody>
      <dsp:txXfrm>
        <a:off x="48547" y="1156577"/>
        <a:ext cx="5218086" cy="897405"/>
      </dsp:txXfrm>
    </dsp:sp>
    <dsp:sp modelId="{747A018A-241A-4491-833D-535415698890}">
      <dsp:nvSpPr>
        <dsp:cNvPr id="0" name=""/>
        <dsp:cNvSpPr/>
      </dsp:nvSpPr>
      <dsp:spPr>
        <a:xfrm>
          <a:off x="0" y="2200450"/>
          <a:ext cx="5315180" cy="9944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¿Reincidencia?</a:t>
          </a:r>
        </a:p>
        <a:p>
          <a:pPr marL="0" lvl="0" indent="0" algn="ctr" defTabSz="800100">
            <a:lnSpc>
              <a:spcPct val="90000"/>
            </a:lnSpc>
            <a:spcBef>
              <a:spcPct val="0"/>
            </a:spcBef>
            <a:spcAft>
              <a:spcPct val="35000"/>
            </a:spcAft>
            <a:buNone/>
          </a:pPr>
          <a:r>
            <a:rPr lang="es-MX" sz="1800" kern="1200" dirty="0"/>
            <a:t>Multa hasta por el doble.</a:t>
          </a:r>
        </a:p>
      </dsp:txBody>
      <dsp:txXfrm>
        <a:off x="48547" y="2248997"/>
        <a:ext cx="5218086" cy="89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7A1B-C57B-4CC4-A394-B15175E5FFBE}">
      <dsp:nvSpPr>
        <dsp:cNvPr id="0" name=""/>
        <dsp:cNvSpPr/>
      </dsp:nvSpPr>
      <dsp:spPr>
        <a:xfrm>
          <a:off x="1810857" y="262685"/>
          <a:ext cx="1995485" cy="199548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Información Necesaria</a:t>
          </a:r>
          <a:endParaRPr lang="es-MX" sz="1500" kern="1200" dirty="0"/>
        </a:p>
      </dsp:txBody>
      <dsp:txXfrm>
        <a:off x="2395321" y="847149"/>
        <a:ext cx="1411021" cy="1411021"/>
      </dsp:txXfrm>
    </dsp:sp>
    <dsp:sp modelId="{DCB53121-EAF7-41CE-B880-518742B96208}">
      <dsp:nvSpPr>
        <dsp:cNvPr id="0" name=""/>
        <dsp:cNvSpPr/>
      </dsp:nvSpPr>
      <dsp:spPr>
        <a:xfrm rot="5400000">
          <a:off x="3898513" y="262685"/>
          <a:ext cx="1995485" cy="1995485"/>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Lenguaje claro y comprensible</a:t>
          </a:r>
        </a:p>
      </dsp:txBody>
      <dsp:txXfrm rot="-5400000">
        <a:off x="3898513" y="847149"/>
        <a:ext cx="1411021" cy="1411021"/>
      </dsp:txXfrm>
    </dsp:sp>
    <dsp:sp modelId="{0B0D37AB-BEE4-4474-9A6D-3C74F0561252}">
      <dsp:nvSpPr>
        <dsp:cNvPr id="0" name=""/>
        <dsp:cNvSpPr/>
      </dsp:nvSpPr>
      <dsp:spPr>
        <a:xfrm rot="10800000">
          <a:off x="3898513" y="2350341"/>
          <a:ext cx="1995485" cy="199548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Estructura de fácil diseño y entendimiento</a:t>
          </a:r>
          <a:endParaRPr lang="es-MX" sz="1500" kern="1200" dirty="0"/>
        </a:p>
      </dsp:txBody>
      <dsp:txXfrm rot="10800000">
        <a:off x="3898513" y="2350341"/>
        <a:ext cx="1411021" cy="1411021"/>
      </dsp:txXfrm>
    </dsp:sp>
    <dsp:sp modelId="{2952C155-B77A-449F-AD29-C477348A8B53}">
      <dsp:nvSpPr>
        <dsp:cNvPr id="0" name=""/>
        <dsp:cNvSpPr/>
      </dsp:nvSpPr>
      <dsp:spPr>
        <a:xfrm rot="16200000">
          <a:off x="1810857" y="2350341"/>
          <a:ext cx="1995485" cy="1995485"/>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Sencillo</a:t>
          </a:r>
          <a:endParaRPr lang="es-MX" sz="1500" kern="1200" dirty="0"/>
        </a:p>
      </dsp:txBody>
      <dsp:txXfrm rot="5400000">
        <a:off x="2395321" y="2350341"/>
        <a:ext cx="1411021" cy="1411021"/>
      </dsp:txXfrm>
    </dsp:sp>
    <dsp:sp modelId="{67BDF7D0-C7C0-4998-80BA-024D6C3C4214}">
      <dsp:nvSpPr>
        <dsp:cNvPr id="0" name=""/>
        <dsp:cNvSpPr/>
      </dsp:nvSpPr>
      <dsp:spPr>
        <a:xfrm>
          <a:off x="3507941" y="1889489"/>
          <a:ext cx="688972" cy="599106"/>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3CF88F-0FE2-44A7-8CB0-B01DC2D82DC4}">
      <dsp:nvSpPr>
        <dsp:cNvPr id="0" name=""/>
        <dsp:cNvSpPr/>
      </dsp:nvSpPr>
      <dsp:spPr>
        <a:xfrm rot="10800000">
          <a:off x="3507941" y="2119915"/>
          <a:ext cx="688972" cy="599106"/>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7B8FF-A061-45FA-9710-ECE5ADD83D2E}">
      <dsp:nvSpPr>
        <dsp:cNvPr id="0" name=""/>
        <dsp:cNvSpPr/>
      </dsp:nvSpPr>
      <dsp:spPr>
        <a:xfrm>
          <a:off x="0" y="26144"/>
          <a:ext cx="6403365" cy="995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Abstenerse de usar frases inexactas, ambiguas o vagas</a:t>
          </a:r>
        </a:p>
      </dsp:txBody>
      <dsp:txXfrm>
        <a:off x="0" y="26144"/>
        <a:ext cx="6403365" cy="995947"/>
      </dsp:txXfrm>
    </dsp:sp>
    <dsp:sp modelId="{D42764D3-9C5E-4417-A9D9-FDA38E9E42D9}">
      <dsp:nvSpPr>
        <dsp:cNvPr id="0" name=""/>
        <dsp:cNvSpPr/>
      </dsp:nvSpPr>
      <dsp:spPr>
        <a:xfrm>
          <a:off x="0" y="1079340"/>
          <a:ext cx="6670558" cy="995947"/>
        </a:xfrm>
        <a:prstGeom prst="rect">
          <a:avLst/>
        </a:prstGeom>
        <a:gradFill rotWithShape="0">
          <a:gsLst>
            <a:gs pos="0">
              <a:schemeClr val="accent5">
                <a:hueOff val="138169"/>
                <a:satOff val="13165"/>
                <a:lumOff val="-5490"/>
                <a:alphaOff val="0"/>
                <a:satMod val="103000"/>
                <a:lumMod val="102000"/>
                <a:tint val="94000"/>
              </a:schemeClr>
            </a:gs>
            <a:gs pos="50000">
              <a:schemeClr val="accent5">
                <a:hueOff val="138169"/>
                <a:satOff val="13165"/>
                <a:lumOff val="-5490"/>
                <a:alphaOff val="0"/>
                <a:satMod val="110000"/>
                <a:lumMod val="100000"/>
                <a:shade val="100000"/>
              </a:schemeClr>
            </a:gs>
            <a:gs pos="100000">
              <a:schemeClr val="accent5">
                <a:hueOff val="138169"/>
                <a:satOff val="13165"/>
                <a:lumOff val="-5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Tomar en cuenta el perfil de los titulares para su redacción</a:t>
          </a:r>
        </a:p>
      </dsp:txBody>
      <dsp:txXfrm>
        <a:off x="0" y="1079340"/>
        <a:ext cx="6670558" cy="995947"/>
      </dsp:txXfrm>
    </dsp:sp>
    <dsp:sp modelId="{B4D6C813-EDA3-4F1B-9F2F-85F46374E730}">
      <dsp:nvSpPr>
        <dsp:cNvPr id="0" name=""/>
        <dsp:cNvSpPr/>
      </dsp:nvSpPr>
      <dsp:spPr>
        <a:xfrm>
          <a:off x="0" y="2132536"/>
          <a:ext cx="6669684" cy="995947"/>
        </a:xfrm>
        <a:prstGeom prst="rect">
          <a:avLst/>
        </a:prstGeom>
        <a:gradFill rotWithShape="0">
          <a:gsLst>
            <a:gs pos="0">
              <a:schemeClr val="accent5">
                <a:hueOff val="276338"/>
                <a:satOff val="26330"/>
                <a:lumOff val="-10981"/>
                <a:alphaOff val="0"/>
                <a:satMod val="103000"/>
                <a:lumMod val="102000"/>
                <a:tint val="94000"/>
              </a:schemeClr>
            </a:gs>
            <a:gs pos="50000">
              <a:schemeClr val="accent5">
                <a:hueOff val="276338"/>
                <a:satOff val="26330"/>
                <a:lumOff val="-10981"/>
                <a:alphaOff val="0"/>
                <a:satMod val="110000"/>
                <a:lumMod val="100000"/>
                <a:shade val="100000"/>
              </a:schemeClr>
            </a:gs>
            <a:gs pos="100000">
              <a:schemeClr val="accent5">
                <a:hueOff val="276338"/>
                <a:satOff val="26330"/>
                <a:lumOff val="-10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s-MX" sz="2900" kern="1200" dirty="0"/>
            <a:t>No incluir textos o formatos que induzcan al titular a elegir una opción en específico;</a:t>
          </a:r>
        </a:p>
      </dsp:txBody>
      <dsp:txXfrm>
        <a:off x="0" y="2132536"/>
        <a:ext cx="6669684" cy="995947"/>
      </dsp:txXfrm>
    </dsp:sp>
    <dsp:sp modelId="{A80E4497-672D-435F-9265-E6C02929281E}">
      <dsp:nvSpPr>
        <dsp:cNvPr id="0" name=""/>
        <dsp:cNvSpPr/>
      </dsp:nvSpPr>
      <dsp:spPr>
        <a:xfrm>
          <a:off x="0" y="3119907"/>
          <a:ext cx="6593788" cy="995947"/>
        </a:xfrm>
        <a:prstGeom prst="rect">
          <a:avLst/>
        </a:prstGeom>
        <a:gradFill rotWithShape="0">
          <a:gsLst>
            <a:gs pos="0">
              <a:schemeClr val="accent5">
                <a:hueOff val="414507"/>
                <a:satOff val="39495"/>
                <a:lumOff val="-16471"/>
                <a:alphaOff val="0"/>
                <a:satMod val="103000"/>
                <a:lumMod val="102000"/>
                <a:tint val="94000"/>
              </a:schemeClr>
            </a:gs>
            <a:gs pos="50000">
              <a:schemeClr val="accent5">
                <a:hueOff val="414507"/>
                <a:satOff val="39495"/>
                <a:lumOff val="-16471"/>
                <a:alphaOff val="0"/>
                <a:satMod val="110000"/>
                <a:lumMod val="100000"/>
                <a:shade val="100000"/>
              </a:schemeClr>
            </a:gs>
            <a:gs pos="100000">
              <a:schemeClr val="accent5">
                <a:hueOff val="414507"/>
                <a:satOff val="39495"/>
                <a:lumOff val="-1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No incluir casillas que estén marcadas previamente,</a:t>
          </a:r>
        </a:p>
      </dsp:txBody>
      <dsp:txXfrm>
        <a:off x="0" y="3119907"/>
        <a:ext cx="6593788" cy="995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7AF7-95CB-4BAB-9FC1-0097C42FEDB1}">
      <dsp:nvSpPr>
        <dsp:cNvPr id="0" name=""/>
        <dsp:cNvSpPr/>
      </dsp:nvSpPr>
      <dsp:spPr>
        <a:xfrm>
          <a:off x="1928" y="620"/>
          <a:ext cx="2586528" cy="168839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Integral</a:t>
          </a:r>
        </a:p>
      </dsp:txBody>
      <dsp:txXfrm>
        <a:off x="51379" y="50071"/>
        <a:ext cx="2487626" cy="1589488"/>
      </dsp:txXfrm>
    </dsp:sp>
    <dsp:sp modelId="{5645C2D0-4172-4AC4-86EF-61399B96ACDB}">
      <dsp:nvSpPr>
        <dsp:cNvPr id="0" name=""/>
        <dsp:cNvSpPr/>
      </dsp:nvSpPr>
      <dsp:spPr>
        <a:xfrm>
          <a:off x="1928" y="1839380"/>
          <a:ext cx="2586528" cy="168839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u="none" kern="1200" dirty="0">
              <a:latin typeface="Arial" pitchFamily="34" charset="0"/>
              <a:cs typeface="Arial" pitchFamily="34" charset="0"/>
            </a:rPr>
            <a:t>Art.  31 de la LPDDPPSOENL, Art. 31 al 38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51379" y="1888831"/>
        <a:ext cx="2487626" cy="1589488"/>
      </dsp:txXfrm>
    </dsp:sp>
    <dsp:sp modelId="{61ED7929-73C2-4D9D-AF3A-32906B4D38E5}">
      <dsp:nvSpPr>
        <dsp:cNvPr id="0" name=""/>
        <dsp:cNvSpPr/>
      </dsp:nvSpPr>
      <dsp:spPr>
        <a:xfrm>
          <a:off x="3022994" y="620"/>
          <a:ext cx="2586528" cy="168839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Simplificado</a:t>
          </a:r>
        </a:p>
      </dsp:txBody>
      <dsp:txXfrm>
        <a:off x="3072445" y="50071"/>
        <a:ext cx="2487626" cy="1589488"/>
      </dsp:txXfrm>
    </dsp:sp>
    <dsp:sp modelId="{CCC385DA-4B39-4017-9BE9-9D312D965489}">
      <dsp:nvSpPr>
        <dsp:cNvPr id="0" name=""/>
        <dsp:cNvSpPr/>
      </dsp:nvSpPr>
      <dsp:spPr>
        <a:xfrm>
          <a:off x="3022994" y="1839380"/>
          <a:ext cx="2586528" cy="168839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pitchFamily="34" charset="0"/>
              <a:cs typeface="Arial" pitchFamily="34" charset="0"/>
            </a:rPr>
            <a:t>Art. 29 de la LPDPPSOENL y 26 al 30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3072445" y="1888831"/>
        <a:ext cx="2487626" cy="1589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9E5E-F566-490D-AFBD-8AFD6E754BFC}">
      <dsp:nvSpPr>
        <dsp:cNvPr id="0" name=""/>
        <dsp:cNvSpPr/>
      </dsp:nvSpPr>
      <dsp:spPr>
        <a:xfrm>
          <a:off x="6658492" y="4084190"/>
          <a:ext cx="202166" cy="823619"/>
        </a:xfrm>
        <a:custGeom>
          <a:avLst/>
          <a:gdLst/>
          <a:ahLst/>
          <a:cxnLst/>
          <a:rect l="0" t="0" r="0" b="0"/>
          <a:pathLst>
            <a:path>
              <a:moveTo>
                <a:pt x="0" y="0"/>
              </a:moveTo>
              <a:lnTo>
                <a:pt x="0" y="823619"/>
              </a:lnTo>
              <a:lnTo>
                <a:pt x="202166" y="823619"/>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92671D-67B2-4DEA-B119-2C41C74CD32D}">
      <dsp:nvSpPr>
        <dsp:cNvPr id="0" name=""/>
        <dsp:cNvSpPr/>
      </dsp:nvSpPr>
      <dsp:spPr>
        <a:xfrm>
          <a:off x="3935983" y="3127269"/>
          <a:ext cx="3261619" cy="283033"/>
        </a:xfrm>
        <a:custGeom>
          <a:avLst/>
          <a:gdLst/>
          <a:ahLst/>
          <a:cxnLst/>
          <a:rect l="0" t="0" r="0" b="0"/>
          <a:pathLst>
            <a:path>
              <a:moveTo>
                <a:pt x="0" y="0"/>
              </a:moveTo>
              <a:lnTo>
                <a:pt x="0" y="141516"/>
              </a:lnTo>
              <a:lnTo>
                <a:pt x="3261619" y="141516"/>
              </a:lnTo>
              <a:lnTo>
                <a:pt x="3261619" y="2830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B7678E-E7F7-46DA-9009-40094BF31F9D}">
      <dsp:nvSpPr>
        <dsp:cNvPr id="0" name=""/>
        <dsp:cNvSpPr/>
      </dsp:nvSpPr>
      <dsp:spPr>
        <a:xfrm>
          <a:off x="5027683" y="4084190"/>
          <a:ext cx="202166" cy="823619"/>
        </a:xfrm>
        <a:custGeom>
          <a:avLst/>
          <a:gdLst/>
          <a:ahLst/>
          <a:cxnLst/>
          <a:rect l="0" t="0" r="0" b="0"/>
          <a:pathLst>
            <a:path>
              <a:moveTo>
                <a:pt x="0" y="0"/>
              </a:moveTo>
              <a:lnTo>
                <a:pt x="0" y="823619"/>
              </a:lnTo>
              <a:lnTo>
                <a:pt x="202166" y="823619"/>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EF9AE9-8DB0-4029-92DC-FF2FC4658C86}">
      <dsp:nvSpPr>
        <dsp:cNvPr id="0" name=""/>
        <dsp:cNvSpPr/>
      </dsp:nvSpPr>
      <dsp:spPr>
        <a:xfrm>
          <a:off x="3935983" y="3127269"/>
          <a:ext cx="1630809" cy="283033"/>
        </a:xfrm>
        <a:custGeom>
          <a:avLst/>
          <a:gdLst/>
          <a:ahLst/>
          <a:cxnLst/>
          <a:rect l="0" t="0" r="0" b="0"/>
          <a:pathLst>
            <a:path>
              <a:moveTo>
                <a:pt x="0" y="0"/>
              </a:moveTo>
              <a:lnTo>
                <a:pt x="0" y="141516"/>
              </a:lnTo>
              <a:lnTo>
                <a:pt x="1630809" y="141516"/>
              </a:lnTo>
              <a:lnTo>
                <a:pt x="1630809" y="2830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FDB4A-0651-4616-AD8B-D39570600A4D}">
      <dsp:nvSpPr>
        <dsp:cNvPr id="0" name=""/>
        <dsp:cNvSpPr/>
      </dsp:nvSpPr>
      <dsp:spPr>
        <a:xfrm>
          <a:off x="3396873" y="4084190"/>
          <a:ext cx="202166" cy="829809"/>
        </a:xfrm>
        <a:custGeom>
          <a:avLst/>
          <a:gdLst/>
          <a:ahLst/>
          <a:cxnLst/>
          <a:rect l="0" t="0" r="0" b="0"/>
          <a:pathLst>
            <a:path>
              <a:moveTo>
                <a:pt x="0" y="0"/>
              </a:moveTo>
              <a:lnTo>
                <a:pt x="0" y="829809"/>
              </a:lnTo>
              <a:lnTo>
                <a:pt x="202166" y="829809"/>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D5F740-F6D3-45CB-95FA-7CD6D68B24DC}">
      <dsp:nvSpPr>
        <dsp:cNvPr id="0" name=""/>
        <dsp:cNvSpPr/>
      </dsp:nvSpPr>
      <dsp:spPr>
        <a:xfrm>
          <a:off x="3890263" y="3127269"/>
          <a:ext cx="91440" cy="283033"/>
        </a:xfrm>
        <a:custGeom>
          <a:avLst/>
          <a:gdLst/>
          <a:ahLst/>
          <a:cxnLst/>
          <a:rect l="0" t="0" r="0" b="0"/>
          <a:pathLst>
            <a:path>
              <a:moveTo>
                <a:pt x="45720" y="0"/>
              </a:moveTo>
              <a:lnTo>
                <a:pt x="45720" y="2830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D78E43-D2F5-4F32-862D-F15EAF546D11}">
      <dsp:nvSpPr>
        <dsp:cNvPr id="0" name=""/>
        <dsp:cNvSpPr/>
      </dsp:nvSpPr>
      <dsp:spPr>
        <a:xfrm>
          <a:off x="1766063" y="4084190"/>
          <a:ext cx="202166" cy="829809"/>
        </a:xfrm>
        <a:custGeom>
          <a:avLst/>
          <a:gdLst/>
          <a:ahLst/>
          <a:cxnLst/>
          <a:rect l="0" t="0" r="0" b="0"/>
          <a:pathLst>
            <a:path>
              <a:moveTo>
                <a:pt x="0" y="0"/>
              </a:moveTo>
              <a:lnTo>
                <a:pt x="0" y="829809"/>
              </a:lnTo>
              <a:lnTo>
                <a:pt x="202166" y="829809"/>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FEB917-2099-4F4F-A7CC-5501EADAA715}">
      <dsp:nvSpPr>
        <dsp:cNvPr id="0" name=""/>
        <dsp:cNvSpPr/>
      </dsp:nvSpPr>
      <dsp:spPr>
        <a:xfrm>
          <a:off x="2305174" y="3127269"/>
          <a:ext cx="1630809" cy="283033"/>
        </a:xfrm>
        <a:custGeom>
          <a:avLst/>
          <a:gdLst/>
          <a:ahLst/>
          <a:cxnLst/>
          <a:rect l="0" t="0" r="0" b="0"/>
          <a:pathLst>
            <a:path>
              <a:moveTo>
                <a:pt x="1630809" y="0"/>
              </a:moveTo>
              <a:lnTo>
                <a:pt x="1630809" y="141516"/>
              </a:lnTo>
              <a:lnTo>
                <a:pt x="0" y="141516"/>
              </a:lnTo>
              <a:lnTo>
                <a:pt x="0" y="2830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13DF55-7E4D-47DF-8F49-A88ADAB77485}">
      <dsp:nvSpPr>
        <dsp:cNvPr id="0" name=""/>
        <dsp:cNvSpPr/>
      </dsp:nvSpPr>
      <dsp:spPr>
        <a:xfrm>
          <a:off x="135253" y="4084190"/>
          <a:ext cx="202166" cy="829809"/>
        </a:xfrm>
        <a:custGeom>
          <a:avLst/>
          <a:gdLst/>
          <a:ahLst/>
          <a:cxnLst/>
          <a:rect l="0" t="0" r="0" b="0"/>
          <a:pathLst>
            <a:path>
              <a:moveTo>
                <a:pt x="0" y="0"/>
              </a:moveTo>
              <a:lnTo>
                <a:pt x="0" y="829809"/>
              </a:lnTo>
              <a:lnTo>
                <a:pt x="202166" y="829809"/>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56B850-B442-472D-AADB-2964193FD752}">
      <dsp:nvSpPr>
        <dsp:cNvPr id="0" name=""/>
        <dsp:cNvSpPr/>
      </dsp:nvSpPr>
      <dsp:spPr>
        <a:xfrm>
          <a:off x="674364" y="3127269"/>
          <a:ext cx="3261619" cy="283033"/>
        </a:xfrm>
        <a:custGeom>
          <a:avLst/>
          <a:gdLst/>
          <a:ahLst/>
          <a:cxnLst/>
          <a:rect l="0" t="0" r="0" b="0"/>
          <a:pathLst>
            <a:path>
              <a:moveTo>
                <a:pt x="3261619" y="0"/>
              </a:moveTo>
              <a:lnTo>
                <a:pt x="3261619" y="141516"/>
              </a:lnTo>
              <a:lnTo>
                <a:pt x="0" y="141516"/>
              </a:lnTo>
              <a:lnTo>
                <a:pt x="0" y="28303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DFB035-3298-4A9A-88B1-877049140AF4}">
      <dsp:nvSpPr>
        <dsp:cNvPr id="0" name=""/>
        <dsp:cNvSpPr/>
      </dsp:nvSpPr>
      <dsp:spPr>
        <a:xfrm>
          <a:off x="2736307" y="2298615"/>
          <a:ext cx="2399352" cy="8286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effectLst/>
            </a:rPr>
            <a:t>EJEMPLOS DE DIFUSIÓN</a:t>
          </a:r>
        </a:p>
      </dsp:txBody>
      <dsp:txXfrm>
        <a:off x="2736307" y="2298615"/>
        <a:ext cx="2399352" cy="828653"/>
      </dsp:txXfrm>
    </dsp:sp>
    <dsp:sp modelId="{7DE7D2EE-7FF7-41D0-BDFE-EA03A0D818F2}">
      <dsp:nvSpPr>
        <dsp:cNvPr id="0" name=""/>
        <dsp:cNvSpPr/>
      </dsp:nvSpPr>
      <dsp:spPr>
        <a:xfrm>
          <a:off x="475" y="3410302"/>
          <a:ext cx="1347776" cy="6738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Físicos</a:t>
          </a:r>
        </a:p>
      </dsp:txBody>
      <dsp:txXfrm>
        <a:off x="475" y="3410302"/>
        <a:ext cx="1347776" cy="673888"/>
      </dsp:txXfrm>
    </dsp:sp>
    <dsp:sp modelId="{96100E25-445A-44C8-A421-F1058104AEA2}">
      <dsp:nvSpPr>
        <dsp:cNvPr id="0" name=""/>
        <dsp:cNvSpPr/>
      </dsp:nvSpPr>
      <dsp:spPr>
        <a:xfrm>
          <a:off x="337420" y="4367223"/>
          <a:ext cx="1347776" cy="10935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Carteles o impresiones en papel.</a:t>
          </a:r>
        </a:p>
      </dsp:txBody>
      <dsp:txXfrm>
        <a:off x="337420" y="4367223"/>
        <a:ext cx="1347776" cy="1093552"/>
      </dsp:txXfrm>
    </dsp:sp>
    <dsp:sp modelId="{7E68474B-72C8-43FA-AB29-A4EAC660373B}">
      <dsp:nvSpPr>
        <dsp:cNvPr id="0" name=""/>
        <dsp:cNvSpPr/>
      </dsp:nvSpPr>
      <dsp:spPr>
        <a:xfrm>
          <a:off x="1631285" y="3410302"/>
          <a:ext cx="1347776" cy="6738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Electrónicos  o digitales</a:t>
          </a:r>
        </a:p>
      </dsp:txBody>
      <dsp:txXfrm>
        <a:off x="1631285" y="3410302"/>
        <a:ext cx="1347776" cy="673888"/>
      </dsp:txXfrm>
    </dsp:sp>
    <dsp:sp modelId="{59F3C394-8C4A-4D72-B190-137CD043B75A}">
      <dsp:nvSpPr>
        <dsp:cNvPr id="0" name=""/>
        <dsp:cNvSpPr/>
      </dsp:nvSpPr>
      <dsp:spPr>
        <a:xfrm>
          <a:off x="1968229" y="4367223"/>
          <a:ext cx="1347776" cy="10935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En una pagina de internet o pantallas electrónicas.</a:t>
          </a:r>
        </a:p>
      </dsp:txBody>
      <dsp:txXfrm>
        <a:off x="1968229" y="4367223"/>
        <a:ext cx="1347776" cy="1093552"/>
      </dsp:txXfrm>
    </dsp:sp>
    <dsp:sp modelId="{E2DF8BDB-0582-4575-B472-EA7DC8A9739F}">
      <dsp:nvSpPr>
        <dsp:cNvPr id="0" name=""/>
        <dsp:cNvSpPr/>
      </dsp:nvSpPr>
      <dsp:spPr>
        <a:xfrm>
          <a:off x="3262095" y="3410302"/>
          <a:ext cx="1347776" cy="6738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Ópticos o visuales</a:t>
          </a:r>
        </a:p>
      </dsp:txBody>
      <dsp:txXfrm>
        <a:off x="3262095" y="3410302"/>
        <a:ext cx="1347776" cy="673888"/>
      </dsp:txXfrm>
    </dsp:sp>
    <dsp:sp modelId="{942CFE04-AD5F-4791-BDC8-D74071D33460}">
      <dsp:nvSpPr>
        <dsp:cNvPr id="0" name=""/>
        <dsp:cNvSpPr/>
      </dsp:nvSpPr>
      <dsp:spPr>
        <a:xfrm>
          <a:off x="3599039" y="4367223"/>
          <a:ext cx="1347776" cy="10935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Videos o versión en dibujos animados.</a:t>
          </a:r>
        </a:p>
      </dsp:txBody>
      <dsp:txXfrm>
        <a:off x="3599039" y="4367223"/>
        <a:ext cx="1347776" cy="1093552"/>
      </dsp:txXfrm>
    </dsp:sp>
    <dsp:sp modelId="{762A833C-FD67-4EC4-9DE2-50089A5CA68B}">
      <dsp:nvSpPr>
        <dsp:cNvPr id="0" name=""/>
        <dsp:cNvSpPr/>
      </dsp:nvSpPr>
      <dsp:spPr>
        <a:xfrm>
          <a:off x="4892905" y="3410302"/>
          <a:ext cx="1347776" cy="6738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Sonoros</a:t>
          </a:r>
        </a:p>
      </dsp:txBody>
      <dsp:txXfrm>
        <a:off x="4892905" y="3410302"/>
        <a:ext cx="1347776" cy="673888"/>
      </dsp:txXfrm>
    </dsp:sp>
    <dsp:sp modelId="{C0CC20AF-EFBE-4306-9766-E2573D48FD6A}">
      <dsp:nvSpPr>
        <dsp:cNvPr id="0" name=""/>
        <dsp:cNvSpPr/>
      </dsp:nvSpPr>
      <dsp:spPr>
        <a:xfrm>
          <a:off x="5229849" y="4367223"/>
          <a:ext cx="1347776" cy="108117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Grabación telefónica</a:t>
          </a:r>
        </a:p>
      </dsp:txBody>
      <dsp:txXfrm>
        <a:off x="5229849" y="4367223"/>
        <a:ext cx="1347776" cy="1081172"/>
      </dsp:txXfrm>
    </dsp:sp>
    <dsp:sp modelId="{CB4FD328-CC2A-4921-BA5C-771CE84846CF}">
      <dsp:nvSpPr>
        <dsp:cNvPr id="0" name=""/>
        <dsp:cNvSpPr/>
      </dsp:nvSpPr>
      <dsp:spPr>
        <a:xfrm>
          <a:off x="6523715" y="3410302"/>
          <a:ext cx="1347776" cy="67388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Otro formato</a:t>
          </a:r>
        </a:p>
      </dsp:txBody>
      <dsp:txXfrm>
        <a:off x="6523715" y="3410302"/>
        <a:ext cx="1347776" cy="673888"/>
      </dsp:txXfrm>
    </dsp:sp>
    <dsp:sp modelId="{6066B839-A53F-4B9E-AB62-01FD1B381D80}">
      <dsp:nvSpPr>
        <dsp:cNvPr id="0" name=""/>
        <dsp:cNvSpPr/>
      </dsp:nvSpPr>
      <dsp:spPr>
        <a:xfrm>
          <a:off x="6860659" y="4367223"/>
          <a:ext cx="1347776" cy="108117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Braille</a:t>
          </a:r>
        </a:p>
      </dsp:txBody>
      <dsp:txXfrm>
        <a:off x="6860659" y="4367223"/>
        <a:ext cx="1347776" cy="1081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8EEEE-2BDE-47B0-BC9B-9BBFF66584D6}">
      <dsp:nvSpPr>
        <dsp:cNvPr id="0" name=""/>
        <dsp:cNvSpPr/>
      </dsp:nvSpPr>
      <dsp:spPr>
        <a:xfrm>
          <a:off x="0" y="1249776"/>
          <a:ext cx="7992888" cy="1666369"/>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68A491-E642-4E2E-A53E-CD8E3969752C}">
      <dsp:nvSpPr>
        <dsp:cNvPr id="0" name=""/>
        <dsp:cNvSpPr/>
      </dsp:nvSpPr>
      <dsp:spPr>
        <a:xfrm>
          <a:off x="3512"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s-MX" sz="2500" kern="1200" dirty="0">
              <a:solidFill>
                <a:srgbClr val="002060"/>
              </a:solidFill>
            </a:rPr>
            <a:t>Personalmente</a:t>
          </a:r>
        </a:p>
      </dsp:txBody>
      <dsp:txXfrm>
        <a:off x="3512" y="0"/>
        <a:ext cx="2318249" cy="1666369"/>
      </dsp:txXfrm>
    </dsp:sp>
    <dsp:sp modelId="{35C83272-EB96-4546-9ABF-EF255316F255}">
      <dsp:nvSpPr>
        <dsp:cNvPr id="0" name=""/>
        <dsp:cNvSpPr/>
      </dsp:nvSpPr>
      <dsp:spPr>
        <a:xfrm>
          <a:off x="954341" y="1874665"/>
          <a:ext cx="416592" cy="4165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5A25A23-D8F8-4671-8974-BC3C756F14F8}">
      <dsp:nvSpPr>
        <dsp:cNvPr id="0" name=""/>
        <dsp:cNvSpPr/>
      </dsp:nvSpPr>
      <dsp:spPr>
        <a:xfrm>
          <a:off x="2437674" y="2499553"/>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s-MX" sz="2500" kern="1200" dirty="0">
              <a:solidFill>
                <a:srgbClr val="002060"/>
              </a:solidFill>
            </a:rPr>
            <a:t>Directa</a:t>
          </a:r>
        </a:p>
      </dsp:txBody>
      <dsp:txXfrm>
        <a:off x="2437674" y="2499553"/>
        <a:ext cx="2318249" cy="1666369"/>
      </dsp:txXfrm>
    </dsp:sp>
    <dsp:sp modelId="{646EF7D5-E748-4A5A-9981-EE538981C32D}">
      <dsp:nvSpPr>
        <dsp:cNvPr id="0" name=""/>
        <dsp:cNvSpPr/>
      </dsp:nvSpPr>
      <dsp:spPr>
        <a:xfrm>
          <a:off x="3388503" y="1874665"/>
          <a:ext cx="416592" cy="416592"/>
        </a:xfrm>
        <a:prstGeom prst="ellipse">
          <a:avLst/>
        </a:prstGeom>
        <a:gradFill rotWithShape="0">
          <a:gsLst>
            <a:gs pos="0">
              <a:schemeClr val="accent5">
                <a:hueOff val="207253"/>
                <a:satOff val="19748"/>
                <a:lumOff val="-8236"/>
                <a:alphaOff val="0"/>
                <a:satMod val="103000"/>
                <a:lumMod val="102000"/>
                <a:tint val="94000"/>
              </a:schemeClr>
            </a:gs>
            <a:gs pos="50000">
              <a:schemeClr val="accent5">
                <a:hueOff val="207253"/>
                <a:satOff val="19748"/>
                <a:lumOff val="-8236"/>
                <a:alphaOff val="0"/>
                <a:satMod val="110000"/>
                <a:lumMod val="100000"/>
                <a:shade val="100000"/>
              </a:schemeClr>
            </a:gs>
            <a:gs pos="100000">
              <a:schemeClr val="accent5">
                <a:hueOff val="207253"/>
                <a:satOff val="19748"/>
                <a:lumOff val="-82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93F2DC1-FD38-422B-961A-9F005916F64E}">
      <dsp:nvSpPr>
        <dsp:cNvPr id="0" name=""/>
        <dsp:cNvSpPr/>
      </dsp:nvSpPr>
      <dsp:spPr>
        <a:xfrm>
          <a:off x="4871836"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s-MX" sz="2500" kern="1200" dirty="0">
              <a:solidFill>
                <a:srgbClr val="002060"/>
              </a:solidFill>
            </a:rPr>
            <a:t>Indirecta</a:t>
          </a:r>
        </a:p>
      </dsp:txBody>
      <dsp:txXfrm>
        <a:off x="4871836" y="0"/>
        <a:ext cx="2318249" cy="1666369"/>
      </dsp:txXfrm>
    </dsp:sp>
    <dsp:sp modelId="{4B767F1A-3EE3-4871-880A-AEF319D4BE8D}">
      <dsp:nvSpPr>
        <dsp:cNvPr id="0" name=""/>
        <dsp:cNvSpPr/>
      </dsp:nvSpPr>
      <dsp:spPr>
        <a:xfrm>
          <a:off x="5822665" y="1874665"/>
          <a:ext cx="416592" cy="416592"/>
        </a:xfrm>
        <a:prstGeom prst="ellipse">
          <a:avLst/>
        </a:prstGeom>
        <a:gradFill rotWithShape="0">
          <a:gsLst>
            <a:gs pos="0">
              <a:schemeClr val="accent5">
                <a:hueOff val="414507"/>
                <a:satOff val="39495"/>
                <a:lumOff val="-16471"/>
                <a:alphaOff val="0"/>
                <a:satMod val="103000"/>
                <a:lumMod val="102000"/>
                <a:tint val="94000"/>
              </a:schemeClr>
            </a:gs>
            <a:gs pos="50000">
              <a:schemeClr val="accent5">
                <a:hueOff val="414507"/>
                <a:satOff val="39495"/>
                <a:lumOff val="-16471"/>
                <a:alphaOff val="0"/>
                <a:satMod val="110000"/>
                <a:lumMod val="100000"/>
                <a:shade val="100000"/>
              </a:schemeClr>
            </a:gs>
            <a:gs pos="100000">
              <a:schemeClr val="accent5">
                <a:hueOff val="414507"/>
                <a:satOff val="39495"/>
                <a:lumOff val="-1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E6F40-5B00-4996-8589-0586741B24F8}">
      <dsp:nvSpPr>
        <dsp:cNvPr id="0" name=""/>
        <dsp:cNvSpPr/>
      </dsp:nvSpPr>
      <dsp:spPr>
        <a:xfrm rot="5400000">
          <a:off x="464826" y="1175037"/>
          <a:ext cx="1387935" cy="2309492"/>
        </a:xfrm>
        <a:prstGeom prst="corner">
          <a:avLst>
            <a:gd name="adj1" fmla="val 16120"/>
            <a:gd name="adj2" fmla="val 161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8C8AB1-4500-4B96-B7D0-A01A31AB0C59}">
      <dsp:nvSpPr>
        <dsp:cNvPr id="0" name=""/>
        <dsp:cNvSpPr/>
      </dsp:nvSpPr>
      <dsp:spPr>
        <a:xfrm>
          <a:off x="233145" y="1865078"/>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b="1" kern="1200" dirty="0">
              <a:solidFill>
                <a:srgbClr val="002060"/>
              </a:solidFill>
            </a:rPr>
            <a:t>1.-Previo</a:t>
          </a:r>
          <a:r>
            <a:rPr lang="es-MX" sz="2000" b="1" kern="1200" baseline="0" dirty="0">
              <a:solidFill>
                <a:srgbClr val="002060"/>
              </a:solidFill>
            </a:rPr>
            <a:t> a la obtención de los datos personales</a:t>
          </a:r>
          <a:endParaRPr lang="es-MX" sz="2000" kern="1200" dirty="0">
            <a:solidFill>
              <a:srgbClr val="002060"/>
            </a:solidFill>
          </a:endParaRPr>
        </a:p>
      </dsp:txBody>
      <dsp:txXfrm>
        <a:off x="233145" y="1865078"/>
        <a:ext cx="2085023" cy="1827644"/>
      </dsp:txXfrm>
    </dsp:sp>
    <dsp:sp modelId="{ED2A1D96-603B-4A9F-84AB-8AB858427B55}">
      <dsp:nvSpPr>
        <dsp:cNvPr id="0" name=""/>
        <dsp:cNvSpPr/>
      </dsp:nvSpPr>
      <dsp:spPr>
        <a:xfrm>
          <a:off x="1924768" y="1005010"/>
          <a:ext cx="393400" cy="393400"/>
        </a:xfrm>
        <a:prstGeom prst="triangle">
          <a:avLst>
            <a:gd name="adj" fmla="val 100000"/>
          </a:avLst>
        </a:prstGeom>
        <a:solidFill>
          <a:schemeClr val="accent2">
            <a:hueOff val="-220674"/>
            <a:satOff val="1055"/>
            <a:lumOff val="1471"/>
            <a:alphaOff val="0"/>
          </a:schemeClr>
        </a:solidFill>
        <a:ln w="6350" cap="flat" cmpd="sng" algn="ctr">
          <a:solidFill>
            <a:schemeClr val="accent2">
              <a:hueOff val="-220674"/>
              <a:satOff val="1055"/>
              <a:lumOff val="1471"/>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2B78BDE-240F-4CC7-A85C-73AFC28131C4}">
      <dsp:nvSpPr>
        <dsp:cNvPr id="0" name=""/>
        <dsp:cNvSpPr/>
      </dsp:nvSpPr>
      <dsp:spPr>
        <a:xfrm rot="5400000">
          <a:off x="3017302" y="543425"/>
          <a:ext cx="1387935" cy="2309492"/>
        </a:xfrm>
        <a:prstGeom prst="corner">
          <a:avLst>
            <a:gd name="adj1" fmla="val 16120"/>
            <a:gd name="adj2" fmla="val 16110"/>
          </a:avLst>
        </a:prstGeom>
        <a:solidFill>
          <a:schemeClr val="accent2">
            <a:hueOff val="-441348"/>
            <a:satOff val="2109"/>
            <a:lumOff val="2941"/>
            <a:alphaOff val="0"/>
          </a:schemeClr>
        </a:solidFill>
        <a:ln w="6350" cap="flat" cmpd="sng" algn="ctr">
          <a:solidFill>
            <a:schemeClr val="accent2">
              <a:hueOff val="-441348"/>
              <a:satOff val="2109"/>
              <a:lumOff val="2941"/>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2E14065-DF33-40EC-B4FD-16BC45764F65}">
      <dsp:nvSpPr>
        <dsp:cNvPr id="0" name=""/>
        <dsp:cNvSpPr/>
      </dsp:nvSpPr>
      <dsp:spPr>
        <a:xfrm>
          <a:off x="2785621" y="1233465"/>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b="1" kern="1200" dirty="0">
              <a:solidFill>
                <a:srgbClr val="002060"/>
              </a:solidFill>
            </a:rPr>
            <a:t>2.-Al</a:t>
          </a:r>
          <a:r>
            <a:rPr lang="es-MX" sz="2000" b="1" kern="1200" baseline="0" dirty="0">
              <a:solidFill>
                <a:srgbClr val="002060"/>
              </a:solidFill>
            </a:rPr>
            <a:t> primer contacto con el titular</a:t>
          </a:r>
          <a:endParaRPr lang="es-MX" sz="2000" kern="1200" dirty="0">
            <a:solidFill>
              <a:srgbClr val="002060"/>
            </a:solidFill>
          </a:endParaRPr>
        </a:p>
      </dsp:txBody>
      <dsp:txXfrm>
        <a:off x="2785621" y="1233465"/>
        <a:ext cx="2085023" cy="1827644"/>
      </dsp:txXfrm>
    </dsp:sp>
    <dsp:sp modelId="{FF5EFEEC-A700-49B6-8804-AF1DC60BB462}">
      <dsp:nvSpPr>
        <dsp:cNvPr id="0" name=""/>
        <dsp:cNvSpPr/>
      </dsp:nvSpPr>
      <dsp:spPr>
        <a:xfrm>
          <a:off x="4477243" y="373397"/>
          <a:ext cx="393400" cy="393400"/>
        </a:xfrm>
        <a:prstGeom prst="triangle">
          <a:avLst>
            <a:gd name="adj" fmla="val 100000"/>
          </a:avLst>
        </a:prstGeom>
        <a:solidFill>
          <a:schemeClr val="accent2">
            <a:hueOff val="-662022"/>
            <a:satOff val="3164"/>
            <a:lumOff val="4412"/>
            <a:alphaOff val="0"/>
          </a:schemeClr>
        </a:solidFill>
        <a:ln w="6350" cap="flat" cmpd="sng" algn="ctr">
          <a:solidFill>
            <a:schemeClr val="accent2">
              <a:hueOff val="-662022"/>
              <a:satOff val="3164"/>
              <a:lumOff val="441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C5CCCEA-303F-4ED2-8AC5-32A02B21123B}">
      <dsp:nvSpPr>
        <dsp:cNvPr id="0" name=""/>
        <dsp:cNvSpPr/>
      </dsp:nvSpPr>
      <dsp:spPr>
        <a:xfrm rot="5400000">
          <a:off x="5569777" y="-88187"/>
          <a:ext cx="1387935" cy="2309492"/>
        </a:xfrm>
        <a:prstGeom prst="corner">
          <a:avLst>
            <a:gd name="adj1" fmla="val 16120"/>
            <a:gd name="adj2" fmla="val 16110"/>
          </a:avLst>
        </a:prstGeom>
        <a:solidFill>
          <a:schemeClr val="accent2">
            <a:hueOff val="-882696"/>
            <a:satOff val="4218"/>
            <a:lumOff val="5883"/>
            <a:alphaOff val="0"/>
          </a:schemeClr>
        </a:solidFill>
        <a:ln w="6350" cap="flat" cmpd="sng" algn="ctr">
          <a:solidFill>
            <a:schemeClr val="accent2">
              <a:hueOff val="-882696"/>
              <a:satOff val="4218"/>
              <a:lumOff val="5883"/>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31699F-3C3F-49FE-98E2-71C098458039}">
      <dsp:nvSpPr>
        <dsp:cNvPr id="0" name=""/>
        <dsp:cNvSpPr/>
      </dsp:nvSpPr>
      <dsp:spPr>
        <a:xfrm>
          <a:off x="5338096" y="601853"/>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b="1" kern="1200" dirty="0">
              <a:solidFill>
                <a:srgbClr val="002060"/>
              </a:solidFill>
            </a:rPr>
            <a:t>3.-Previo al aprovechamiento de los datos personales</a:t>
          </a:r>
          <a:endParaRPr lang="es-MX" sz="2000" kern="1200" dirty="0">
            <a:solidFill>
              <a:srgbClr val="002060"/>
            </a:solidFill>
          </a:endParaRPr>
        </a:p>
      </dsp:txBody>
      <dsp:txXfrm>
        <a:off x="5338096" y="601853"/>
        <a:ext cx="2085023" cy="1827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0276-5DE6-4DBA-AB75-098E829D019D}">
      <dsp:nvSpPr>
        <dsp:cNvPr id="0" name=""/>
        <dsp:cNvSpPr/>
      </dsp:nvSpPr>
      <dsp:spPr>
        <a:xfrm>
          <a:off x="-5454791" y="-835220"/>
          <a:ext cx="6494975" cy="6494975"/>
        </a:xfrm>
        <a:prstGeom prst="blockArc">
          <a:avLst>
            <a:gd name="adj1" fmla="val 18900000"/>
            <a:gd name="adj2" fmla="val 2700000"/>
            <a:gd name="adj3" fmla="val 33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A6E18B-171A-4B18-AC95-583C36900ADB}">
      <dsp:nvSpPr>
        <dsp:cNvPr id="0" name=""/>
        <dsp:cNvSpPr/>
      </dsp:nvSpPr>
      <dsp:spPr>
        <a:xfrm>
          <a:off x="544552" y="370910"/>
          <a:ext cx="7453143" cy="74220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Periódico Oficial del Estado</a:t>
          </a:r>
        </a:p>
      </dsp:txBody>
      <dsp:txXfrm>
        <a:off x="544552" y="370910"/>
        <a:ext cx="7453143" cy="742206"/>
      </dsp:txXfrm>
    </dsp:sp>
    <dsp:sp modelId="{3FB0D46D-25FF-44E4-8F67-3440D898E810}">
      <dsp:nvSpPr>
        <dsp:cNvPr id="0" name=""/>
        <dsp:cNvSpPr/>
      </dsp:nvSpPr>
      <dsp:spPr>
        <a:xfrm>
          <a:off x="80673" y="278134"/>
          <a:ext cx="927758" cy="92775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F3BF9D1-79BE-48F6-96D0-E5BFB0DE1E1E}">
      <dsp:nvSpPr>
        <dsp:cNvPr id="0" name=""/>
        <dsp:cNvSpPr/>
      </dsp:nvSpPr>
      <dsp:spPr>
        <a:xfrm>
          <a:off x="970076" y="1285998"/>
          <a:ext cx="7027619" cy="1139034"/>
        </a:xfrm>
        <a:prstGeom prst="rect">
          <a:avLst/>
        </a:prstGeom>
        <a:gradFill rotWithShape="0">
          <a:gsLst>
            <a:gs pos="0">
              <a:schemeClr val="accent5">
                <a:hueOff val="138169"/>
                <a:satOff val="13165"/>
                <a:lumOff val="-5490"/>
                <a:alphaOff val="0"/>
                <a:lumMod val="110000"/>
                <a:satMod val="105000"/>
                <a:tint val="67000"/>
              </a:schemeClr>
            </a:gs>
            <a:gs pos="50000">
              <a:schemeClr val="accent5">
                <a:hueOff val="138169"/>
                <a:satOff val="13165"/>
                <a:lumOff val="-5490"/>
                <a:alphaOff val="0"/>
                <a:lumMod val="105000"/>
                <a:satMod val="103000"/>
                <a:tint val="73000"/>
              </a:schemeClr>
            </a:gs>
            <a:gs pos="100000">
              <a:schemeClr val="accent5">
                <a:hueOff val="138169"/>
                <a:satOff val="13165"/>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Página de internet del responsable</a:t>
          </a:r>
        </a:p>
      </dsp:txBody>
      <dsp:txXfrm>
        <a:off x="970076" y="1285998"/>
        <a:ext cx="7027619" cy="1139034"/>
      </dsp:txXfrm>
    </dsp:sp>
    <dsp:sp modelId="{BA2FF8B2-2216-4F6C-9426-4640D679801E}">
      <dsp:nvSpPr>
        <dsp:cNvPr id="0" name=""/>
        <dsp:cNvSpPr/>
      </dsp:nvSpPr>
      <dsp:spPr>
        <a:xfrm>
          <a:off x="407372" y="1291239"/>
          <a:ext cx="1125407" cy="1128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38169"/>
              <a:satOff val="13165"/>
              <a:lumOff val="-549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3D940C8-42F8-46EF-B72A-234A663524F3}">
      <dsp:nvSpPr>
        <dsp:cNvPr id="0" name=""/>
        <dsp:cNvSpPr/>
      </dsp:nvSpPr>
      <dsp:spPr>
        <a:xfrm>
          <a:off x="970076" y="2491961"/>
          <a:ext cx="7027619" cy="1183900"/>
        </a:xfrm>
        <a:prstGeom prst="rect">
          <a:avLst/>
        </a:prstGeom>
        <a:gradFill rotWithShape="0">
          <a:gsLst>
            <a:gs pos="0">
              <a:schemeClr val="accent5">
                <a:hueOff val="276338"/>
                <a:satOff val="26330"/>
                <a:lumOff val="-10981"/>
                <a:alphaOff val="0"/>
                <a:lumMod val="110000"/>
                <a:satMod val="105000"/>
                <a:tint val="67000"/>
              </a:schemeClr>
            </a:gs>
            <a:gs pos="50000">
              <a:schemeClr val="accent5">
                <a:hueOff val="276338"/>
                <a:satOff val="26330"/>
                <a:lumOff val="-10981"/>
                <a:alphaOff val="0"/>
                <a:lumMod val="105000"/>
                <a:satMod val="103000"/>
                <a:tint val="73000"/>
              </a:schemeClr>
            </a:gs>
            <a:gs pos="100000">
              <a:schemeClr val="accent5">
                <a:hueOff val="276338"/>
                <a:satOff val="26330"/>
                <a:lumOff val="-10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970076" y="2491961"/>
        <a:ext cx="7027619" cy="1183900"/>
      </dsp:txXfrm>
    </dsp:sp>
    <dsp:sp modelId="{2BB8BF1C-30F2-44E9-A2C8-2C4906AA31C9}">
      <dsp:nvSpPr>
        <dsp:cNvPr id="0" name=""/>
        <dsp:cNvSpPr/>
      </dsp:nvSpPr>
      <dsp:spPr>
        <a:xfrm>
          <a:off x="395632" y="2523783"/>
          <a:ext cx="1148889" cy="117213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76338"/>
              <a:satOff val="26330"/>
              <a:lumOff val="-10981"/>
              <a:alphaOff val="0"/>
            </a:schemeClr>
          </a:solidFill>
          <a:prstDash val="solid"/>
          <a:miter lim="800000"/>
        </a:ln>
        <a:effectLst/>
      </dsp:spPr>
      <dsp:style>
        <a:lnRef idx="1">
          <a:scrgbClr r="0" g="0" b="0"/>
        </a:lnRef>
        <a:fillRef idx="2">
          <a:scrgbClr r="0" g="0" b="0"/>
        </a:fillRef>
        <a:effectRef idx="0">
          <a:scrgbClr r="0" g="0" b="0"/>
        </a:effectRef>
        <a:fontRef idx="minor"/>
      </dsp:style>
    </dsp:sp>
    <dsp:sp modelId="{CF46C46F-0A06-483B-BA3A-5583E2002F92}">
      <dsp:nvSpPr>
        <dsp:cNvPr id="0" name=""/>
        <dsp:cNvSpPr/>
      </dsp:nvSpPr>
      <dsp:spPr>
        <a:xfrm>
          <a:off x="544552" y="3727898"/>
          <a:ext cx="7453143" cy="873628"/>
        </a:xfrm>
        <a:prstGeom prst="rect">
          <a:avLst/>
        </a:prstGeom>
        <a:gradFill rotWithShape="0">
          <a:gsLst>
            <a:gs pos="0">
              <a:schemeClr val="accent5">
                <a:hueOff val="414507"/>
                <a:satOff val="39495"/>
                <a:lumOff val="-16471"/>
                <a:alphaOff val="0"/>
                <a:lumMod val="110000"/>
                <a:satMod val="105000"/>
                <a:tint val="67000"/>
              </a:schemeClr>
            </a:gs>
            <a:gs pos="50000">
              <a:schemeClr val="accent5">
                <a:hueOff val="414507"/>
                <a:satOff val="39495"/>
                <a:lumOff val="-16471"/>
                <a:alphaOff val="0"/>
                <a:lumMod val="105000"/>
                <a:satMod val="103000"/>
                <a:tint val="73000"/>
              </a:schemeClr>
            </a:gs>
            <a:gs pos="100000">
              <a:schemeClr val="accent5">
                <a:hueOff val="414507"/>
                <a:satOff val="39495"/>
                <a:lumOff val="-1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544552" y="3727898"/>
        <a:ext cx="7453143" cy="873628"/>
      </dsp:txXfrm>
    </dsp:sp>
    <dsp:sp modelId="{65CB356F-DDB0-4638-871A-D580D76C2E69}">
      <dsp:nvSpPr>
        <dsp:cNvPr id="0" name=""/>
        <dsp:cNvSpPr/>
      </dsp:nvSpPr>
      <dsp:spPr>
        <a:xfrm>
          <a:off x="80673" y="3677323"/>
          <a:ext cx="927758" cy="92775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14507"/>
              <a:satOff val="39495"/>
              <a:lumOff val="-1647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25564-0155-436D-9616-F65730555F81}">
      <dsp:nvSpPr>
        <dsp:cNvPr id="0" name=""/>
        <dsp:cNvSpPr/>
      </dsp:nvSpPr>
      <dsp:spPr>
        <a:xfrm>
          <a:off x="0" y="3862498"/>
          <a:ext cx="7848872" cy="84502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IV. Modifique las condiciones de las transferencias o se pretendan realizar transferencias no previstas y el consentimiento del titular sea necesario.</a:t>
          </a:r>
        </a:p>
      </dsp:txBody>
      <dsp:txXfrm>
        <a:off x="0" y="3862498"/>
        <a:ext cx="7848872" cy="845020"/>
      </dsp:txXfrm>
    </dsp:sp>
    <dsp:sp modelId="{D34D4EA2-CFEA-4377-8919-94A7B65B9200}">
      <dsp:nvSpPr>
        <dsp:cNvPr id="0" name=""/>
        <dsp:cNvSpPr/>
      </dsp:nvSpPr>
      <dsp:spPr>
        <a:xfrm rot="10800000">
          <a:off x="0" y="2575532"/>
          <a:ext cx="7848872" cy="1299641"/>
        </a:xfrm>
        <a:prstGeom prst="upArrowCallout">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III. Cambie finalidades del aviso de privacidad original.</a:t>
          </a:r>
        </a:p>
      </dsp:txBody>
      <dsp:txXfrm rot="10800000">
        <a:off x="0" y="2575532"/>
        <a:ext cx="7848872" cy="844468"/>
      </dsp:txXfrm>
    </dsp:sp>
    <dsp:sp modelId="{7A4B549B-6924-4AF9-8DCF-CABD5194EC5F}">
      <dsp:nvSpPr>
        <dsp:cNvPr id="0" name=""/>
        <dsp:cNvSpPr/>
      </dsp:nvSpPr>
      <dsp:spPr>
        <a:xfrm rot="10800000">
          <a:off x="0" y="1288566"/>
          <a:ext cx="7848872" cy="1299641"/>
        </a:xfrm>
        <a:prstGeom prst="upArrowCallout">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 Requiera recabar datos personales sensibles adicionales, a los del aviso original</a:t>
          </a:r>
        </a:p>
      </dsp:txBody>
      <dsp:txXfrm rot="10800000">
        <a:off x="0" y="1288566"/>
        <a:ext cx="7848872" cy="844468"/>
      </dsp:txXfrm>
    </dsp:sp>
    <dsp:sp modelId="{ED68834C-50FF-4767-893F-5334DC9999D3}">
      <dsp:nvSpPr>
        <dsp:cNvPr id="0" name=""/>
        <dsp:cNvSpPr/>
      </dsp:nvSpPr>
      <dsp:spPr>
        <a:xfrm rot="10800000">
          <a:off x="0" y="72002"/>
          <a:ext cx="7848872" cy="1299641"/>
        </a:xfrm>
        <a:prstGeom prst="upArrowCallout">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 Cambie su identidad el S.O</a:t>
          </a:r>
        </a:p>
      </dsp:txBody>
      <dsp:txXfrm rot="10800000">
        <a:off x="0" y="72002"/>
        <a:ext cx="7848872" cy="844468"/>
      </dsp:txXfrm>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7931AC-C0C0-2445-B307-F06A0AC62C83}" type="datetimeFigureOut">
              <a:rPr lang="es-ES_tradnl" smtClean="0"/>
              <a:pPr/>
              <a:t>03/03/2025</a:t>
            </a:fld>
            <a:endParaRPr lang="es-ES_tradnl"/>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DC36C2-901F-874D-A8B7-EAFAA58A6164}" type="slidenum">
              <a:rPr lang="es-ES_tradnl" smtClean="0"/>
              <a:pPr/>
              <a:t>‹Nº›</a:t>
            </a:fld>
            <a:endParaRPr lang="es-ES_tradnl"/>
          </a:p>
        </p:txBody>
      </p:sp>
    </p:spTree>
    <p:extLst>
      <p:ext uri="{BB962C8B-B14F-4D97-AF65-F5344CB8AC3E}">
        <p14:creationId xmlns:p14="http://schemas.microsoft.com/office/powerpoint/2010/main" val="2050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E6106-9A99-4528-97C6-FCCB39452831}" type="slidenum">
              <a:rPr lang="es-MX" altLang="es-MX">
                <a:latin typeface="Calibri" panose="020F0502020204030204" pitchFamily="34" charset="0"/>
              </a:rPr>
              <a:pPr/>
              <a:t>1</a:t>
            </a:fld>
            <a:endParaRPr lang="es-MX" altLang="es-MX">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a:t>Hay que atender el perfil de los usuarios a los que va dirigido. </a:t>
            </a:r>
          </a:p>
        </p:txBody>
      </p:sp>
      <p:sp>
        <p:nvSpPr>
          <p:cNvPr id="8806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FDCF11-C187-49D7-8904-FD8FFDDA4024}" type="slidenum">
              <a:rPr lang="es-MX" altLang="es-MX">
                <a:latin typeface="Calibri" panose="020F0502020204030204" pitchFamily="34" charset="0"/>
              </a:rPr>
              <a:pPr/>
              <a:t>17</a:t>
            </a:fld>
            <a:endParaRPr lang="es-MX" altLang="es-MX">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A80A2DC4-55B1-472F-B9A9-0725F24024CB}" type="slidenum">
              <a:rPr lang="es-MX" altLang="es-MX" smtClean="0"/>
              <a:pPr>
                <a:defRPr/>
              </a:pPr>
              <a:t>26</a:t>
            </a:fld>
            <a:endParaRPr lang="es-MX" altLang="es-MX"/>
          </a:p>
        </p:txBody>
      </p:sp>
    </p:spTree>
    <p:extLst>
      <p:ext uri="{BB962C8B-B14F-4D97-AF65-F5344CB8AC3E}">
        <p14:creationId xmlns:p14="http://schemas.microsoft.com/office/powerpoint/2010/main" val="172056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14029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51223A-9FCD-4ABA-864A-ECA349722ADB}" type="slidenum">
              <a:rPr lang="es-MX" altLang="es-MX">
                <a:latin typeface="Calibri" panose="020F0502020204030204" pitchFamily="34" charset="0"/>
              </a:rPr>
              <a:pPr/>
              <a:t>46</a:t>
            </a:fld>
            <a:endParaRPr lang="es-MX" altLang="es-MX">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6FA86-4386-4E21-BD9E-2D881E91CE40}"/>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41F751F-3EEC-4700-B0F2-2C8F75987D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5B6A5B8-658E-4D04-AE9A-DE2CB4FC8642}"/>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0E73B794-33DF-4512-8E1E-5E7F91C2C05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EA8F057-A637-4C34-BB5A-B78F7E33DBAD}"/>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7860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4D744-11CF-4A2B-B443-4CF2BDFE61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4F45B1-F08C-4AE5-939B-56A406CF79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6FAF4B-907B-4CFA-A7FB-CEB140D6D58B}"/>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7C0987BE-DCA4-4283-9A4B-DFA4C8AAB87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737D1BF-3620-4022-B728-902CD837B6C0}"/>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43122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1EDB9C-ABA5-4C3C-A4CA-9BEBF690BDA8}"/>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C5ED415-0D41-4358-90A0-AC0D4C518AF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710B58-7AED-484A-94B7-09FE63C86ACD}"/>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51EA6A7D-AE08-4F51-B0A0-471B8404C8A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5EAE23E-ACD5-4DD6-8557-27AE560CA302}"/>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38748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238D6-0AA8-4D61-953B-C1B9488BD7D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5A2C3B-1BA9-449E-BB03-F80CB53EEF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57072E-4C04-4560-907B-F4E136AE8791}"/>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2711770C-7F40-4FC5-B2F6-A7DC77C0AB7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17A5103-274B-4066-8144-F643FA960A60}"/>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777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CCD3-FAC9-4764-B3EE-A12D403AFA3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5CEF594-2B15-47E1-BED8-878086356F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C503A6-9A2C-4FEF-A09D-D9AACBBAA366}"/>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EAA13BFF-0CD9-4F2C-B88D-E6C2E43FCF9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323233F-2443-445B-A6C7-11180C059951}"/>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29488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7FE7E-A000-433B-9755-260C5CD7671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A2B88D4-1A2E-4228-A1D8-FAC9D827BAC1}"/>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C5F4262-7697-4F6B-A997-675F807302C0}"/>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255A0FE-9521-4ECC-A52F-12F71887410C}"/>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6" name="Marcador de pie de página 5">
            <a:extLst>
              <a:ext uri="{FF2B5EF4-FFF2-40B4-BE49-F238E27FC236}">
                <a16:creationId xmlns:a16="http://schemas.microsoft.com/office/drawing/2014/main" id="{2CB3A078-5637-4A6A-B8A2-660208F949D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DD161F21-28B5-4033-B208-DE388493DA91}"/>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3718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1AEB4-A922-47C2-8BB0-FEAB42BDF1FE}"/>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E44319-FE6C-4C01-A2AC-00312C1985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22C8455-A396-42F0-A505-D0935B94FBAE}"/>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990CF3E-52C6-4116-B2C6-5B26B2C969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489A06-D14A-46B1-9A99-3B2DCE6B5460}"/>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B6BEAEB-03AA-4FB3-97D4-02243BE30C5D}"/>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8" name="Marcador de pie de página 7">
            <a:extLst>
              <a:ext uri="{FF2B5EF4-FFF2-40B4-BE49-F238E27FC236}">
                <a16:creationId xmlns:a16="http://schemas.microsoft.com/office/drawing/2014/main" id="{03EAA58B-8B30-4387-9FC7-543F748E34C7}"/>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6918A4E5-59FA-4722-B73A-18799CA5DA6A}"/>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52952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9FB17-DF96-4E3D-9605-D644B9FDB1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3C16359-F1D4-446D-B627-2AE40190AE82}"/>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4" name="Marcador de pie de página 3">
            <a:extLst>
              <a:ext uri="{FF2B5EF4-FFF2-40B4-BE49-F238E27FC236}">
                <a16:creationId xmlns:a16="http://schemas.microsoft.com/office/drawing/2014/main" id="{7BD3DCD7-6AB6-4D5D-BA00-05178C02712E}"/>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DFAFA688-9572-4E9F-820E-510055E89D23}"/>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8805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50C4BA-784E-439A-AF10-2BE00C08C8B0}"/>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3" name="Marcador de pie de página 2">
            <a:extLst>
              <a:ext uri="{FF2B5EF4-FFF2-40B4-BE49-F238E27FC236}">
                <a16:creationId xmlns:a16="http://schemas.microsoft.com/office/drawing/2014/main" id="{DE1AFACE-FB13-40AC-999A-6234DED579FA}"/>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FCD5E3CC-E972-483D-9AA3-F73156AEAEF5}"/>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5311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CCA1D-18CA-47AD-9C26-E73B9322735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A240EB3-8C3F-4BF4-9539-50D5C5C243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07C55BC-0081-41DA-9729-0939EC3421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327A60-2A9C-47D1-9E35-3D3F64AC784E}"/>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6" name="Marcador de pie de página 5">
            <a:extLst>
              <a:ext uri="{FF2B5EF4-FFF2-40B4-BE49-F238E27FC236}">
                <a16:creationId xmlns:a16="http://schemas.microsoft.com/office/drawing/2014/main" id="{BFBB9BD5-3510-44B6-8924-8F9445E1A492}"/>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24357158-8ED8-4AF3-A8CA-C347A7606FE5}"/>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47921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BA0F5-83D3-42F1-B8B1-E7436F5B05A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A353A18-C2C1-493D-8F93-CA46949C45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D0D20DD6-16D2-48BB-B306-01AEBF3957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D16181-C380-45BC-828A-F55AECB3147F}"/>
              </a:ext>
            </a:extLst>
          </p:cNvPr>
          <p:cNvSpPr>
            <a:spLocks noGrp="1"/>
          </p:cNvSpPr>
          <p:nvPr>
            <p:ph type="dt" sz="half" idx="10"/>
          </p:nvPr>
        </p:nvSpPr>
        <p:spPr/>
        <p:txBody>
          <a:bodyPr/>
          <a:lstStyle/>
          <a:p>
            <a:fld id="{5B61D223-2B57-404A-8A40-84E25D8D1DFC}" type="datetimeFigureOut">
              <a:rPr lang="es-ES_tradnl" smtClean="0"/>
              <a:pPr/>
              <a:t>03/03/2025</a:t>
            </a:fld>
            <a:endParaRPr lang="es-ES_tradnl"/>
          </a:p>
        </p:txBody>
      </p:sp>
      <p:sp>
        <p:nvSpPr>
          <p:cNvPr id="6" name="Marcador de pie de página 5">
            <a:extLst>
              <a:ext uri="{FF2B5EF4-FFF2-40B4-BE49-F238E27FC236}">
                <a16:creationId xmlns:a16="http://schemas.microsoft.com/office/drawing/2014/main" id="{1D81F4D0-B90A-4516-BB19-6FCCDF157C1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9E5E228-203B-49CA-A36C-6A36CBAF8CA9}"/>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9299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22A899-F5F8-40CB-9158-66B8CAA6EE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1E44D39-BD86-4B11-9F73-A331C4A6BF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EF801A-AD3D-4FDE-9ECA-57A202B47E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61D223-2B57-404A-8A40-84E25D8D1DFC}" type="datetimeFigureOut">
              <a:rPr lang="es-ES_tradnl" smtClean="0"/>
              <a:pPr/>
              <a:t>03/03/2025</a:t>
            </a:fld>
            <a:endParaRPr lang="es-ES_tradnl"/>
          </a:p>
        </p:txBody>
      </p:sp>
      <p:sp>
        <p:nvSpPr>
          <p:cNvPr id="5" name="Marcador de pie de página 4">
            <a:extLst>
              <a:ext uri="{FF2B5EF4-FFF2-40B4-BE49-F238E27FC236}">
                <a16:creationId xmlns:a16="http://schemas.microsoft.com/office/drawing/2014/main" id="{FE4D3D14-D93F-4A26-A520-FA65EEE0D5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7190F623-49FA-48AD-BB2D-9B4490D024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888447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www.plataformadetransparencia.org.mx/" TargetMode="External"/><Relationship Id="rId2" Type="http://schemas.openxmlformats.org/officeDocument/2006/relationships/hyperlink" Target="mailto:ut@infonl.mx" TargetMode="External"/><Relationship Id="rId1" Type="http://schemas.openxmlformats.org/officeDocument/2006/relationships/slideLayout" Target="../slideLayouts/slideLayout2.xml"/><Relationship Id="rId5" Type="http://schemas.openxmlformats.org/officeDocument/2006/relationships/hyperlink" Target="https://infonl.mx/descargas/1_2-AVISO-INTEGRAL-CAPACITACION-PRESENCIAL.docx" TargetMode="External"/><Relationship Id="rId4" Type="http://schemas.openxmlformats.org/officeDocument/2006/relationships/hyperlink" Target="https://cotai.org.mx/descargas/privacidad/3.-%20Capacitaci%C3%B3n/8.-AVISO%20%20INTEGRAL%20CAPACITACION%20PRESENCIAL.doc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infonl.mx/proteccion-de-datos-personales/"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cotai.org.mx/descargas/mn/Lineamientos_Proteccion_Datos_Personales_20_08_2020.pdf" TargetMode="External"/><Relationship Id="rId2" Type="http://schemas.openxmlformats.org/officeDocument/2006/relationships/hyperlink" Target="https://infonl.mx/wp-content/uploads/2022/11/LEY-DE-PROTECCION-DE-DATOS-PERSONALES-EN-POSESION-DE-SUJETOS-OBLIGADOS-DEL-ESTADO-DE-NUEVO-LEON-11_12_2019.pdf" TargetMode="External"/><Relationship Id="rId1" Type="http://schemas.openxmlformats.org/officeDocument/2006/relationships/slideLayout" Target="../slideLayouts/slideLayout2.xml"/><Relationship Id="rId4" Type="http://schemas.openxmlformats.org/officeDocument/2006/relationships/hyperlink" Target="https://www.dof.gob.mx/nota_detalle.php?codigo=5512847&amp;fecha=12/02/2018#gsc.tab=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Subtítulo"/>
          <p:cNvSpPr txBox="1">
            <a:spLocks/>
          </p:cNvSpPr>
          <p:nvPr/>
        </p:nvSpPr>
        <p:spPr bwMode="auto">
          <a:xfrm>
            <a:off x="899344" y="3933056"/>
            <a:ext cx="7866062" cy="1512888"/>
          </a:xfrm>
          <a:prstGeom prst="rect">
            <a:avLst/>
          </a:prstGeom>
          <a:noFill/>
          <a:ln w="9525">
            <a:noFill/>
            <a:miter lim="800000"/>
            <a:headEnd/>
            <a:tailEnd/>
          </a:ln>
        </p:spPr>
        <p:txBody>
          <a:bodyPr/>
          <a:lstStyle/>
          <a:p>
            <a:pPr algn="ctr" eaLnBrk="1" hangingPunct="1">
              <a:spcBef>
                <a:spcPct val="20000"/>
              </a:spcBef>
              <a:buFont typeface="Arial" charset="0"/>
              <a:buNone/>
              <a:defRPr/>
            </a:pPr>
            <a:r>
              <a:rPr lang="es-MX" altLang="es-MX" sz="4000" b="1" dirty="0">
                <a:solidFill>
                  <a:schemeClr val="tx2">
                    <a:lumMod val="50000"/>
                  </a:schemeClr>
                </a:solidFill>
                <a:effectLst>
                  <a:outerShdw blurRad="38100" dist="38100" dir="2700000" algn="tl">
                    <a:srgbClr val="000000">
                      <a:alpha val="43137"/>
                    </a:srgbClr>
                  </a:outerShdw>
                </a:effectLst>
                <a:latin typeface="Calibri" pitchFamily="34" charset="0"/>
                <a:cs typeface="Arial" charset="0"/>
              </a:rPr>
              <a:t>Taller de cumplimiento al principio de información</a:t>
            </a:r>
          </a:p>
        </p:txBody>
      </p:sp>
      <p:pic>
        <p:nvPicPr>
          <p:cNvPr id="3" name="Picture 2" descr="Qué es y para qué sirve el aviso de privacidad?">
            <a:extLst>
              <a:ext uri="{FF2B5EF4-FFF2-40B4-BE49-F238E27FC236}">
                <a16:creationId xmlns:a16="http://schemas.microsoft.com/office/drawing/2014/main" id="{11B4B7A2-21A3-5BC9-816E-7E7E1D9A8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400" y="1178743"/>
            <a:ext cx="4121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E12BE184-2FD5-47BF-BAF1-66BBCCFFF452}"/>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dirty="0">
              <a:latin typeface="Tw Cen MT" panose="020B0602020104020603" pitchFamily="34" charset="0"/>
            </a:endParaRPr>
          </a:p>
        </p:txBody>
      </p:sp>
      <p:sp>
        <p:nvSpPr>
          <p:cNvPr id="17411" name="AutoShape 8"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6D3E43AA-F6A8-4AAD-BB11-CFDB0CC707A0}"/>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dirty="0">
              <a:latin typeface="Tw Cen MT" panose="020B0602020104020603" pitchFamily="34" charset="0"/>
            </a:endParaRPr>
          </a:p>
        </p:txBody>
      </p:sp>
      <p:sp>
        <p:nvSpPr>
          <p:cNvPr id="3" name="1 Título">
            <a:extLst>
              <a:ext uri="{FF2B5EF4-FFF2-40B4-BE49-F238E27FC236}">
                <a16:creationId xmlns:a16="http://schemas.microsoft.com/office/drawing/2014/main" id="{0CB4A952-225F-B893-F4AE-E395536088DB}"/>
              </a:ext>
            </a:extLst>
          </p:cNvPr>
          <p:cNvSpPr txBox="1">
            <a:spLocks/>
          </p:cNvSpPr>
          <p:nvPr/>
        </p:nvSpPr>
        <p:spPr bwMode="auto">
          <a:xfrm>
            <a:off x="1150938" y="1112838"/>
            <a:ext cx="6734175" cy="1584325"/>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s-MX" sz="2800" b="1" dirty="0">
                <a:solidFill>
                  <a:srgbClr val="002060"/>
                </a:solidFill>
                <a:latin typeface="+mn-lt"/>
              </a:rPr>
              <a:t>PRINCIPIOS Y DEBERES QUE RIGEN EL DERECHO A LA PROTECCIÓN DEL DATO PERSONAL</a:t>
            </a:r>
          </a:p>
        </p:txBody>
      </p:sp>
      <p:sp>
        <p:nvSpPr>
          <p:cNvPr id="4" name="2 Marcador de contenido">
            <a:extLst>
              <a:ext uri="{FF2B5EF4-FFF2-40B4-BE49-F238E27FC236}">
                <a16:creationId xmlns:a16="http://schemas.microsoft.com/office/drawing/2014/main" id="{E1A9B147-3D3C-E6F0-10C5-4A15F619E5A4}"/>
              </a:ext>
            </a:extLst>
          </p:cNvPr>
          <p:cNvSpPr txBox="1">
            <a:spLocks/>
          </p:cNvSpPr>
          <p:nvPr/>
        </p:nvSpPr>
        <p:spPr bwMode="auto">
          <a:xfrm>
            <a:off x="1049973" y="2907983"/>
            <a:ext cx="748823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buFont typeface="Arial" panose="020B0604020202020204" pitchFamily="34" charset="0"/>
              <a:buNone/>
            </a:pPr>
            <a:r>
              <a:rPr lang="es-MX" altLang="es-MX" dirty="0">
                <a:latin typeface="Calibri" panose="020F0502020204030204" pitchFamily="34" charset="0"/>
              </a:rPr>
              <a:t>El  derecho a la protección de los datos personales se regula a través de ocho principios y dos deberes, los cuales se traducen en obligaciones concretas para los responsables del tratamiento</a:t>
            </a:r>
          </a:p>
        </p:txBody>
      </p:sp>
      <p:sp>
        <p:nvSpPr>
          <p:cNvPr id="5" name="CuadroTexto 2">
            <a:extLst>
              <a:ext uri="{FF2B5EF4-FFF2-40B4-BE49-F238E27FC236}">
                <a16:creationId xmlns:a16="http://schemas.microsoft.com/office/drawing/2014/main" id="{982A0557-E055-3B20-734A-C0FCF83B6247}"/>
              </a:ext>
            </a:extLst>
          </p:cNvPr>
          <p:cNvSpPr txBox="1">
            <a:spLocks noChangeArrowheads="1"/>
          </p:cNvSpPr>
          <p:nvPr/>
        </p:nvSpPr>
        <p:spPr bwMode="auto">
          <a:xfrm>
            <a:off x="222250" y="6161088"/>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2000" b="1" dirty="0">
                <a:solidFill>
                  <a:srgbClr val="002060"/>
                </a:solidFill>
              </a:rPr>
              <a:t>Ley Local: art. 16</a:t>
            </a:r>
            <a:endParaRPr lang="es-ES" altLang="es-MX" sz="2000" b="1" dirty="0">
              <a:solidFill>
                <a:srgbClr val="002060"/>
              </a:solidFill>
            </a:endParaRPr>
          </a:p>
        </p:txBody>
      </p:sp>
    </p:spTree>
    <p:extLst>
      <p:ext uri="{BB962C8B-B14F-4D97-AF65-F5344CB8AC3E}">
        <p14:creationId xmlns:p14="http://schemas.microsoft.com/office/powerpoint/2010/main" val="32118747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132B39A1-F0FB-486E-B69B-39DDF54FA3FD}"/>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18435" name="AutoShape 6"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DDAA839A-699D-4D5C-B3F2-D5A2918C3971}"/>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18436" name="AutoShape 8"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F164677F-FD0A-459B-80FD-B6BB1F4FF931}"/>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2" name="Rectángulo 1">
            <a:extLst>
              <a:ext uri="{FF2B5EF4-FFF2-40B4-BE49-F238E27FC236}">
                <a16:creationId xmlns:a16="http://schemas.microsoft.com/office/drawing/2014/main" id="{408097B3-2C94-4166-A417-8E10950E8465}"/>
              </a:ext>
            </a:extLst>
          </p:cNvPr>
          <p:cNvSpPr/>
          <p:nvPr/>
        </p:nvSpPr>
        <p:spPr>
          <a:xfrm>
            <a:off x="194100" y="5888845"/>
            <a:ext cx="7087645" cy="5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60 Rectángulo redondeado">
            <a:extLst>
              <a:ext uri="{FF2B5EF4-FFF2-40B4-BE49-F238E27FC236}">
                <a16:creationId xmlns:a16="http://schemas.microsoft.com/office/drawing/2014/main" id="{742BCA95-7360-F042-7632-AD35C9C89073}"/>
              </a:ext>
            </a:extLst>
          </p:cNvPr>
          <p:cNvSpPr/>
          <p:nvPr/>
        </p:nvSpPr>
        <p:spPr>
          <a:xfrm>
            <a:off x="1071538" y="2071678"/>
            <a:ext cx="1258345" cy="788445"/>
          </a:xfrm>
          <a:prstGeom prst="roundRect">
            <a:avLst>
              <a:gd name="adj" fmla="val 10000"/>
            </a:avLst>
          </a:prstGeom>
          <a:blipFill>
            <a:blip r:embed="rId2" cstate="print"/>
            <a:srcRect/>
            <a:stretch>
              <a:fillRect t="-29000" b="-29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s-MX"/>
          </a:p>
        </p:txBody>
      </p:sp>
      <p:pic>
        <p:nvPicPr>
          <p:cNvPr id="5" name="10 Imagen">
            <a:extLst>
              <a:ext uri="{FF2B5EF4-FFF2-40B4-BE49-F238E27FC236}">
                <a16:creationId xmlns:a16="http://schemas.microsoft.com/office/drawing/2014/main" id="{BAFA90C8-FE7C-056E-775B-8D60988F0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50" t="24168" r="39531" b="29002"/>
          <a:stretch>
            <a:fillRect/>
          </a:stretch>
        </p:blipFill>
        <p:spPr bwMode="auto">
          <a:xfrm>
            <a:off x="785813" y="3929063"/>
            <a:ext cx="17430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capacitacion.siete\Pictures\archives.jpg">
            <a:extLst>
              <a:ext uri="{FF2B5EF4-FFF2-40B4-BE49-F238E27FC236}">
                <a16:creationId xmlns:a16="http://schemas.microsoft.com/office/drawing/2014/main" id="{C85B3B94-BAED-798F-96A1-15C95C9AD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375" b="11874"/>
          <a:stretch>
            <a:fillRect/>
          </a:stretch>
        </p:blipFill>
        <p:spPr bwMode="auto">
          <a:xfrm>
            <a:off x="5103813" y="4891088"/>
            <a:ext cx="145573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66">
            <a:extLst>
              <a:ext uri="{FF2B5EF4-FFF2-40B4-BE49-F238E27FC236}">
                <a16:creationId xmlns:a16="http://schemas.microsoft.com/office/drawing/2014/main" id="{51F182B3-71A2-E728-61AB-21DCDA7091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3925" y="4025900"/>
            <a:ext cx="7953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62">
            <a:extLst>
              <a:ext uri="{FF2B5EF4-FFF2-40B4-BE49-F238E27FC236}">
                <a16:creationId xmlns:a16="http://schemas.microsoft.com/office/drawing/2014/main" id="{AAEBD97C-8A33-091C-BDCA-1B0B6827941A}"/>
              </a:ext>
            </a:extLst>
          </p:cNvPr>
          <p:cNvPicPr>
            <a:picLocks noChangeAspect="1"/>
          </p:cNvPicPr>
          <p:nvPr/>
        </p:nvPicPr>
        <p:blipFill>
          <a:blip r:embed="rId6">
            <a:extLst>
              <a:ext uri="{28A0092B-C50C-407E-A947-70E740481C1C}">
                <a14:useLocalDpi xmlns:a14="http://schemas.microsoft.com/office/drawing/2010/main" val="0"/>
              </a:ext>
            </a:extLst>
          </a:blip>
          <a:srcRect l="14563" t="45618" r="78532" b="43787"/>
          <a:stretch>
            <a:fillRect/>
          </a:stretch>
        </p:blipFill>
        <p:spPr bwMode="auto">
          <a:xfrm>
            <a:off x="3173413" y="1544638"/>
            <a:ext cx="14668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o 20">
            <a:extLst>
              <a:ext uri="{FF2B5EF4-FFF2-40B4-BE49-F238E27FC236}">
                <a16:creationId xmlns:a16="http://schemas.microsoft.com/office/drawing/2014/main" id="{2E518B26-E4C9-D9C9-1194-AFCA03C0FF12}"/>
              </a:ext>
            </a:extLst>
          </p:cNvPr>
          <p:cNvGrpSpPr>
            <a:grpSpLocks/>
          </p:cNvGrpSpPr>
          <p:nvPr/>
        </p:nvGrpSpPr>
        <p:grpSpPr bwMode="auto">
          <a:xfrm>
            <a:off x="428625" y="1214438"/>
            <a:ext cx="1905000" cy="1939925"/>
            <a:chOff x="1593867" y="1029109"/>
            <a:chExt cx="2687322" cy="1538354"/>
          </a:xfrm>
        </p:grpSpPr>
        <p:grpSp>
          <p:nvGrpSpPr>
            <p:cNvPr id="11" name="Grupo 21">
              <a:extLst>
                <a:ext uri="{FF2B5EF4-FFF2-40B4-BE49-F238E27FC236}">
                  <a16:creationId xmlns:a16="http://schemas.microsoft.com/office/drawing/2014/main" id="{04488B07-372C-2B09-5170-DB8F0091FDDE}"/>
                </a:ext>
              </a:extLst>
            </p:cNvPr>
            <p:cNvGrpSpPr>
              <a:grpSpLocks/>
            </p:cNvGrpSpPr>
            <p:nvPr/>
          </p:nvGrpSpPr>
          <p:grpSpPr bwMode="auto">
            <a:xfrm>
              <a:off x="1593867" y="1029109"/>
              <a:ext cx="2687322" cy="1538354"/>
              <a:chOff x="3708400" y="1516774"/>
              <a:chExt cx="1944216" cy="1656184"/>
            </a:xfrm>
          </p:grpSpPr>
          <p:sp>
            <p:nvSpPr>
              <p:cNvPr id="13" name="Rectángulo: esquinas redondeadas 12">
                <a:extLst>
                  <a:ext uri="{FF2B5EF4-FFF2-40B4-BE49-F238E27FC236}">
                    <a16:creationId xmlns:a16="http://schemas.microsoft.com/office/drawing/2014/main" id="{00A4A6B4-115A-FF0A-4029-32298FDAAF92}"/>
                  </a:ext>
                </a:extLst>
              </p:cNvPr>
              <p:cNvSpPr/>
              <p:nvPr/>
            </p:nvSpPr>
            <p:spPr>
              <a:xfrm>
                <a:off x="3708400" y="1516774"/>
                <a:ext cx="1944216" cy="16561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CuadroTexto 24">
                <a:extLst>
                  <a:ext uri="{FF2B5EF4-FFF2-40B4-BE49-F238E27FC236}">
                    <a16:creationId xmlns:a16="http://schemas.microsoft.com/office/drawing/2014/main" id="{C798391D-70E2-A96D-AABA-AA8C2B6DBBBE}"/>
                  </a:ext>
                </a:extLst>
              </p:cNvPr>
              <p:cNvSpPr txBox="1">
                <a:spLocks noChangeArrowheads="1"/>
              </p:cNvSpPr>
              <p:nvPr/>
            </p:nvSpPr>
            <p:spPr bwMode="auto">
              <a:xfrm>
                <a:off x="3728358" y="2033227"/>
                <a:ext cx="720576" cy="92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1</a:t>
                </a:r>
                <a:endParaRPr lang="es-ES" altLang="es-MX" sz="6000">
                  <a:solidFill>
                    <a:srgbClr val="008272"/>
                  </a:solidFill>
                  <a:latin typeface="Trebuchet MS" panose="020B0603020202020204" pitchFamily="34" charset="0"/>
                </a:endParaRPr>
              </a:p>
            </p:txBody>
          </p:sp>
        </p:grpSp>
        <p:sp>
          <p:nvSpPr>
            <p:cNvPr id="12" name="CuadroTexto 22">
              <a:extLst>
                <a:ext uri="{FF2B5EF4-FFF2-40B4-BE49-F238E27FC236}">
                  <a16:creationId xmlns:a16="http://schemas.microsoft.com/office/drawing/2014/main" id="{B68B726B-D192-FE22-5734-1A0FDAC4FCC7}"/>
                </a:ext>
              </a:extLst>
            </p:cNvPr>
            <p:cNvSpPr txBox="1">
              <a:spLocks noChangeArrowheads="1"/>
            </p:cNvSpPr>
            <p:nvPr/>
          </p:nvSpPr>
          <p:spPr bwMode="auto">
            <a:xfrm>
              <a:off x="2053245" y="1289442"/>
              <a:ext cx="1938999" cy="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Licitud</a:t>
              </a:r>
              <a:endParaRPr lang="es-ES" altLang="es-MX" sz="1800">
                <a:latin typeface="Trebuchet MS" panose="020B0603020202020204" pitchFamily="34" charset="0"/>
              </a:endParaRPr>
            </a:p>
          </p:txBody>
        </p:sp>
      </p:grpSp>
      <p:grpSp>
        <p:nvGrpSpPr>
          <p:cNvPr id="15" name="Grupo 25">
            <a:extLst>
              <a:ext uri="{FF2B5EF4-FFF2-40B4-BE49-F238E27FC236}">
                <a16:creationId xmlns:a16="http://schemas.microsoft.com/office/drawing/2014/main" id="{B34A3621-6BFE-BE19-81E9-A759D2EA5D4E}"/>
              </a:ext>
            </a:extLst>
          </p:cNvPr>
          <p:cNvGrpSpPr>
            <a:grpSpLocks/>
          </p:cNvGrpSpPr>
          <p:nvPr/>
        </p:nvGrpSpPr>
        <p:grpSpPr bwMode="auto">
          <a:xfrm>
            <a:off x="2633663" y="1087438"/>
            <a:ext cx="2068512" cy="2055812"/>
            <a:chOff x="597877" y="1200050"/>
            <a:chExt cx="2687322" cy="1538354"/>
          </a:xfrm>
        </p:grpSpPr>
        <p:grpSp>
          <p:nvGrpSpPr>
            <p:cNvPr id="16" name="Grupo 26">
              <a:extLst>
                <a:ext uri="{FF2B5EF4-FFF2-40B4-BE49-F238E27FC236}">
                  <a16:creationId xmlns:a16="http://schemas.microsoft.com/office/drawing/2014/main" id="{C355FAFD-E198-0D46-6FD6-D04AA6E5C650}"/>
                </a:ext>
              </a:extLst>
            </p:cNvPr>
            <p:cNvGrpSpPr>
              <a:grpSpLocks/>
            </p:cNvGrpSpPr>
            <p:nvPr/>
          </p:nvGrpSpPr>
          <p:grpSpPr bwMode="auto">
            <a:xfrm>
              <a:off x="597877" y="1200050"/>
              <a:ext cx="2687322" cy="1538354"/>
              <a:chOff x="2987824" y="1700808"/>
              <a:chExt cx="1944216" cy="1656184"/>
            </a:xfrm>
          </p:grpSpPr>
          <p:sp>
            <p:nvSpPr>
              <p:cNvPr id="18" name="Rectángulo: esquinas redondeadas 17">
                <a:extLst>
                  <a:ext uri="{FF2B5EF4-FFF2-40B4-BE49-F238E27FC236}">
                    <a16:creationId xmlns:a16="http://schemas.microsoft.com/office/drawing/2014/main" id="{7A5A0E53-5B94-C92E-B3D0-2CDBC680DE36}"/>
                  </a:ext>
                </a:extLst>
              </p:cNvPr>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CuadroTexto 29">
                <a:extLst>
                  <a:ext uri="{FF2B5EF4-FFF2-40B4-BE49-F238E27FC236}">
                    <a16:creationId xmlns:a16="http://schemas.microsoft.com/office/drawing/2014/main" id="{CD76E791-9B7F-1972-E4E3-DFD1742EAB5C}"/>
                  </a:ext>
                </a:extLst>
              </p:cNvPr>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2</a:t>
                </a:r>
                <a:endParaRPr lang="es-ES" altLang="es-MX" sz="6000">
                  <a:solidFill>
                    <a:srgbClr val="008272"/>
                  </a:solidFill>
                  <a:latin typeface="Trebuchet MS" panose="020B0603020202020204" pitchFamily="34" charset="0"/>
                </a:endParaRPr>
              </a:p>
            </p:txBody>
          </p:sp>
        </p:grpSp>
        <p:sp>
          <p:nvSpPr>
            <p:cNvPr id="17" name="CuadroTexto 27">
              <a:extLst>
                <a:ext uri="{FF2B5EF4-FFF2-40B4-BE49-F238E27FC236}">
                  <a16:creationId xmlns:a16="http://schemas.microsoft.com/office/drawing/2014/main" id="{C2418E50-9103-71BF-0526-2DBF2E3376E6}"/>
                </a:ext>
              </a:extLst>
            </p:cNvPr>
            <p:cNvSpPr txBox="1">
              <a:spLocks noChangeArrowheads="1"/>
            </p:cNvSpPr>
            <p:nvPr/>
          </p:nvSpPr>
          <p:spPr bwMode="auto">
            <a:xfrm>
              <a:off x="1160584" y="1371597"/>
              <a:ext cx="193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Lealtad</a:t>
              </a:r>
              <a:endParaRPr lang="es-ES" altLang="es-MX" sz="1800">
                <a:latin typeface="Trebuchet MS" panose="020B0603020202020204" pitchFamily="34" charset="0"/>
              </a:endParaRPr>
            </a:p>
          </p:txBody>
        </p:sp>
      </p:grpSp>
      <p:grpSp>
        <p:nvGrpSpPr>
          <p:cNvPr id="20" name="Grupo 30">
            <a:extLst>
              <a:ext uri="{FF2B5EF4-FFF2-40B4-BE49-F238E27FC236}">
                <a16:creationId xmlns:a16="http://schemas.microsoft.com/office/drawing/2014/main" id="{EB92AED9-205D-A9AD-483A-92330099D080}"/>
              </a:ext>
            </a:extLst>
          </p:cNvPr>
          <p:cNvGrpSpPr>
            <a:grpSpLocks/>
          </p:cNvGrpSpPr>
          <p:nvPr/>
        </p:nvGrpSpPr>
        <p:grpSpPr bwMode="auto">
          <a:xfrm>
            <a:off x="5214938" y="1071563"/>
            <a:ext cx="2643187" cy="1643062"/>
            <a:chOff x="597877" y="1200050"/>
            <a:chExt cx="2687322" cy="1711951"/>
          </a:xfrm>
        </p:grpSpPr>
        <p:grpSp>
          <p:nvGrpSpPr>
            <p:cNvPr id="21" name="Grupo 31">
              <a:extLst>
                <a:ext uri="{FF2B5EF4-FFF2-40B4-BE49-F238E27FC236}">
                  <a16:creationId xmlns:a16="http://schemas.microsoft.com/office/drawing/2014/main" id="{5B735A53-CFF6-6CFD-16C4-52403882D7E0}"/>
                </a:ext>
              </a:extLst>
            </p:cNvPr>
            <p:cNvGrpSpPr>
              <a:grpSpLocks/>
            </p:cNvGrpSpPr>
            <p:nvPr/>
          </p:nvGrpSpPr>
          <p:grpSpPr bwMode="auto">
            <a:xfrm>
              <a:off x="597877" y="1200050"/>
              <a:ext cx="2687322" cy="1711951"/>
              <a:chOff x="2987824" y="1700808"/>
              <a:chExt cx="1944216" cy="1843078"/>
            </a:xfrm>
          </p:grpSpPr>
          <p:sp>
            <p:nvSpPr>
              <p:cNvPr id="23" name="Rectángulo: esquinas redondeadas 22">
                <a:extLst>
                  <a:ext uri="{FF2B5EF4-FFF2-40B4-BE49-F238E27FC236}">
                    <a16:creationId xmlns:a16="http://schemas.microsoft.com/office/drawing/2014/main" id="{A8D05338-9506-7A62-C336-41E0596B8407}"/>
                  </a:ext>
                </a:extLst>
              </p:cNvPr>
              <p:cNvSpPr/>
              <p:nvPr/>
            </p:nvSpPr>
            <p:spPr>
              <a:xfrm>
                <a:off x="2987824" y="1700808"/>
                <a:ext cx="1944216" cy="165610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CuadroTexto 34">
                <a:extLst>
                  <a:ext uri="{FF2B5EF4-FFF2-40B4-BE49-F238E27FC236}">
                    <a16:creationId xmlns:a16="http://schemas.microsoft.com/office/drawing/2014/main" id="{ED040FDF-E1B7-AC69-8E14-F78C31165E71}"/>
                  </a:ext>
                </a:extLst>
              </p:cNvPr>
              <p:cNvSpPr txBox="1">
                <a:spLocks noChangeArrowheads="1"/>
              </p:cNvSpPr>
              <p:nvPr/>
            </p:nvSpPr>
            <p:spPr bwMode="auto">
              <a:xfrm>
                <a:off x="2987824" y="2060849"/>
                <a:ext cx="720576" cy="14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3</a:t>
                </a:r>
                <a:endParaRPr lang="es-ES" altLang="es-MX" sz="6000">
                  <a:solidFill>
                    <a:srgbClr val="008272"/>
                  </a:solidFill>
                  <a:latin typeface="Trebuchet MS" panose="020B0603020202020204" pitchFamily="34" charset="0"/>
                </a:endParaRPr>
              </a:p>
            </p:txBody>
          </p:sp>
        </p:grpSp>
        <p:sp>
          <p:nvSpPr>
            <p:cNvPr id="22" name="CuadroTexto 32">
              <a:extLst>
                <a:ext uri="{FF2B5EF4-FFF2-40B4-BE49-F238E27FC236}">
                  <a16:creationId xmlns:a16="http://schemas.microsoft.com/office/drawing/2014/main" id="{9FA2EAA5-E9BA-B8D2-54CC-F594F5FEAAA8}"/>
                </a:ext>
              </a:extLst>
            </p:cNvPr>
            <p:cNvSpPr txBox="1">
              <a:spLocks noChangeArrowheads="1"/>
            </p:cNvSpPr>
            <p:nvPr/>
          </p:nvSpPr>
          <p:spPr bwMode="auto">
            <a:xfrm>
              <a:off x="1160584" y="1371597"/>
              <a:ext cx="1939000" cy="5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Finalidad</a:t>
              </a:r>
              <a:endParaRPr lang="es-ES" altLang="es-MX" sz="1800">
                <a:latin typeface="Trebuchet MS" panose="020B0603020202020204" pitchFamily="34" charset="0"/>
              </a:endParaRPr>
            </a:p>
          </p:txBody>
        </p:sp>
      </p:grpSp>
      <p:grpSp>
        <p:nvGrpSpPr>
          <p:cNvPr id="25" name="Grupo 40">
            <a:extLst>
              <a:ext uri="{FF2B5EF4-FFF2-40B4-BE49-F238E27FC236}">
                <a16:creationId xmlns:a16="http://schemas.microsoft.com/office/drawing/2014/main" id="{14691620-75EE-3D9E-8E5C-3AA57145EF19}"/>
              </a:ext>
            </a:extLst>
          </p:cNvPr>
          <p:cNvGrpSpPr>
            <a:grpSpLocks/>
          </p:cNvGrpSpPr>
          <p:nvPr/>
        </p:nvGrpSpPr>
        <p:grpSpPr bwMode="auto">
          <a:xfrm>
            <a:off x="6572250" y="3643313"/>
            <a:ext cx="2014538" cy="1500187"/>
            <a:chOff x="597877" y="1200050"/>
            <a:chExt cx="2687322" cy="1538354"/>
          </a:xfrm>
        </p:grpSpPr>
        <p:grpSp>
          <p:nvGrpSpPr>
            <p:cNvPr id="26" name="Grupo 41">
              <a:extLst>
                <a:ext uri="{FF2B5EF4-FFF2-40B4-BE49-F238E27FC236}">
                  <a16:creationId xmlns:a16="http://schemas.microsoft.com/office/drawing/2014/main" id="{9BC81150-E986-EA61-7DA8-0E66C2246ACC}"/>
                </a:ext>
              </a:extLst>
            </p:cNvPr>
            <p:cNvGrpSpPr>
              <a:grpSpLocks/>
            </p:cNvGrpSpPr>
            <p:nvPr/>
          </p:nvGrpSpPr>
          <p:grpSpPr bwMode="auto">
            <a:xfrm>
              <a:off x="597877" y="1200050"/>
              <a:ext cx="2687322" cy="1538354"/>
              <a:chOff x="2987824" y="1700808"/>
              <a:chExt cx="1944216" cy="1656184"/>
            </a:xfrm>
          </p:grpSpPr>
          <p:sp>
            <p:nvSpPr>
              <p:cNvPr id="28" name="Rectángulo: esquinas redondeadas 27">
                <a:extLst>
                  <a:ext uri="{FF2B5EF4-FFF2-40B4-BE49-F238E27FC236}">
                    <a16:creationId xmlns:a16="http://schemas.microsoft.com/office/drawing/2014/main" id="{DF9FD9DC-7CD8-405A-CCC5-41AFCFEF211F}"/>
                  </a:ext>
                </a:extLst>
              </p:cNvPr>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 name="CuadroTexto 44">
                <a:extLst>
                  <a:ext uri="{FF2B5EF4-FFF2-40B4-BE49-F238E27FC236}">
                    <a16:creationId xmlns:a16="http://schemas.microsoft.com/office/drawing/2014/main" id="{169616AC-1C93-D5B6-7523-54BC399B7BCD}"/>
                  </a:ext>
                </a:extLst>
              </p:cNvPr>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5</a:t>
                </a:r>
                <a:endParaRPr lang="es-ES" altLang="es-MX" sz="6000">
                  <a:solidFill>
                    <a:srgbClr val="008272"/>
                  </a:solidFill>
                  <a:latin typeface="Trebuchet MS" panose="020B0603020202020204" pitchFamily="34" charset="0"/>
                </a:endParaRPr>
              </a:p>
            </p:txBody>
          </p:sp>
        </p:grpSp>
        <p:sp>
          <p:nvSpPr>
            <p:cNvPr id="27" name="CuadroTexto 42">
              <a:extLst>
                <a:ext uri="{FF2B5EF4-FFF2-40B4-BE49-F238E27FC236}">
                  <a16:creationId xmlns:a16="http://schemas.microsoft.com/office/drawing/2014/main" id="{88A107F4-B3CF-E6C4-410D-BCAA7C304E95}"/>
                </a:ext>
              </a:extLst>
            </p:cNvPr>
            <p:cNvSpPr txBox="1">
              <a:spLocks noChangeArrowheads="1"/>
            </p:cNvSpPr>
            <p:nvPr/>
          </p:nvSpPr>
          <p:spPr bwMode="auto">
            <a:xfrm>
              <a:off x="715490" y="1292562"/>
              <a:ext cx="2492328" cy="43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Consentimiento</a:t>
              </a:r>
              <a:endParaRPr lang="es-ES" altLang="es-MX" sz="1800">
                <a:latin typeface="Trebuchet MS" panose="020B0603020202020204" pitchFamily="34" charset="0"/>
              </a:endParaRPr>
            </a:p>
          </p:txBody>
        </p:sp>
      </p:grpSp>
      <p:grpSp>
        <p:nvGrpSpPr>
          <p:cNvPr id="30" name="Grupo 45">
            <a:extLst>
              <a:ext uri="{FF2B5EF4-FFF2-40B4-BE49-F238E27FC236}">
                <a16:creationId xmlns:a16="http://schemas.microsoft.com/office/drawing/2014/main" id="{AA40C6DC-757C-A552-A99E-473ABFDA6081}"/>
              </a:ext>
            </a:extLst>
          </p:cNvPr>
          <p:cNvGrpSpPr>
            <a:grpSpLocks/>
          </p:cNvGrpSpPr>
          <p:nvPr/>
        </p:nvGrpSpPr>
        <p:grpSpPr bwMode="auto">
          <a:xfrm>
            <a:off x="4613275" y="4872038"/>
            <a:ext cx="2014538" cy="1538287"/>
            <a:chOff x="597877" y="1200050"/>
            <a:chExt cx="2687322" cy="1538354"/>
          </a:xfrm>
        </p:grpSpPr>
        <p:grpSp>
          <p:nvGrpSpPr>
            <p:cNvPr id="31" name="Grupo 46">
              <a:extLst>
                <a:ext uri="{FF2B5EF4-FFF2-40B4-BE49-F238E27FC236}">
                  <a16:creationId xmlns:a16="http://schemas.microsoft.com/office/drawing/2014/main" id="{A5EAB897-0EC0-FF04-EC51-46B6DB6C2AF4}"/>
                </a:ext>
              </a:extLst>
            </p:cNvPr>
            <p:cNvGrpSpPr>
              <a:grpSpLocks/>
            </p:cNvGrpSpPr>
            <p:nvPr/>
          </p:nvGrpSpPr>
          <p:grpSpPr bwMode="auto">
            <a:xfrm>
              <a:off x="597877" y="1200050"/>
              <a:ext cx="2687322" cy="1538354"/>
              <a:chOff x="2987824" y="1700808"/>
              <a:chExt cx="1944216" cy="1656184"/>
            </a:xfrm>
          </p:grpSpPr>
          <p:sp>
            <p:nvSpPr>
              <p:cNvPr id="33" name="Rectángulo: esquinas redondeadas 32">
                <a:extLst>
                  <a:ext uri="{FF2B5EF4-FFF2-40B4-BE49-F238E27FC236}">
                    <a16:creationId xmlns:a16="http://schemas.microsoft.com/office/drawing/2014/main" id="{ACE819A6-9FB5-C0F2-1CBE-A3B33E3B117C}"/>
                  </a:ext>
                </a:extLst>
              </p:cNvPr>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 name="CuadroTexto 49">
                <a:extLst>
                  <a:ext uri="{FF2B5EF4-FFF2-40B4-BE49-F238E27FC236}">
                    <a16:creationId xmlns:a16="http://schemas.microsoft.com/office/drawing/2014/main" id="{9C9C944B-7F23-3247-696F-983ED8CEC26A}"/>
                  </a:ext>
                </a:extLst>
              </p:cNvPr>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6</a:t>
                </a:r>
                <a:endParaRPr lang="es-ES" altLang="es-MX" sz="6000">
                  <a:solidFill>
                    <a:srgbClr val="008272"/>
                  </a:solidFill>
                  <a:latin typeface="Trebuchet MS" panose="020B0603020202020204" pitchFamily="34" charset="0"/>
                </a:endParaRPr>
              </a:p>
            </p:txBody>
          </p:sp>
        </p:grpSp>
        <p:sp>
          <p:nvSpPr>
            <p:cNvPr id="32" name="CuadroTexto 47">
              <a:extLst>
                <a:ext uri="{FF2B5EF4-FFF2-40B4-BE49-F238E27FC236}">
                  <a16:creationId xmlns:a16="http://schemas.microsoft.com/office/drawing/2014/main" id="{F6A10779-643B-1E91-37D8-5B595DB223C9}"/>
                </a:ext>
              </a:extLst>
            </p:cNvPr>
            <p:cNvSpPr txBox="1">
              <a:spLocks noChangeArrowheads="1"/>
            </p:cNvSpPr>
            <p:nvPr/>
          </p:nvSpPr>
          <p:spPr bwMode="auto">
            <a:xfrm>
              <a:off x="883764" y="1342932"/>
              <a:ext cx="193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Calidad</a:t>
              </a:r>
              <a:endParaRPr lang="es-ES" altLang="es-MX" sz="1800">
                <a:latin typeface="Trebuchet MS" panose="020B0603020202020204" pitchFamily="34" charset="0"/>
              </a:endParaRPr>
            </a:p>
          </p:txBody>
        </p:sp>
      </p:grpSp>
      <p:grpSp>
        <p:nvGrpSpPr>
          <p:cNvPr id="35" name="Grupo 50">
            <a:extLst>
              <a:ext uri="{FF2B5EF4-FFF2-40B4-BE49-F238E27FC236}">
                <a16:creationId xmlns:a16="http://schemas.microsoft.com/office/drawing/2014/main" id="{812D714F-28B8-EE71-2DEA-B312157C7089}"/>
              </a:ext>
            </a:extLst>
          </p:cNvPr>
          <p:cNvGrpSpPr>
            <a:grpSpLocks/>
          </p:cNvGrpSpPr>
          <p:nvPr/>
        </p:nvGrpSpPr>
        <p:grpSpPr bwMode="auto">
          <a:xfrm>
            <a:off x="2428875" y="4857750"/>
            <a:ext cx="1979613" cy="1487488"/>
            <a:chOff x="597877" y="1200050"/>
            <a:chExt cx="2687322" cy="1538354"/>
          </a:xfrm>
        </p:grpSpPr>
        <p:grpSp>
          <p:nvGrpSpPr>
            <p:cNvPr id="36" name="Grupo 51">
              <a:extLst>
                <a:ext uri="{FF2B5EF4-FFF2-40B4-BE49-F238E27FC236}">
                  <a16:creationId xmlns:a16="http://schemas.microsoft.com/office/drawing/2014/main" id="{436DFBF7-7603-EBB2-137A-01AB6D73FB2E}"/>
                </a:ext>
              </a:extLst>
            </p:cNvPr>
            <p:cNvGrpSpPr>
              <a:grpSpLocks/>
            </p:cNvGrpSpPr>
            <p:nvPr/>
          </p:nvGrpSpPr>
          <p:grpSpPr bwMode="auto">
            <a:xfrm>
              <a:off x="597877" y="1200050"/>
              <a:ext cx="2687322" cy="1538354"/>
              <a:chOff x="2987824" y="1700808"/>
              <a:chExt cx="1944216" cy="1656184"/>
            </a:xfrm>
          </p:grpSpPr>
          <p:sp>
            <p:nvSpPr>
              <p:cNvPr id="38" name="Rectángulo: esquinas redondeadas 37">
                <a:extLst>
                  <a:ext uri="{FF2B5EF4-FFF2-40B4-BE49-F238E27FC236}">
                    <a16:creationId xmlns:a16="http://schemas.microsoft.com/office/drawing/2014/main" id="{9271F0F4-6397-B315-E69D-F985C38C35DF}"/>
                  </a:ext>
                </a:extLst>
              </p:cNvPr>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 name="CuadroTexto 54">
                <a:extLst>
                  <a:ext uri="{FF2B5EF4-FFF2-40B4-BE49-F238E27FC236}">
                    <a16:creationId xmlns:a16="http://schemas.microsoft.com/office/drawing/2014/main" id="{7936448F-A0F7-D76B-E5E9-D4841ECF4B15}"/>
                  </a:ext>
                </a:extLst>
              </p:cNvPr>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7</a:t>
                </a:r>
                <a:endParaRPr lang="es-ES" altLang="es-MX" sz="6000">
                  <a:solidFill>
                    <a:srgbClr val="008272"/>
                  </a:solidFill>
                  <a:latin typeface="Trebuchet MS" panose="020B0603020202020204" pitchFamily="34" charset="0"/>
                </a:endParaRPr>
              </a:p>
            </p:txBody>
          </p:sp>
        </p:grpSp>
        <p:sp>
          <p:nvSpPr>
            <p:cNvPr id="37" name="CuadroTexto 52">
              <a:extLst>
                <a:ext uri="{FF2B5EF4-FFF2-40B4-BE49-F238E27FC236}">
                  <a16:creationId xmlns:a16="http://schemas.microsoft.com/office/drawing/2014/main" id="{C3EF6AE1-5D42-118E-8681-D68AA06FF271}"/>
                </a:ext>
              </a:extLst>
            </p:cNvPr>
            <p:cNvSpPr txBox="1">
              <a:spLocks noChangeArrowheads="1"/>
            </p:cNvSpPr>
            <p:nvPr/>
          </p:nvSpPr>
          <p:spPr bwMode="auto">
            <a:xfrm>
              <a:off x="919964" y="1392632"/>
              <a:ext cx="2114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Información</a:t>
              </a:r>
              <a:endParaRPr lang="es-ES" altLang="es-MX" sz="1800">
                <a:latin typeface="Trebuchet MS" panose="020B0603020202020204" pitchFamily="34" charset="0"/>
              </a:endParaRPr>
            </a:p>
          </p:txBody>
        </p:sp>
      </p:grpSp>
      <p:grpSp>
        <p:nvGrpSpPr>
          <p:cNvPr id="40" name="Grupo 55">
            <a:extLst>
              <a:ext uri="{FF2B5EF4-FFF2-40B4-BE49-F238E27FC236}">
                <a16:creationId xmlns:a16="http://schemas.microsoft.com/office/drawing/2014/main" id="{A470E5AF-94A1-F4E8-35A5-81D05177E0E2}"/>
              </a:ext>
            </a:extLst>
          </p:cNvPr>
          <p:cNvGrpSpPr>
            <a:grpSpLocks/>
          </p:cNvGrpSpPr>
          <p:nvPr/>
        </p:nvGrpSpPr>
        <p:grpSpPr bwMode="auto">
          <a:xfrm>
            <a:off x="285750" y="3357563"/>
            <a:ext cx="2214563" cy="1784350"/>
            <a:chOff x="859897" y="797914"/>
            <a:chExt cx="2808867" cy="1538396"/>
          </a:xfrm>
        </p:grpSpPr>
        <p:grpSp>
          <p:nvGrpSpPr>
            <p:cNvPr id="41" name="Grupo 56">
              <a:extLst>
                <a:ext uri="{FF2B5EF4-FFF2-40B4-BE49-F238E27FC236}">
                  <a16:creationId xmlns:a16="http://schemas.microsoft.com/office/drawing/2014/main" id="{ADD4B520-C2DF-889E-1BC7-062C5E1AF031}"/>
                </a:ext>
              </a:extLst>
            </p:cNvPr>
            <p:cNvGrpSpPr>
              <a:grpSpLocks/>
            </p:cNvGrpSpPr>
            <p:nvPr/>
          </p:nvGrpSpPr>
          <p:grpSpPr bwMode="auto">
            <a:xfrm>
              <a:off x="859897" y="797914"/>
              <a:ext cx="2808867" cy="1538396"/>
              <a:chOff x="3177389" y="1267870"/>
              <a:chExt cx="2032151" cy="1656230"/>
            </a:xfrm>
          </p:grpSpPr>
          <p:sp>
            <p:nvSpPr>
              <p:cNvPr id="43" name="Rectángulo: esquinas redondeadas 42">
                <a:extLst>
                  <a:ext uri="{FF2B5EF4-FFF2-40B4-BE49-F238E27FC236}">
                    <a16:creationId xmlns:a16="http://schemas.microsoft.com/office/drawing/2014/main" id="{D01A2D09-5797-411C-E0CB-78FF1E9DC25B}"/>
                  </a:ext>
                </a:extLst>
              </p:cNvPr>
              <p:cNvSpPr/>
              <p:nvPr/>
            </p:nvSpPr>
            <p:spPr>
              <a:xfrm>
                <a:off x="3264793" y="1267870"/>
                <a:ext cx="1944747" cy="165623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4" name="CuadroTexto 59">
                <a:extLst>
                  <a:ext uri="{FF2B5EF4-FFF2-40B4-BE49-F238E27FC236}">
                    <a16:creationId xmlns:a16="http://schemas.microsoft.com/office/drawing/2014/main" id="{A58E6C03-79A8-304D-EF3B-98F7F81EFF0B}"/>
                  </a:ext>
                </a:extLst>
              </p:cNvPr>
              <p:cNvSpPr txBox="1">
                <a:spLocks noChangeArrowheads="1"/>
              </p:cNvSpPr>
              <p:nvPr/>
            </p:nvSpPr>
            <p:spPr bwMode="auto">
              <a:xfrm>
                <a:off x="3177389" y="1830595"/>
                <a:ext cx="552374" cy="10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8</a:t>
                </a:r>
                <a:endParaRPr lang="es-ES" altLang="es-MX" sz="6000">
                  <a:solidFill>
                    <a:srgbClr val="008272"/>
                  </a:solidFill>
                  <a:latin typeface="Trebuchet MS" panose="020B0603020202020204" pitchFamily="34" charset="0"/>
                </a:endParaRPr>
              </a:p>
            </p:txBody>
          </p:sp>
        </p:grpSp>
        <p:sp>
          <p:nvSpPr>
            <p:cNvPr id="42" name="CuadroTexto 57">
              <a:extLst>
                <a:ext uri="{FF2B5EF4-FFF2-40B4-BE49-F238E27FC236}">
                  <a16:creationId xmlns:a16="http://schemas.microsoft.com/office/drawing/2014/main" id="{F5279854-0DAE-56FB-F07E-F9A6F56481AB}"/>
                </a:ext>
              </a:extLst>
            </p:cNvPr>
            <p:cNvSpPr txBox="1">
              <a:spLocks noChangeArrowheads="1"/>
            </p:cNvSpPr>
            <p:nvPr/>
          </p:nvSpPr>
          <p:spPr bwMode="auto">
            <a:xfrm>
              <a:off x="961536" y="847163"/>
              <a:ext cx="2628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Responsabilidad</a:t>
              </a:r>
              <a:endParaRPr lang="es-ES" altLang="es-MX" sz="1800">
                <a:latin typeface="Trebuchet MS" panose="020B0603020202020204" pitchFamily="34" charset="0"/>
              </a:endParaRPr>
            </a:p>
          </p:txBody>
        </p:sp>
      </p:grpSp>
      <p:pic>
        <p:nvPicPr>
          <p:cNvPr id="45" name="3 Imagen">
            <a:extLst>
              <a:ext uri="{FF2B5EF4-FFF2-40B4-BE49-F238E27FC236}">
                <a16:creationId xmlns:a16="http://schemas.microsoft.com/office/drawing/2014/main" id="{3A85E961-F091-5FB3-C374-7185956586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7643" t="26888" r="69257" b="16919"/>
          <a:stretch>
            <a:fillRect/>
          </a:stretch>
        </p:blipFill>
        <p:spPr bwMode="auto">
          <a:xfrm>
            <a:off x="7786688" y="2143125"/>
            <a:ext cx="10937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upo 35">
            <a:extLst>
              <a:ext uri="{FF2B5EF4-FFF2-40B4-BE49-F238E27FC236}">
                <a16:creationId xmlns:a16="http://schemas.microsoft.com/office/drawing/2014/main" id="{7544FD00-966A-042D-83C8-B1AA49FCAAE5}"/>
              </a:ext>
            </a:extLst>
          </p:cNvPr>
          <p:cNvGrpSpPr>
            <a:grpSpLocks/>
          </p:cNvGrpSpPr>
          <p:nvPr/>
        </p:nvGrpSpPr>
        <p:grpSpPr bwMode="auto">
          <a:xfrm>
            <a:off x="5214938" y="2643188"/>
            <a:ext cx="2727325" cy="1073150"/>
            <a:chOff x="545728" y="1200050"/>
            <a:chExt cx="2739472" cy="1726636"/>
          </a:xfrm>
        </p:grpSpPr>
        <p:grpSp>
          <p:nvGrpSpPr>
            <p:cNvPr id="47" name="Grupo 36">
              <a:extLst>
                <a:ext uri="{FF2B5EF4-FFF2-40B4-BE49-F238E27FC236}">
                  <a16:creationId xmlns:a16="http://schemas.microsoft.com/office/drawing/2014/main" id="{B6F1F109-B9C0-3B86-4A63-F3A9606D3386}"/>
                </a:ext>
              </a:extLst>
            </p:cNvPr>
            <p:cNvGrpSpPr>
              <a:grpSpLocks/>
            </p:cNvGrpSpPr>
            <p:nvPr/>
          </p:nvGrpSpPr>
          <p:grpSpPr bwMode="auto">
            <a:xfrm>
              <a:off x="545728" y="1200050"/>
              <a:ext cx="2739472" cy="1726636"/>
              <a:chOff x="2950095" y="1700808"/>
              <a:chExt cx="1981945" cy="1858887"/>
            </a:xfrm>
          </p:grpSpPr>
          <p:sp>
            <p:nvSpPr>
              <p:cNvPr id="49" name="Rectángulo: esquinas redondeadas 48">
                <a:extLst>
                  <a:ext uri="{FF2B5EF4-FFF2-40B4-BE49-F238E27FC236}">
                    <a16:creationId xmlns:a16="http://schemas.microsoft.com/office/drawing/2014/main" id="{1FF78349-E615-A023-E7E0-0499BCA9F33B}"/>
                  </a:ext>
                </a:extLst>
              </p:cNvPr>
              <p:cNvSpPr/>
              <p:nvPr/>
            </p:nvSpPr>
            <p:spPr>
              <a:xfrm>
                <a:off x="2988165" y="1700808"/>
                <a:ext cx="1943875" cy="1655399"/>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 name="CuadroTexto 39">
                <a:extLst>
                  <a:ext uri="{FF2B5EF4-FFF2-40B4-BE49-F238E27FC236}">
                    <a16:creationId xmlns:a16="http://schemas.microsoft.com/office/drawing/2014/main" id="{12296790-C37F-C955-2743-BD9C610E3AAC}"/>
                  </a:ext>
                </a:extLst>
              </p:cNvPr>
              <p:cNvSpPr txBox="1">
                <a:spLocks noChangeArrowheads="1"/>
              </p:cNvSpPr>
              <p:nvPr/>
            </p:nvSpPr>
            <p:spPr bwMode="auto">
              <a:xfrm>
                <a:off x="2950095" y="1799641"/>
                <a:ext cx="455914" cy="17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4</a:t>
                </a:r>
                <a:endParaRPr lang="es-ES" altLang="es-MX" sz="6000">
                  <a:solidFill>
                    <a:srgbClr val="008272"/>
                  </a:solidFill>
                  <a:latin typeface="Trebuchet MS" panose="020B0603020202020204" pitchFamily="34" charset="0"/>
                </a:endParaRPr>
              </a:p>
            </p:txBody>
          </p:sp>
        </p:grpSp>
        <p:sp>
          <p:nvSpPr>
            <p:cNvPr id="48" name="CuadroTexto 37">
              <a:extLst>
                <a:ext uri="{FF2B5EF4-FFF2-40B4-BE49-F238E27FC236}">
                  <a16:creationId xmlns:a16="http://schemas.microsoft.com/office/drawing/2014/main" id="{1CAC4D8F-78F5-9F30-0F98-048603148373}"/>
                </a:ext>
              </a:extLst>
            </p:cNvPr>
            <p:cNvSpPr txBox="1">
              <a:spLocks noChangeArrowheads="1"/>
            </p:cNvSpPr>
            <p:nvPr/>
          </p:nvSpPr>
          <p:spPr bwMode="auto">
            <a:xfrm>
              <a:off x="987958" y="1681847"/>
              <a:ext cx="2118132" cy="5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Proporcionalidad</a:t>
              </a:r>
              <a:endParaRPr lang="es-ES" altLang="es-MX" sz="1800">
                <a:latin typeface="Trebuchet MS" panose="020B0603020202020204" pitchFamily="34" charset="0"/>
              </a:endParaRPr>
            </a:p>
          </p:txBody>
        </p:sp>
      </p:grpSp>
      <p:pic>
        <p:nvPicPr>
          <p:cNvPr id="51" name="Picture 4" descr="http://blog.wardelldesign.com/wp-content/uploads/2010/08/checklist.png">
            <a:extLst>
              <a:ext uri="{FF2B5EF4-FFF2-40B4-BE49-F238E27FC236}">
                <a16:creationId xmlns:a16="http://schemas.microsoft.com/office/drawing/2014/main" id="{A1718F3B-57DA-6201-3420-B5DB944AB36C}"/>
              </a:ext>
            </a:extLst>
          </p:cNvPr>
          <p:cNvPicPr>
            <a:picLocks noChangeAspect="1" noChangeArrowheads="1"/>
          </p:cNvPicPr>
          <p:nvPr/>
        </p:nvPicPr>
        <p:blipFill>
          <a:blip r:embed="rId8" cstate="print"/>
          <a:srcRect l="15000" r="14999"/>
          <a:stretch>
            <a:fillRect/>
          </a:stretch>
        </p:blipFill>
        <p:spPr bwMode="auto">
          <a:xfrm>
            <a:off x="6786578" y="1142984"/>
            <a:ext cx="776629" cy="1296427"/>
          </a:xfrm>
          <a:prstGeom prst="roundRect">
            <a:avLst>
              <a:gd name="adj" fmla="val 16667"/>
            </a:avLst>
          </a:prstGeom>
          <a:ln>
            <a:noFill/>
          </a:ln>
          <a:effectLst>
            <a:glow rad="228600">
              <a:srgbClr val="4BACC6">
                <a:satMod val="175000"/>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2" name="Imagen 51">
            <a:extLst>
              <a:ext uri="{FF2B5EF4-FFF2-40B4-BE49-F238E27FC236}">
                <a16:creationId xmlns:a16="http://schemas.microsoft.com/office/drawing/2014/main" id="{7A5DCB7E-6AC9-6290-8D57-CC17B6D298CE}"/>
              </a:ext>
            </a:extLst>
          </p:cNvPr>
          <p:cNvPicPr/>
          <p:nvPr/>
        </p:nvPicPr>
        <p:blipFill rotWithShape="1">
          <a:blip r:embed="rId9"/>
          <a:srcRect l="68996" t="31964" r="16806" b="50463"/>
          <a:stretch/>
        </p:blipFill>
        <p:spPr bwMode="auto">
          <a:xfrm>
            <a:off x="2817991" y="5388152"/>
            <a:ext cx="1476239" cy="1022640"/>
          </a:xfrm>
          <a:prstGeom prst="ellipse">
            <a:avLst/>
          </a:prstGeom>
          <a:ln>
            <a:noFill/>
          </a:ln>
          <a:effectLst>
            <a:softEdge rad="112500"/>
          </a:effectLst>
        </p:spPr>
      </p:pic>
      <p:sp>
        <p:nvSpPr>
          <p:cNvPr id="53" name="6 CuadroTexto">
            <a:extLst>
              <a:ext uri="{FF2B5EF4-FFF2-40B4-BE49-F238E27FC236}">
                <a16:creationId xmlns:a16="http://schemas.microsoft.com/office/drawing/2014/main" id="{04447AF4-B65D-FC3E-33D2-6BF240A9A42B}"/>
              </a:ext>
            </a:extLst>
          </p:cNvPr>
          <p:cNvSpPr txBox="1"/>
          <p:nvPr/>
        </p:nvSpPr>
        <p:spPr>
          <a:xfrm>
            <a:off x="2500313" y="229049"/>
            <a:ext cx="5886654" cy="461665"/>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s-MX" sz="2400" b="1" dirty="0">
                <a:solidFill>
                  <a:schemeClr val="bg1"/>
                </a:solidFill>
              </a:rPr>
              <a:t>Dichos principios son los siguientes:</a:t>
            </a:r>
          </a:p>
        </p:txBody>
      </p:sp>
      <p:sp>
        <p:nvSpPr>
          <p:cNvPr id="54" name="CuadroTexto 2">
            <a:extLst>
              <a:ext uri="{FF2B5EF4-FFF2-40B4-BE49-F238E27FC236}">
                <a16:creationId xmlns:a16="http://schemas.microsoft.com/office/drawing/2014/main" id="{B3A0C9AA-13A8-6298-6F19-4C2C4ECFA1BB}"/>
              </a:ext>
            </a:extLst>
          </p:cNvPr>
          <p:cNvSpPr txBox="1">
            <a:spLocks noChangeArrowheads="1"/>
          </p:cNvSpPr>
          <p:nvPr/>
        </p:nvSpPr>
        <p:spPr bwMode="auto">
          <a:xfrm>
            <a:off x="222250" y="6161088"/>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2000" b="1" dirty="0">
                <a:solidFill>
                  <a:srgbClr val="002060"/>
                </a:solidFill>
              </a:rPr>
              <a:t>Ley Local: art. 16</a:t>
            </a:r>
            <a:endParaRPr lang="es-ES" altLang="es-MX" sz="2000" b="1" dirty="0">
              <a:solidFill>
                <a:srgbClr val="002060"/>
              </a:solidFill>
            </a:endParaRPr>
          </a:p>
        </p:txBody>
      </p:sp>
    </p:spTree>
    <p:extLst>
      <p:ext uri="{BB962C8B-B14F-4D97-AF65-F5344CB8AC3E}">
        <p14:creationId xmlns:p14="http://schemas.microsoft.com/office/powerpoint/2010/main" val="11119600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El alquimista Cormelius: Tomar decisiones acertadas (I). La tab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562" y="3470701"/>
            <a:ext cx="2865438"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exto"/>
          <p:cNvSpPr>
            <a:spLocks noGrp="1"/>
          </p:cNvSpPr>
          <p:nvPr>
            <p:ph idx="1"/>
          </p:nvPr>
        </p:nvSpPr>
        <p:spPr>
          <a:xfrm>
            <a:off x="467544" y="1772124"/>
            <a:ext cx="5703069" cy="4064000"/>
          </a:xfrm>
        </p:spPr>
        <p:txBody>
          <a:bodyPr>
            <a:normAutofit fontScale="85000" lnSpcReduction="20000"/>
          </a:bodyPr>
          <a:lstStyle/>
          <a:p>
            <a:pPr algn="just" eaLnBrk="1" fontAlgn="auto" hangingPunct="1">
              <a:spcAft>
                <a:spcPts val="0"/>
              </a:spcAft>
              <a:buFont typeface="Wingdings"/>
              <a:buNone/>
              <a:defRPr/>
            </a:pPr>
            <a:r>
              <a:rPr lang="es-ES" sz="3300" dirty="0">
                <a:solidFill>
                  <a:schemeClr val="accent3">
                    <a:lumMod val="75000"/>
                  </a:schemeClr>
                </a:solidFill>
                <a:ea typeface="Tahoma" pitchFamily="34" charset="0"/>
                <a:cs typeface="Arial" pitchFamily="34" charset="0"/>
              </a:rPr>
              <a:t>	</a:t>
            </a: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a:t>
            </a:r>
            <a:r>
              <a:rPr lang="es-ES" sz="3300" b="1" dirty="0">
                <a:ea typeface="Tahoma" pitchFamily="34" charset="0"/>
                <a:cs typeface="Arial" pitchFamily="34" charset="0"/>
              </a:rPr>
              <a:t>obliga </a:t>
            </a:r>
            <a:r>
              <a:rPr lang="es-ES" sz="3300" dirty="0">
                <a:ea typeface="Tahoma" pitchFamily="34" charset="0"/>
                <a:cs typeface="Arial" pitchFamily="34" charset="0"/>
              </a:rPr>
              <a:t>a los responsables a </a:t>
            </a:r>
            <a:r>
              <a:rPr lang="es-ES" sz="3300" b="1" dirty="0">
                <a:ea typeface="Tahoma" pitchFamily="34" charset="0"/>
                <a:cs typeface="Arial" pitchFamily="34" charset="0"/>
              </a:rPr>
              <a:t>informar</a:t>
            </a:r>
            <a:r>
              <a:rPr lang="es-ES" sz="3300" dirty="0">
                <a:ea typeface="Tahoma" pitchFamily="34" charset="0"/>
                <a:cs typeface="Arial" pitchFamily="34" charset="0"/>
              </a:rPr>
              <a:t> a los titulares, las características principales del tratamiento al que será sometida su información personal, a fin de que este, pueda tomar decisiones informadas al respecto.</a:t>
            </a:r>
          </a:p>
          <a:p>
            <a:pPr algn="just" eaLnBrk="1" fontAlgn="auto" hangingPunct="1">
              <a:spcAft>
                <a:spcPts val="0"/>
              </a:spcAft>
              <a:buFont typeface="Wingdings"/>
              <a:buNone/>
              <a:defRPr/>
            </a:pP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se materializa a través del </a:t>
            </a:r>
            <a:r>
              <a:rPr lang="es-ES" sz="3300" b="1" dirty="0">
                <a:ea typeface="Tahoma" pitchFamily="34" charset="0"/>
                <a:cs typeface="Arial" pitchFamily="34" charset="0"/>
              </a:rPr>
              <a:t>aviso de privacidad.</a:t>
            </a:r>
          </a:p>
        </p:txBody>
      </p:sp>
      <p:sp>
        <p:nvSpPr>
          <p:cNvPr id="80900"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550979C8-F005-4A06-97B7-DE084080012C}" type="slidenum">
              <a:rPr lang="es-ES" altLang="es-MX" sz="1200">
                <a:solidFill>
                  <a:srgbClr val="898989"/>
                </a:solidFill>
                <a:latin typeface="Calibri" panose="020F0502020204030204" pitchFamily="34" charset="0"/>
              </a:rPr>
              <a:pPr>
                <a:spcBef>
                  <a:spcPct val="0"/>
                </a:spcBef>
                <a:buFontTx/>
                <a:buNone/>
              </a:pPr>
              <a:t>12</a:t>
            </a:fld>
            <a:endParaRPr lang="es-ES" altLang="es-MX" sz="1200">
              <a:solidFill>
                <a:srgbClr val="898989"/>
              </a:solidFill>
              <a:latin typeface="Calibri" panose="020F0502020204030204" pitchFamily="34" charset="0"/>
            </a:endParaRPr>
          </a:p>
        </p:txBody>
      </p:sp>
      <p:sp>
        <p:nvSpPr>
          <p:cNvPr id="80901" name="1 Título"/>
          <p:cNvSpPr>
            <a:spLocks noGrp="1"/>
          </p:cNvSpPr>
          <p:nvPr>
            <p:ph type="title"/>
          </p:nvPr>
        </p:nvSpPr>
        <p:spPr>
          <a:xfrm>
            <a:off x="467544" y="692696"/>
            <a:ext cx="8208763" cy="1224136"/>
          </a:xfrm>
        </p:spPr>
        <p:txBody>
          <a:bodyPr/>
          <a:lstStyle/>
          <a:p>
            <a:r>
              <a:rPr lang="es-MX" altLang="es-MX" sz="4000" b="1" dirty="0">
                <a:solidFill>
                  <a:srgbClr val="002060"/>
                </a:solidFill>
                <a:latin typeface="Arial" panose="020B0604020202020204" pitchFamily="34" charset="0"/>
                <a:cs typeface="Arial" panose="020B0604020202020204" pitchFamily="34" charset="0"/>
              </a:rPr>
              <a:t>PRINCIPIO DE INFORMACIÓN</a:t>
            </a:r>
          </a:p>
        </p:txBody>
      </p:sp>
      <p:sp>
        <p:nvSpPr>
          <p:cNvPr id="80902" name="7 CuadroTexto"/>
          <p:cNvSpPr txBox="1">
            <a:spLocks noChangeArrowheads="1"/>
          </p:cNvSpPr>
          <p:nvPr/>
        </p:nvSpPr>
        <p:spPr bwMode="auto">
          <a:xfrm>
            <a:off x="1547813" y="5945188"/>
            <a:ext cx="388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600" dirty="0">
                <a:solidFill>
                  <a:srgbClr val="002060"/>
                </a:solidFill>
              </a:rPr>
              <a:t>Artículo 27, 28, 29 y 30 de la Ley Local</a:t>
            </a:r>
          </a:p>
          <a:p>
            <a:pPr algn="just">
              <a:spcBef>
                <a:spcPct val="0"/>
              </a:spcBef>
              <a:buFontTx/>
              <a:buNone/>
            </a:pPr>
            <a:r>
              <a:rPr lang="es-MX" altLang="es-MX" sz="1600" dirty="0">
                <a:solidFill>
                  <a:srgbClr val="002060"/>
                </a:solidFill>
              </a:rPr>
              <a:t>Artículo 24 de los Lineamientos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6 CuadroTexto"/>
          <p:cNvSpPr txBox="1"/>
          <p:nvPr/>
        </p:nvSpPr>
        <p:spPr>
          <a:xfrm>
            <a:off x="2233740" y="404813"/>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chemeClr val="bg1"/>
                </a:solidFill>
              </a:rPr>
              <a:t>Principio de Información</a:t>
            </a:r>
          </a:p>
        </p:txBody>
      </p:sp>
      <p:sp>
        <p:nvSpPr>
          <p:cNvPr id="14" name="Rombo 13"/>
          <p:cNvSpPr/>
          <p:nvPr/>
        </p:nvSpPr>
        <p:spPr>
          <a:xfrm>
            <a:off x="7866063" y="404813"/>
            <a:ext cx="431800" cy="576262"/>
          </a:xfrm>
          <a:prstGeom prst="diamond">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 name="Rectángulo 1">
            <a:extLst>
              <a:ext uri="{FF2B5EF4-FFF2-40B4-BE49-F238E27FC236}">
                <a16:creationId xmlns:a16="http://schemas.microsoft.com/office/drawing/2014/main" id="{C624B1EA-4EF9-992A-152D-885BA08CB537}"/>
              </a:ext>
            </a:extLst>
          </p:cNvPr>
          <p:cNvSpPr/>
          <p:nvPr/>
        </p:nvSpPr>
        <p:spPr>
          <a:xfrm>
            <a:off x="0" y="981075"/>
            <a:ext cx="1381760" cy="55822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25" name="Marcador de contenido 4"/>
          <p:cNvGraphicFramePr>
            <a:graphicFrameLocks/>
          </p:cNvGraphicFramePr>
          <p:nvPr>
            <p:extLst>
              <p:ext uri="{D42A27DB-BD31-4B8C-83A1-F6EECF244321}">
                <p14:modId xmlns:p14="http://schemas.microsoft.com/office/powerpoint/2010/main" val="2924971755"/>
              </p:ext>
            </p:extLst>
          </p:nvPr>
        </p:nvGraphicFramePr>
        <p:xfrm>
          <a:off x="395536" y="1125240"/>
          <a:ext cx="8424936" cy="5327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4652963"/>
            <a:ext cx="18780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Marcador de contenido 2"/>
          <p:cNvSpPr>
            <a:spLocks noGrp="1"/>
          </p:cNvSpPr>
          <p:nvPr>
            <p:ph idx="1"/>
          </p:nvPr>
        </p:nvSpPr>
        <p:spPr>
          <a:xfrm>
            <a:off x="1476375" y="2133600"/>
            <a:ext cx="5903913" cy="4205288"/>
          </a:xfrm>
        </p:spPr>
        <p:txBody>
          <a:bodyPr/>
          <a:lstStyle/>
          <a:p>
            <a:pPr algn="just"/>
            <a:r>
              <a:rPr lang="es-MX" altLang="es-MX" sz="2400">
                <a:cs typeface="Arial" panose="020B0604020202020204" pitchFamily="34" charset="0"/>
              </a:rPr>
              <a:t>Documento a disposición del titular de forma física, electrónica o en cualquier formato generado por el responsable, a partir del momento en el cual se recaben sus datos personales, con el objeto de informarle los propósitos del tratamiento de los mismos.</a:t>
            </a:r>
          </a:p>
          <a:p>
            <a:pPr algn="just"/>
            <a:r>
              <a:rPr lang="es-MX" altLang="es-MX" sz="2400">
                <a:cs typeface="Arial" panose="020B0604020202020204" pitchFamily="34" charset="0"/>
              </a:rPr>
              <a:t>Art. 3, fracción II de la Ley de Protección de Datos personales en Posesión de Sujetos Obligados del Estado de Nuevo León.</a:t>
            </a:r>
          </a:p>
        </p:txBody>
      </p:sp>
      <p:sp>
        <p:nvSpPr>
          <p:cNvPr id="5" name="1 Título"/>
          <p:cNvSpPr>
            <a:spLocks noGrp="1"/>
          </p:cNvSpPr>
          <p:nvPr>
            <p:ph type="title"/>
          </p:nvPr>
        </p:nvSpPr>
        <p:spPr>
          <a:xfrm>
            <a:off x="3534093" y="7143"/>
            <a:ext cx="5400675" cy="1023937"/>
          </a:xfrm>
        </p:spPr>
        <p:txBody>
          <a:bodyPr>
            <a:normAutofit fontScale="90000"/>
          </a:bodyPr>
          <a:lstStyle/>
          <a:p>
            <a:pPr>
              <a:defRPr/>
            </a:pPr>
            <a:r>
              <a:rPr lang="es-MX" sz="4000" b="1" dirty="0">
                <a:solidFill>
                  <a:schemeClr val="bg1"/>
                </a:solidFill>
                <a:latin typeface="Arial" panose="020B0604020202020204" pitchFamily="34" charset="0"/>
                <a:cs typeface="Arial" panose="020B0604020202020204" pitchFamily="34" charset="0"/>
              </a:rPr>
              <a:t>AVISO DE PRIVACIDAD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Marcador de contenido 2"/>
          <p:cNvSpPr>
            <a:spLocks noGrp="1"/>
          </p:cNvSpPr>
          <p:nvPr>
            <p:ph idx="1"/>
          </p:nvPr>
        </p:nvSpPr>
        <p:spPr>
          <a:xfrm>
            <a:off x="693738" y="2088389"/>
            <a:ext cx="4545012" cy="3695382"/>
          </a:xfrm>
        </p:spPr>
        <p:txBody>
          <a:bodyPr/>
          <a:lstStyle/>
          <a:p>
            <a:pPr algn="just"/>
            <a:r>
              <a:rPr lang="es-MX" altLang="es-MX" sz="2400" dirty="0">
                <a:cs typeface="Arial" panose="020B0604020202020204" pitchFamily="34" charset="0"/>
              </a:rPr>
              <a:t>El aviso de privacidad tiene como propósito principal establecer y delimitar el </a:t>
            </a:r>
            <a:r>
              <a:rPr lang="es-MX" altLang="es-MX" sz="2400" b="1" dirty="0">
                <a:cs typeface="Arial" panose="020B0604020202020204" pitchFamily="34" charset="0"/>
              </a:rPr>
              <a:t>alcance, términos y condiciones </a:t>
            </a:r>
            <a:r>
              <a:rPr lang="es-MX" altLang="es-MX" sz="2400" dirty="0">
                <a:cs typeface="Arial" panose="020B0604020202020204" pitchFamily="34" charset="0"/>
              </a:rPr>
              <a:t>del tratamiento de los datos personales, a fin de que el titular pueda tomar </a:t>
            </a:r>
            <a:r>
              <a:rPr lang="es-MX" altLang="es-MX" sz="2400" b="1" dirty="0">
                <a:cs typeface="Arial" panose="020B0604020202020204" pitchFamily="34" charset="0"/>
              </a:rPr>
              <a:t>decisiones informadas </a:t>
            </a:r>
            <a:r>
              <a:rPr lang="es-MX" altLang="es-MX" sz="2400" dirty="0">
                <a:cs typeface="Arial" panose="020B0604020202020204" pitchFamily="34" charset="0"/>
              </a:rPr>
              <a:t>con relación a sus datos personales y mantenga el control y disposición de la información que le corresponde. </a:t>
            </a:r>
          </a:p>
        </p:txBody>
      </p:sp>
      <p:sp>
        <p:nvSpPr>
          <p:cNvPr id="5" name="1 Título"/>
          <p:cNvSpPr>
            <a:spLocks noGrp="1"/>
          </p:cNvSpPr>
          <p:nvPr>
            <p:ph type="title"/>
          </p:nvPr>
        </p:nvSpPr>
        <p:spPr>
          <a:xfrm>
            <a:off x="2948420" y="187977"/>
            <a:ext cx="4903788" cy="652463"/>
          </a:xfrm>
        </p:spPr>
        <p:txBody>
          <a:bodyPr/>
          <a:lstStyle/>
          <a:p>
            <a:pPr>
              <a:defRPr/>
            </a:pPr>
            <a:r>
              <a:rPr lang="es-MX" sz="4000" b="1" dirty="0">
                <a:solidFill>
                  <a:schemeClr val="bg1"/>
                </a:solidFill>
                <a:latin typeface="Arial" panose="020B0604020202020204" pitchFamily="34" charset="0"/>
                <a:cs typeface="Arial" panose="020B0604020202020204" pitchFamily="34" charset="0"/>
              </a:rPr>
              <a:t>¿Para qué sirve?</a:t>
            </a:r>
          </a:p>
        </p:txBody>
      </p:sp>
      <p:grpSp>
        <p:nvGrpSpPr>
          <p:cNvPr id="84996" name="Grupo 1"/>
          <p:cNvGrpSpPr>
            <a:grpSpLocks/>
          </p:cNvGrpSpPr>
          <p:nvPr/>
        </p:nvGrpSpPr>
        <p:grpSpPr bwMode="auto">
          <a:xfrm>
            <a:off x="5301504" y="1527968"/>
            <a:ext cx="3744277" cy="3802063"/>
            <a:chOff x="4451552" y="1600281"/>
            <a:chExt cx="4441623" cy="4705350"/>
          </a:xfrm>
        </p:grpSpPr>
        <p:pic>
          <p:nvPicPr>
            <p:cNvPr id="84997" name="Picture 5" descr="El poder de decidir en tu vida. — Stee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9591">
              <a:off x="4451552" y="1600281"/>
              <a:ext cx="421749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5 CuadroTexto"/>
            <p:cNvSpPr txBox="1">
              <a:spLocks noChangeArrowheads="1"/>
            </p:cNvSpPr>
            <p:nvPr/>
          </p:nvSpPr>
          <p:spPr bwMode="auto">
            <a:xfrm rot="-2674342">
              <a:off x="4527550" y="3186113"/>
              <a:ext cx="155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700" b="1"/>
                <a:t>Aviso de Privacidad</a:t>
              </a:r>
            </a:p>
            <a:p>
              <a:pPr algn="ctr">
                <a:spcBef>
                  <a:spcPct val="0"/>
                </a:spcBef>
                <a:buFontTx/>
                <a:buNone/>
              </a:pPr>
              <a:r>
                <a:rPr lang="es-MX" altLang="es-MX" sz="700" b="1"/>
                <a:t> “Guardería Infantil”</a:t>
              </a:r>
            </a:p>
          </p:txBody>
        </p:sp>
        <p:sp>
          <p:nvSpPr>
            <p:cNvPr id="84999" name="6 CuadroTexto"/>
            <p:cNvSpPr txBox="1">
              <a:spLocks noChangeArrowheads="1"/>
            </p:cNvSpPr>
            <p:nvPr/>
          </p:nvSpPr>
          <p:spPr bwMode="auto">
            <a:xfrm>
              <a:off x="7667625" y="2384425"/>
              <a:ext cx="1225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100"/>
                <a:t>¿Examen de ADN?</a:t>
              </a:r>
            </a:p>
          </p:txBody>
        </p:sp>
        <p:sp>
          <p:nvSpPr>
            <p:cNvPr id="85000" name="7 CuadroTexto"/>
            <p:cNvSpPr txBox="1">
              <a:spLocks noChangeArrowheads="1"/>
            </p:cNvSpPr>
            <p:nvPr/>
          </p:nvSpPr>
          <p:spPr bwMode="auto">
            <a:xfrm rot="1797275">
              <a:off x="7534275" y="3216275"/>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¿Creencias religiosas?</a:t>
              </a:r>
            </a:p>
          </p:txBody>
        </p:sp>
        <p:sp>
          <p:nvSpPr>
            <p:cNvPr id="85001" name="8 CuadroTexto"/>
            <p:cNvSpPr txBox="1">
              <a:spLocks noChangeArrowheads="1"/>
            </p:cNvSpPr>
            <p:nvPr/>
          </p:nvSpPr>
          <p:spPr bwMode="auto">
            <a:xfrm rot="608575">
              <a:off x="7215188" y="4003675"/>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dirty="0"/>
                <a:t>¿Cuántos carros tiene?</a:t>
              </a:r>
            </a:p>
          </p:txBody>
        </p:sp>
        <p:sp>
          <p:nvSpPr>
            <p:cNvPr id="85002" name="9 CuadroTexto"/>
            <p:cNvSpPr txBox="1">
              <a:spLocks noChangeArrowheads="1"/>
            </p:cNvSpPr>
            <p:nvPr/>
          </p:nvSpPr>
          <p:spPr bwMode="auto">
            <a:xfrm rot="-902771">
              <a:off x="6946900" y="481647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¿Tiene enfermedad terminal?</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3707904" y="1484784"/>
            <a:ext cx="5040313" cy="4525962"/>
          </a:xfrm>
        </p:spPr>
        <p:txBody>
          <a:bodyPr/>
          <a:lstStyle/>
          <a:p>
            <a:pPr marL="0" indent="0" algn="just">
              <a:buNone/>
            </a:pPr>
            <a:r>
              <a:rPr lang="es-MX" altLang="es-MX" sz="2800" dirty="0">
                <a:cs typeface="Arial" panose="020B0604020202020204" pitchFamily="34" charset="0"/>
              </a:rPr>
              <a:t>El </a:t>
            </a:r>
            <a:r>
              <a:rPr lang="es-MX" altLang="es-MX" sz="2800" dirty="0">
                <a:solidFill>
                  <a:srgbClr val="002060"/>
                </a:solidFill>
                <a:cs typeface="Arial" panose="020B0604020202020204" pitchFamily="34" charset="0"/>
              </a:rPr>
              <a:t>aviso de privacidad </a:t>
            </a:r>
            <a:r>
              <a:rPr lang="es-MX" altLang="es-MX" sz="2800" dirty="0">
                <a:cs typeface="Arial" panose="020B0604020202020204" pitchFamily="34" charset="0"/>
              </a:rPr>
              <a:t>permite al responsable transparentar el tratamiento o uso que da a los datos personales que están en su posesión, lo que sin lugar a dudas, </a:t>
            </a:r>
            <a:r>
              <a:rPr lang="es-MX" altLang="es-MX" sz="2800" dirty="0">
                <a:solidFill>
                  <a:srgbClr val="002060"/>
                </a:solidFill>
                <a:cs typeface="Arial" panose="020B0604020202020204" pitchFamily="34" charset="0"/>
              </a:rPr>
              <a:t>fortalece el nivel de confianza </a:t>
            </a:r>
            <a:r>
              <a:rPr lang="es-MX" altLang="es-MX" sz="2800" dirty="0">
                <a:cs typeface="Arial" panose="020B0604020202020204" pitchFamily="34" charset="0"/>
              </a:rPr>
              <a:t>del titular con relación a la protección de su información.</a:t>
            </a:r>
          </a:p>
        </p:txBody>
      </p:sp>
      <p:pic>
        <p:nvPicPr>
          <p:cNvPr id="86021" name="Picture 5" descr="Puente, Empresario, Concepto, Corri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0482"/>
            <a:ext cx="32385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nvPr>
        </p:nvGraphicFramePr>
        <p:xfrm>
          <a:off x="719313" y="2132856"/>
          <a:ext cx="77048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a:spLocks noGrp="1"/>
          </p:cNvSpPr>
          <p:nvPr>
            <p:ph type="title"/>
          </p:nvPr>
        </p:nvSpPr>
        <p:spPr>
          <a:xfrm>
            <a:off x="2186781" y="114504"/>
            <a:ext cx="6784499" cy="725487"/>
          </a:xfrm>
        </p:spPr>
        <p:txBody>
          <a:bodyPr>
            <a:normAutofit fontScale="90000"/>
          </a:bodyPr>
          <a:lstStyle/>
          <a:p>
            <a:pPr>
              <a:defRPr/>
            </a:pPr>
            <a:r>
              <a:rPr lang="es-MX" sz="2800" b="1" dirty="0">
                <a:solidFill>
                  <a:schemeClr val="bg1"/>
                </a:solidFill>
                <a:latin typeface="Arial" panose="020B0604020202020204" pitchFamily="34" charset="0"/>
                <a:cs typeface="Arial" panose="020B0604020202020204" pitchFamily="34" charset="0"/>
              </a:rPr>
              <a:t>Características del Aviso de Privacidad</a:t>
            </a:r>
          </a:p>
        </p:txBody>
      </p:sp>
      <p:sp>
        <p:nvSpPr>
          <p:cNvPr id="87044" name="3 CuadroTexto"/>
          <p:cNvSpPr txBox="1">
            <a:spLocks noChangeArrowheads="1"/>
          </p:cNvSpPr>
          <p:nvPr/>
        </p:nvSpPr>
        <p:spPr bwMode="auto">
          <a:xfrm>
            <a:off x="899593" y="1196975"/>
            <a:ext cx="73442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dirty="0"/>
              <a:t>El aviso de privacidad debe caracterizarse por ser: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4552" y="126057"/>
            <a:ext cx="4906963" cy="868363"/>
          </a:xfrm>
        </p:spPr>
        <p:txBody>
          <a:bodyPr/>
          <a:lstStyle/>
          <a:p>
            <a:pPr>
              <a:defRPr/>
            </a:pPr>
            <a:r>
              <a:rPr lang="es-MX" b="1" dirty="0">
                <a:solidFill>
                  <a:schemeClr val="bg1"/>
                </a:solidFill>
                <a:latin typeface="Arial" panose="020B0604020202020204" pitchFamily="34" charset="0"/>
                <a:cs typeface="Arial" panose="020B0604020202020204" pitchFamily="34" charset="0"/>
              </a:rPr>
              <a:t>Ello implica el:</a:t>
            </a:r>
          </a:p>
        </p:txBody>
      </p:sp>
      <p:graphicFrame>
        <p:nvGraphicFramePr>
          <p:cNvPr id="4" name="3 Marcador de contenido"/>
          <p:cNvGraphicFramePr>
            <a:graphicFrameLocks noGrp="1"/>
          </p:cNvGraphicFramePr>
          <p:nvPr>
            <p:ph idx="1"/>
          </p:nvPr>
        </p:nvGraphicFramePr>
        <p:xfrm>
          <a:off x="944562" y="1463377"/>
          <a:ext cx="729984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9092" name="Picture 2" descr="C:\Users\USUARIO\Downloads\Correcto Imag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0700" y="25114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3" descr="C:\Users\USUARIO\Downloads\Incorrecto Imag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6413" y="1393825"/>
            <a:ext cx="10382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descr="C:\Users\USUARIO\Downloads\Incorrecto Imag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4038" y="3590925"/>
            <a:ext cx="10398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descr="C:\Users\USUARIO\Downloads\Incorrecto Imag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188" y="4572000"/>
            <a:ext cx="10398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088" y="2420938"/>
            <a:ext cx="2449512" cy="3662362"/>
          </a:xfrm>
        </p:spPr>
        <p:txBody>
          <a:bodyPr/>
          <a:lstStyle/>
          <a:p>
            <a:pPr algn="just">
              <a:defRPr/>
            </a:pPr>
            <a:r>
              <a:rPr lang="es-MX" sz="2000" dirty="0">
                <a:cs typeface="Arial" panose="020B0604020202020204" pitchFamily="34" charset="0"/>
              </a:rPr>
              <a:t>De conformidad con la normatividad en materia de protección de datos personales, se reconocen dos modalidades.</a:t>
            </a:r>
            <a:r>
              <a:rPr lang="es-MX" sz="2000" dirty="0">
                <a:solidFill>
                  <a:srgbClr val="FF0000"/>
                </a:solidFill>
                <a:cs typeface="Arial" panose="020B0604020202020204" pitchFamily="34" charset="0"/>
              </a:rPr>
              <a:t> </a:t>
            </a:r>
            <a:endParaRPr lang="es-MX" sz="2000" dirty="0">
              <a:solidFill>
                <a:schemeClr val="accent3">
                  <a:lumMod val="50000"/>
                </a:schemeClr>
              </a:solidFill>
              <a:cs typeface="Arial" panose="020B0604020202020204" pitchFamily="34" charset="0"/>
            </a:endParaRPr>
          </a:p>
        </p:txBody>
      </p:sp>
      <p:graphicFrame>
        <p:nvGraphicFramePr>
          <p:cNvPr id="7" name="Diagrama 6"/>
          <p:cNvGraphicFramePr/>
          <p:nvPr/>
        </p:nvGraphicFramePr>
        <p:xfrm>
          <a:off x="3347864" y="2276872"/>
          <a:ext cx="56114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bwMode="auto">
          <a:xfrm>
            <a:off x="1258888" y="1052513"/>
            <a:ext cx="7140575" cy="1008062"/>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dirty="0">
                <a:solidFill>
                  <a:schemeClr val="tx2">
                    <a:lumMod val="75000"/>
                  </a:schemeClr>
                </a:solidFill>
              </a:rPr>
              <a:t>Modalidades del Aviso de Privacidad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5E02F1B0-7130-3498-B782-D93187AAF752}"/>
              </a:ext>
            </a:extLst>
          </p:cNvPr>
          <p:cNvSpPr>
            <a:spLocks noGrp="1"/>
          </p:cNvSpPr>
          <p:nvPr>
            <p:ph idx="1"/>
          </p:nvPr>
        </p:nvSpPr>
        <p:spPr>
          <a:xfrm>
            <a:off x="457200" y="856282"/>
            <a:ext cx="8229600" cy="5917742"/>
          </a:xfrm>
        </p:spPr>
        <p:txBody>
          <a:bodyPr>
            <a:noAutofit/>
          </a:bodyPr>
          <a:lstStyle/>
          <a:p>
            <a:pPr marL="0" indent="0" algn="ctr">
              <a:lnSpc>
                <a:spcPct val="100000"/>
              </a:lnSpc>
              <a:spcBef>
                <a:spcPts val="600"/>
              </a:spcBef>
              <a:spcAft>
                <a:spcPts val="600"/>
              </a:spcAft>
              <a:buNone/>
            </a:pPr>
            <a:r>
              <a:rPr lang="es-MX" sz="900" b="1" dirty="0">
                <a:solidFill>
                  <a:srgbClr val="000000"/>
                </a:solidFill>
                <a:effectLst/>
                <a:ea typeface="Calibri" panose="020F0502020204030204" pitchFamily="34" charset="0"/>
                <a:cs typeface="Times New Roman" panose="02020603050405020304" pitchFamily="18" charset="0"/>
              </a:rPr>
              <a:t>AVISO DE PRIVACIDAD SIMPLIFICADO, CAPACITACIÓN PRESENCIAL A SUJETOS OBLIGADOS</a:t>
            </a:r>
            <a:endParaRPr lang="es-MX" sz="9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El Instituto Estatal de Transparencia, Acceso a la Información y Protección de Datos Personales de Nuevo León, conocida también por sus siglas de INFONL, es el responsable del tratamiento de los datos personales que nos proporcione, los cuales serán protegidos conforme a lo dispuesto por la Ley de Protección de Datos Personales en Posesión de Sujetos Obligados del Estado de Nuevo León y demás normatividad que resulte aplicable.</a:t>
            </a:r>
          </a:p>
          <a:p>
            <a:pPr marL="0" indent="0">
              <a:lnSpc>
                <a:spcPct val="100000"/>
              </a:lnSpc>
              <a:spcBef>
                <a:spcPts val="600"/>
              </a:spcBef>
              <a:spcAft>
                <a:spcPts val="600"/>
              </a:spcAft>
              <a:buNone/>
            </a:pPr>
            <a:r>
              <a:rPr lang="es-MX" sz="1000" b="1" dirty="0">
                <a:effectLst/>
                <a:ea typeface="Calibri" panose="020F0502020204030204" pitchFamily="34" charset="0"/>
                <a:cs typeface="Times New Roman" panose="02020603050405020304" pitchFamily="18" charset="0"/>
              </a:rPr>
              <a:t>Finalidad por la cual se obtienen los datos personales.</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Los datos personales solicitados anteriormente, serán utilizados para recepción, registro, validación del ingreso de los participantes al curso, generar las constancias que acreditan que el participante finalizó el curso, elaborar informes, mantener una comunicación efectiva en caso de que exista algún inconveniente respecto al curso a impartir. Asimismo, se hace de su conocimiento que sus datos personales serán utilizados con fines estadísticos y de control, en el cual toda aquella información que lo identifique o lo haga identificable será previamente disociada, por lo que no será posible relacionarlos con el titular.</a:t>
            </a:r>
          </a:p>
          <a:p>
            <a:pPr marL="0" indent="0" algn="just">
              <a:lnSpc>
                <a:spcPct val="100000"/>
              </a:lnSpc>
              <a:spcBef>
                <a:spcPts val="600"/>
              </a:spcBef>
              <a:spcAft>
                <a:spcPts val="600"/>
              </a:spcAft>
              <a:buNone/>
            </a:pPr>
            <a:r>
              <a:rPr lang="es-MX" sz="1000" b="1" dirty="0">
                <a:effectLst/>
                <a:ea typeface="Calibri" panose="020F0502020204030204" pitchFamily="34" charset="0"/>
                <a:cs typeface="Times New Roman" panose="02020603050405020304" pitchFamily="18" charset="0"/>
              </a:rPr>
              <a:t> Manifestación de negativa para el Tratamiento de sus Datos Personales.</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Podrá manifestar la negativa de tratamiento de sus datos personales directamente en las instalaciones de la “INFONL” ubicada en Av. Constitución # 1465-1 </a:t>
            </a:r>
            <a:r>
              <a:rPr lang="es-MX" sz="1000" dirty="0" err="1">
                <a:effectLst/>
                <a:ea typeface="Calibri" panose="020F0502020204030204" pitchFamily="34" charset="0"/>
                <a:cs typeface="Times New Roman" panose="02020603050405020304" pitchFamily="18" charset="0"/>
              </a:rPr>
              <a:t>Pte</a:t>
            </a:r>
            <a:r>
              <a:rPr lang="es-MX" sz="1000" dirty="0">
                <a:effectLst/>
                <a:ea typeface="Calibri" panose="020F0502020204030204" pitchFamily="34" charset="0"/>
                <a:cs typeface="Times New Roman" panose="02020603050405020304" pitchFamily="18" charset="0"/>
              </a:rPr>
              <a:t>, zona centro del municipio de Monterrey con Código Postal 64000 o por medio electrónico en el correo </a:t>
            </a:r>
            <a:r>
              <a:rPr lang="es-MX" sz="1000" u="sng" dirty="0">
                <a:solidFill>
                  <a:srgbClr val="0563C1"/>
                </a:solidFill>
                <a:effectLst/>
                <a:ea typeface="Calibri" panose="020F0502020204030204" pitchFamily="34" charset="0"/>
                <a:cs typeface="Times New Roman" panose="02020603050405020304" pitchFamily="18" charset="0"/>
                <a:hlinkClick r:id="rId2"/>
              </a:rPr>
              <a:t>ut@infonl.mx</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 </a:t>
            </a:r>
            <a:r>
              <a:rPr lang="es-MX" sz="1000" b="1" dirty="0">
                <a:effectLst/>
                <a:ea typeface="Calibri" panose="020F0502020204030204" pitchFamily="34" charset="0"/>
                <a:cs typeface="Times New Roman" panose="02020603050405020304" pitchFamily="18" charset="0"/>
              </a:rPr>
              <a:t>Transferencia de datos personales;</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Se informa que no se realizarán transferencias de datos personales, salvo aquéllas que sean necesarias para atender requerimientos de información de una autoridad competente, que estén debidamente fundados y motivados.</a:t>
            </a: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 </a:t>
            </a:r>
            <a:r>
              <a:rPr lang="es-ES_tradnl" sz="1000" b="1" dirty="0">
                <a:effectLst/>
                <a:ea typeface="Calibri" panose="020F0502020204030204" pitchFamily="34" charset="0"/>
                <a:cs typeface="Times New Roman" panose="02020603050405020304" pitchFamily="18" charset="0"/>
              </a:rPr>
              <a:t>Mecanismos para el ejercicio de los derechos ARCO;</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solidFill>
                  <a:srgbClr val="000000"/>
                </a:solidFill>
                <a:effectLst/>
                <a:ea typeface="Calibri" panose="020F0502020204030204" pitchFamily="34" charset="0"/>
                <a:cs typeface="Times New Roman" panose="02020603050405020304" pitchFamily="18" charset="0"/>
              </a:rPr>
              <a:t>Es de suma importancia mencionar que Usted cuenta con la posibilidad de ejercer en todo momento sus derechos ARCO, acrónimo de Acceso, Rectificación, Cancelación y Oposición, así como el de portabilidad de los datos, ya sea por su propia cuenta o por medio de su representante legal, </a:t>
            </a:r>
            <a:r>
              <a:rPr lang="es-ES_tradnl" sz="1000" dirty="0">
                <a:effectLst/>
                <a:ea typeface="Calibri" panose="020F0502020204030204" pitchFamily="34" charset="0"/>
                <a:cs typeface="Times New Roman" panose="02020603050405020304" pitchFamily="18" charset="0"/>
              </a:rPr>
              <a:t>presentando una solicitud de derechos ARCO especificando el derecho que desea ejercer, pudiendo acudir directamente ante la Unidad de Transparencia de este Instituto, la cual tiene su domicilio en Avenida Constitución 1465-1, colonia Centro, C.P. 64000, Monterrey, Nuevo León, así como por correo electrónico o bien, a través de la Plataforma Nacional de Transparencia (</a:t>
            </a:r>
            <a:r>
              <a:rPr lang="es-ES_tradnl" sz="1000" u="sng" dirty="0">
                <a:solidFill>
                  <a:srgbClr val="0563C1"/>
                </a:solidFill>
                <a:effectLst/>
                <a:ea typeface="Calibri" panose="020F0502020204030204" pitchFamily="34" charset="0"/>
                <a:cs typeface="Times New Roman" panose="02020603050405020304" pitchFamily="18" charset="0"/>
                <a:hlinkClick r:id="rId3"/>
              </a:rPr>
              <a:t>http://www.plataformadetransparencia.org.mx/</a:t>
            </a:r>
            <a:r>
              <a:rPr lang="es-ES_tradnl" sz="1000" dirty="0">
                <a:effectLst/>
                <a:ea typeface="Calibri" panose="020F0502020204030204" pitchFamily="34" charset="0"/>
                <a:cs typeface="Times New Roman" panose="02020603050405020304" pitchFamily="18" charset="0"/>
              </a:rPr>
              <a:t>).</a:t>
            </a:r>
            <a:endParaRPr lang="es-MX" sz="1000" dirty="0">
              <a:effectLst/>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 </a:t>
            </a:r>
            <a:r>
              <a:rPr lang="es-ES_tradnl" sz="1000" b="1" dirty="0">
                <a:effectLst/>
                <a:ea typeface="Calibri" panose="020F0502020204030204" pitchFamily="34" charset="0"/>
                <a:cs typeface="Times New Roman" panose="02020603050405020304" pitchFamily="18" charset="0"/>
              </a:rPr>
              <a:t>Cambios en el aviso de privacidad</a:t>
            </a:r>
            <a:endParaRPr lang="es-MX" sz="1000" dirty="0">
              <a:effectLst/>
              <a:ea typeface="Calibri" panose="020F0502020204030204" pitchFamily="34" charset="0"/>
              <a:cs typeface="Times New Roman" panose="02020603050405020304" pitchFamily="18" charset="0"/>
            </a:endParaRPr>
          </a:p>
          <a:p>
            <a:pPr marL="0" indent="0">
              <a:lnSpc>
                <a:spcPct val="100000"/>
              </a:lnSpc>
              <a:spcBef>
                <a:spcPts val="600"/>
              </a:spcBef>
              <a:spcAft>
                <a:spcPts val="600"/>
              </a:spcAft>
              <a:buNone/>
            </a:pPr>
            <a:r>
              <a:rPr lang="es-MX" sz="1000" dirty="0">
                <a:effectLst/>
                <a:ea typeface="Calibri" panose="020F0502020204030204" pitchFamily="34" charset="0"/>
                <a:cs typeface="Times New Roman" panose="02020603050405020304" pitchFamily="18" charset="0"/>
              </a:rPr>
              <a:t>En caso de que exista un cambio en el aviso de privacidad, nos comprometemos a mantenerlo informado sobre el mismo, ello a través del enlace </a:t>
            </a:r>
            <a:r>
              <a:rPr lang="es-MX" sz="1000" u="sng" dirty="0">
                <a:solidFill>
                  <a:srgbClr val="0563C1"/>
                </a:solidFill>
                <a:effectLst/>
                <a:ea typeface="Calibri" panose="020F0502020204030204" pitchFamily="34" charset="0"/>
                <a:cs typeface="Times New Roman" panose="02020603050405020304" pitchFamily="18" charset="0"/>
                <a:hlinkClick r:id="rId4"/>
              </a:rPr>
              <a:t>cambios en el aviso de privacidad</a:t>
            </a:r>
            <a:r>
              <a:rPr lang="es-MX" sz="1000" dirty="0">
                <a:effectLst/>
                <a:ea typeface="Calibri" panose="020F0502020204030204" pitchFamily="34" charset="0"/>
                <a:cs typeface="Times New Roman" panose="02020603050405020304" pitchFamily="18" charset="0"/>
              </a:rPr>
              <a:t>, o bien, de manera presencial en nuestras instalaciones. Le informamos que usted puede encontrar más información relativa a la Protección de los Datos Personales en la página de internet </a:t>
            </a:r>
            <a:r>
              <a:rPr lang="es-MX" sz="1000" u="sng" dirty="0">
                <a:solidFill>
                  <a:srgbClr val="0563C1"/>
                </a:solidFill>
                <a:effectLst/>
                <a:ea typeface="Calibri" panose="020F0502020204030204" pitchFamily="34" charset="0"/>
                <a:cs typeface="Times New Roman" panose="02020603050405020304" pitchFamily="18" charset="0"/>
                <a:hlinkClick r:id="rId5"/>
              </a:rPr>
              <a:t>https://infonl.mx/descargas/1_2-AVISO-INTEGRAL-CAPACITACION-PRESENCIAL.docx</a:t>
            </a:r>
            <a:endParaRPr lang="es-MX"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2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2 Marcador de contenido"/>
          <p:cNvSpPr>
            <a:spLocks noGrp="1"/>
          </p:cNvSpPr>
          <p:nvPr>
            <p:ph idx="1"/>
          </p:nvPr>
        </p:nvSpPr>
        <p:spPr>
          <a:xfrm>
            <a:off x="611188" y="1341438"/>
            <a:ext cx="7993260" cy="2087562"/>
          </a:xfrm>
        </p:spPr>
        <p:txBody>
          <a:bodyPr/>
          <a:lstStyle/>
          <a:p>
            <a:pPr algn="just"/>
            <a:r>
              <a:rPr lang="es-MX" altLang="es-MX" sz="2800" dirty="0">
                <a:cs typeface="Arial" panose="020B0604020202020204" pitchFamily="34" charset="0"/>
              </a:rPr>
              <a:t>El aviso de privacidad podrá difundirse, ponerse a disposición o reproducir en formatos físicos y electrónicos, ópticos, sonoros, visuales o a través de cualquier otra tecnología que permita su eficaz comunicación.</a:t>
            </a:r>
          </a:p>
        </p:txBody>
      </p:sp>
      <p:sp>
        <p:nvSpPr>
          <p:cNvPr id="92164" name="Título 1"/>
          <p:cNvSpPr>
            <a:spLocks noGrp="1"/>
          </p:cNvSpPr>
          <p:nvPr>
            <p:ph type="title"/>
          </p:nvPr>
        </p:nvSpPr>
        <p:spPr>
          <a:xfrm>
            <a:off x="2105660" y="116680"/>
            <a:ext cx="6845300" cy="792163"/>
          </a:xfrm>
        </p:spPr>
        <p:txBody>
          <a:bodyPr/>
          <a:lstStyle/>
          <a:p>
            <a:r>
              <a:rPr lang="es-MX" altLang="es-MX" sz="2800" b="1" dirty="0">
                <a:solidFill>
                  <a:schemeClr val="bg1"/>
                </a:solidFill>
                <a:latin typeface="Arial" panose="020B0604020202020204" pitchFamily="34" charset="0"/>
                <a:cs typeface="Arial" panose="020B0604020202020204" pitchFamily="34" charset="0"/>
              </a:rPr>
              <a:t>DIFUSIÓN DEL AVISO DE PRIVACIDAD</a:t>
            </a:r>
            <a:endParaRPr lang="es-MX" altLang="es-MX" sz="1400" dirty="0">
              <a:solidFill>
                <a:schemeClr val="bg1"/>
              </a:solidFill>
              <a:latin typeface="Arial" panose="020B0604020202020204" pitchFamily="34" charset="0"/>
              <a:cs typeface="Arial" panose="020B0604020202020204" pitchFamily="34" charset="0"/>
            </a:endParaRPr>
          </a:p>
        </p:txBody>
      </p:sp>
      <p:pic>
        <p:nvPicPr>
          <p:cNvPr id="92166" name="Picture 6" descr="Ilustraciones gratis de Medios de comunicación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233" y="3429000"/>
            <a:ext cx="3943169" cy="2784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55576" y="-879648"/>
          <a:ext cx="8208912" cy="775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8588" y="1125538"/>
            <a:ext cx="6851650" cy="941387"/>
          </a:xfrm>
        </p:spPr>
        <p:txBody>
          <a:bodyPr>
            <a:normAutofit fontScale="90000"/>
          </a:bodyPr>
          <a:lstStyle/>
          <a:p>
            <a:pPr>
              <a:defRPr/>
            </a:pPr>
            <a:r>
              <a:rPr lang="es-MX" b="1" dirty="0">
                <a:solidFill>
                  <a:schemeClr val="tx2">
                    <a:lumMod val="75000"/>
                  </a:schemeClr>
                </a:solidFill>
                <a:latin typeface="Arial" panose="020B0604020202020204" pitchFamily="34" charset="0"/>
                <a:cs typeface="Arial" panose="020B0604020202020204" pitchFamily="34" charset="0"/>
              </a:rPr>
              <a:t>¿Formas de recabar datos personales?</a:t>
            </a:r>
          </a:p>
        </p:txBody>
      </p:sp>
      <p:graphicFrame>
        <p:nvGraphicFramePr>
          <p:cNvPr id="4" name="Marcador de contenido 3"/>
          <p:cNvGraphicFramePr>
            <a:graphicFrameLocks noGrp="1"/>
          </p:cNvGraphicFramePr>
          <p:nvPr>
            <p:ph idx="1"/>
          </p:nvPr>
        </p:nvGraphicFramePr>
        <p:xfrm>
          <a:off x="827584" y="2348880"/>
          <a:ext cx="7992888" cy="4165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125" y="981075"/>
            <a:ext cx="6851650" cy="941388"/>
          </a:xfrm>
        </p:spPr>
        <p:txBody>
          <a:bodyPr>
            <a:noAutofit/>
          </a:bodyPr>
          <a:lstStyle/>
          <a:p>
            <a:pPr>
              <a:defRPr/>
            </a:pPr>
            <a:r>
              <a:rPr lang="es-MX" sz="3600" b="1" dirty="0">
                <a:solidFill>
                  <a:schemeClr val="tx2">
                    <a:lumMod val="75000"/>
                  </a:schemeClr>
                </a:solidFill>
                <a:latin typeface="Arial" panose="020B0604020202020204" pitchFamily="34" charset="0"/>
                <a:cs typeface="Arial" panose="020B0604020202020204" pitchFamily="34" charset="0"/>
              </a:rPr>
              <a:t>¿Cuándo poner a disposición el aviso de privacidad?</a:t>
            </a:r>
          </a:p>
        </p:txBody>
      </p:sp>
      <p:graphicFrame>
        <p:nvGraphicFramePr>
          <p:cNvPr id="4" name="Marcador de contenido 3"/>
          <p:cNvGraphicFramePr>
            <a:graphicFrameLocks noGrp="1"/>
          </p:cNvGraphicFramePr>
          <p:nvPr>
            <p:ph idx="1"/>
          </p:nvPr>
        </p:nvGraphicFramePr>
        <p:xfrm>
          <a:off x="827584" y="2420888"/>
          <a:ext cx="7427168"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39552" y="1484784"/>
          <a:ext cx="8075688" cy="5128514"/>
        </p:xfrm>
        <a:graphic>
          <a:graphicData uri="http://schemas.openxmlformats.org/drawingml/2006/table">
            <a:tbl>
              <a:tblPr firstRow="1" bandRow="1">
                <a:tableStyleId>{F5AB1C69-6EDB-4FF4-983F-18BD219EF322}</a:tableStyleId>
              </a:tblPr>
              <a:tblGrid>
                <a:gridCol w="2691896">
                  <a:extLst>
                    <a:ext uri="{9D8B030D-6E8A-4147-A177-3AD203B41FA5}">
                      <a16:colId xmlns:a16="http://schemas.microsoft.com/office/drawing/2014/main" val="20000"/>
                    </a:ext>
                  </a:extLst>
                </a:gridCol>
                <a:gridCol w="2691896">
                  <a:extLst>
                    <a:ext uri="{9D8B030D-6E8A-4147-A177-3AD203B41FA5}">
                      <a16:colId xmlns:a16="http://schemas.microsoft.com/office/drawing/2014/main" val="20001"/>
                    </a:ext>
                  </a:extLst>
                </a:gridCol>
                <a:gridCol w="2691896">
                  <a:extLst>
                    <a:ext uri="{9D8B030D-6E8A-4147-A177-3AD203B41FA5}">
                      <a16:colId xmlns:a16="http://schemas.microsoft.com/office/drawing/2014/main" val="20002"/>
                    </a:ext>
                  </a:extLst>
                </a:gridCol>
              </a:tblGrid>
              <a:tr h="618825">
                <a:tc>
                  <a:txBody>
                    <a:bodyPr/>
                    <a:lstStyle/>
                    <a:p>
                      <a:pPr algn="ctr"/>
                      <a:r>
                        <a:rPr lang="es-MX" sz="1400" dirty="0"/>
                        <a:t>MOMENTO DE LA PUESTA A DISPOSICIÓN</a:t>
                      </a:r>
                    </a:p>
                  </a:txBody>
                  <a:tcPr marL="91441" marR="91441" marT="45711" marB="45711"/>
                </a:tc>
                <a:tc>
                  <a:txBody>
                    <a:bodyPr/>
                    <a:lstStyle/>
                    <a:p>
                      <a:pPr algn="ctr"/>
                      <a:r>
                        <a:rPr lang="es-MX" sz="1400" dirty="0"/>
                        <a:t>FORMA DE OBTENCIÓN DE LOS DATOS</a:t>
                      </a:r>
                    </a:p>
                  </a:txBody>
                  <a:tcPr marL="91441" marR="91441" marT="45711" marB="45711"/>
                </a:tc>
                <a:tc>
                  <a:txBody>
                    <a:bodyPr/>
                    <a:lstStyle/>
                    <a:p>
                      <a:pPr algn="ctr"/>
                      <a:r>
                        <a:rPr lang="es-MX" sz="1400" dirty="0"/>
                        <a:t>EJEMPLO</a:t>
                      </a:r>
                    </a:p>
                  </a:txBody>
                  <a:tcPr marL="91441" marR="91441" marT="45711" marB="45711"/>
                </a:tc>
                <a:extLst>
                  <a:ext uri="{0D108BD9-81ED-4DB2-BD59-A6C34878D82A}">
                    <a16:rowId xmlns:a16="http://schemas.microsoft.com/office/drawing/2014/main" val="10000"/>
                  </a:ext>
                </a:extLst>
              </a:tr>
              <a:tr h="1033271">
                <a:tc rowSpan="2">
                  <a:txBody>
                    <a:bodyPr/>
                    <a:lstStyle/>
                    <a:p>
                      <a:r>
                        <a:rPr lang="es-MX" sz="1400" b="1" dirty="0"/>
                        <a:t>1.-Previo</a:t>
                      </a:r>
                      <a:r>
                        <a:rPr lang="es-MX" sz="1400" b="1" baseline="0" dirty="0"/>
                        <a:t> a la obtención de los datos personales</a:t>
                      </a:r>
                      <a:endParaRPr lang="es-MX" sz="1400" b="1" dirty="0"/>
                    </a:p>
                  </a:txBody>
                  <a:tcPr marL="91441" marR="91441" marT="45711" marB="45711" anchor="ctr"/>
                </a:tc>
                <a:tc>
                  <a:txBody>
                    <a:bodyPr/>
                    <a:lstStyle/>
                    <a:p>
                      <a:pPr algn="just"/>
                      <a:r>
                        <a:rPr lang="es-MX" sz="1400" b="1" dirty="0"/>
                        <a:t>1.1.</a:t>
                      </a:r>
                      <a:r>
                        <a:rPr lang="es-MX" sz="1400" b="1" baseline="0" dirty="0"/>
                        <a:t> Personal:</a:t>
                      </a:r>
                      <a:r>
                        <a:rPr lang="es-MX" sz="1400" baseline="0" dirty="0"/>
                        <a:t> Cuando el titular proporciona sus datos personales en </a:t>
                      </a:r>
                      <a:r>
                        <a:rPr lang="es-MX" sz="1400" b="1" baseline="0" dirty="0"/>
                        <a:t>presencia física de ambos</a:t>
                      </a:r>
                      <a:r>
                        <a:rPr lang="es-MX" sz="1400" baseline="0" dirty="0"/>
                        <a:t>. </a:t>
                      </a:r>
                      <a:endParaRPr lang="es-MX" sz="1400" b="1" dirty="0"/>
                    </a:p>
                  </a:txBody>
                  <a:tcPr marL="91441" marR="91441" marT="45711" marB="45711"/>
                </a:tc>
                <a:tc>
                  <a:txBody>
                    <a:bodyPr/>
                    <a:lstStyle/>
                    <a:p>
                      <a:r>
                        <a:rPr lang="es-MX" sz="1400" dirty="0"/>
                        <a:t>Entrevistas,</a:t>
                      </a:r>
                      <a:r>
                        <a:rPr lang="es-MX" sz="1400" baseline="0" dirty="0"/>
                        <a:t> o tramite de algún servicio en donde se requiera la presencia física de ambas partes</a:t>
                      </a:r>
                      <a:endParaRPr lang="es-MX" sz="1400" b="1" dirty="0"/>
                    </a:p>
                  </a:txBody>
                  <a:tcPr marL="91441" marR="91441" marT="45711" marB="45711"/>
                </a:tc>
                <a:extLst>
                  <a:ext uri="{0D108BD9-81ED-4DB2-BD59-A6C34878D82A}">
                    <a16:rowId xmlns:a16="http://schemas.microsoft.com/office/drawing/2014/main" val="10001"/>
                  </a:ext>
                </a:extLst>
              </a:tr>
              <a:tr h="1012623">
                <a:tc vMerge="1">
                  <a:txBody>
                    <a:bodyPr/>
                    <a:lstStyle/>
                    <a:p>
                      <a:endParaRPr lang="es-MX"/>
                    </a:p>
                  </a:txBody>
                  <a:tcPr/>
                </a:tc>
                <a:tc>
                  <a:txBody>
                    <a:bodyPr/>
                    <a:lstStyle/>
                    <a:p>
                      <a:pPr algn="just"/>
                      <a:r>
                        <a:rPr lang="es-MX" sz="1400" b="1" dirty="0"/>
                        <a:t>1.2. Directa:</a:t>
                      </a:r>
                      <a:r>
                        <a:rPr lang="es-MX" sz="1400" dirty="0"/>
                        <a:t> Cuando</a:t>
                      </a:r>
                      <a:r>
                        <a:rPr lang="es-MX" sz="1400" baseline="0" dirty="0"/>
                        <a:t> el titular los proporciona por cualquier medio que permita su entrega directa al responsable.</a:t>
                      </a:r>
                      <a:endParaRPr lang="es-MX" sz="1400" b="1" dirty="0"/>
                    </a:p>
                  </a:txBody>
                  <a:tcPr marL="91441" marR="91441" marT="45711" marB="45711"/>
                </a:tc>
                <a:tc>
                  <a:txBody>
                    <a:bodyPr/>
                    <a:lstStyle/>
                    <a:p>
                      <a:pPr algn="just"/>
                      <a:r>
                        <a:rPr lang="es-MX" sz="1400" dirty="0"/>
                        <a:t>Llenado</a:t>
                      </a:r>
                      <a:r>
                        <a:rPr lang="es-MX" sz="1400" baseline="0" dirty="0"/>
                        <a:t> de un formulario por internet o la entrega de datos personales por llamadas telefónicas.</a:t>
                      </a:r>
                      <a:endParaRPr lang="es-MX" sz="1400" dirty="0"/>
                    </a:p>
                  </a:txBody>
                  <a:tcPr marL="91441" marR="91441" marT="45711" marB="45711"/>
                </a:tc>
                <a:extLst>
                  <a:ext uri="{0D108BD9-81ED-4DB2-BD59-A6C34878D82A}">
                    <a16:rowId xmlns:a16="http://schemas.microsoft.com/office/drawing/2014/main" val="10002"/>
                  </a:ext>
                </a:extLst>
              </a:tr>
              <a:tr h="935717">
                <a:tc>
                  <a:txBody>
                    <a:bodyPr/>
                    <a:lstStyle/>
                    <a:p>
                      <a:r>
                        <a:rPr lang="es-MX" sz="1400" b="1" dirty="0"/>
                        <a:t>2.-Al</a:t>
                      </a:r>
                      <a:r>
                        <a:rPr lang="es-MX" sz="1400" b="1" baseline="0" dirty="0"/>
                        <a:t> primer contacto con el titular</a:t>
                      </a:r>
                      <a:endParaRPr lang="es-MX" sz="1400" b="1" dirty="0"/>
                    </a:p>
                  </a:txBody>
                  <a:tcPr marL="91441" marR="91441" marT="45711" marB="45711" anchor="ctr">
                    <a:solidFill>
                      <a:schemeClr val="bg1"/>
                    </a:solidFill>
                  </a:tcPr>
                </a:tc>
                <a:tc>
                  <a:txBody>
                    <a:bodyPr/>
                    <a:lstStyle/>
                    <a:p>
                      <a:pPr algn="just"/>
                      <a:r>
                        <a:rPr lang="es-MX" sz="1400" b="1" dirty="0"/>
                        <a:t>2.1.-Indirecta:</a:t>
                      </a:r>
                      <a:r>
                        <a:rPr lang="es-MX" sz="1400" dirty="0"/>
                        <a:t> Cuando</a:t>
                      </a:r>
                      <a:r>
                        <a:rPr lang="es-MX" sz="1400" baseline="0" dirty="0"/>
                        <a:t> el responsable obtiene los datos sin que se los haya proporcionado el titular.</a:t>
                      </a:r>
                      <a:endParaRPr lang="es-MX" sz="1400" b="1" dirty="0"/>
                    </a:p>
                  </a:txBody>
                  <a:tcPr marL="91441" marR="91441" marT="45711" marB="45711">
                    <a:solidFill>
                      <a:schemeClr val="bg1"/>
                    </a:solidFill>
                  </a:tcPr>
                </a:tc>
                <a:tc>
                  <a:txBody>
                    <a:bodyPr/>
                    <a:lstStyle/>
                    <a:p>
                      <a:pPr algn="just"/>
                      <a:r>
                        <a:rPr lang="es-MX" sz="1400" dirty="0"/>
                        <a:t>A través de una fuente de acceso al público o una transferencia consentida por el titular</a:t>
                      </a:r>
                      <a:r>
                        <a:rPr lang="es-MX" sz="1400" baseline="0" dirty="0"/>
                        <a:t>.</a:t>
                      </a:r>
                      <a:endParaRPr lang="es-MX" sz="1400" dirty="0"/>
                    </a:p>
                  </a:txBody>
                  <a:tcPr marL="91441" marR="91441" marT="45711" marB="45711">
                    <a:solidFill>
                      <a:schemeClr val="bg1"/>
                    </a:solidFill>
                  </a:tcPr>
                </a:tc>
                <a:extLst>
                  <a:ext uri="{0D108BD9-81ED-4DB2-BD59-A6C34878D82A}">
                    <a16:rowId xmlns:a16="http://schemas.microsoft.com/office/drawing/2014/main" val="10003"/>
                  </a:ext>
                </a:extLst>
              </a:tr>
              <a:tr h="1518933">
                <a:tc>
                  <a:txBody>
                    <a:bodyPr/>
                    <a:lstStyle/>
                    <a:p>
                      <a:r>
                        <a:rPr lang="es-MX" sz="1400" b="1" dirty="0"/>
                        <a:t>3.-Previo al aprovechamiento de los datos personales</a:t>
                      </a:r>
                    </a:p>
                  </a:txBody>
                  <a:tcPr marL="91441" marR="91441" marT="45711" marB="45711" anchor="ctr">
                    <a:solidFill>
                      <a:schemeClr val="accent3">
                        <a:lumMod val="20000"/>
                        <a:lumOff val="80000"/>
                      </a:schemeClr>
                    </a:solidFill>
                  </a:tcPr>
                </a:tc>
                <a:tc>
                  <a:txBody>
                    <a:bodyPr/>
                    <a:lstStyle/>
                    <a:p>
                      <a:pPr algn="just"/>
                      <a:r>
                        <a:rPr lang="es-MX" sz="1400" b="1" dirty="0"/>
                        <a:t>3.1.-</a:t>
                      </a:r>
                      <a:r>
                        <a:rPr lang="es-MX" sz="1400" dirty="0"/>
                        <a:t> Para</a:t>
                      </a:r>
                      <a:r>
                        <a:rPr lang="es-MX" sz="1400" baseline="0" dirty="0"/>
                        <a:t> los casos en que se obtengan datos de forma indirecta, el responsable deberá dar a conocer su aviso de privacidad antes de comenzar a utilizarlos.</a:t>
                      </a:r>
                      <a:endParaRPr lang="es-MX" sz="1400" b="1" dirty="0"/>
                    </a:p>
                  </a:txBody>
                  <a:tcPr marL="91441" marR="91441" marT="45711" marB="45711">
                    <a:solidFill>
                      <a:schemeClr val="accent3">
                        <a:lumMod val="20000"/>
                        <a:lumOff val="80000"/>
                      </a:schemeClr>
                    </a:solidFill>
                  </a:tcPr>
                </a:tc>
                <a:tc>
                  <a:txBody>
                    <a:bodyPr/>
                    <a:lstStyle/>
                    <a:p>
                      <a:pPr algn="just"/>
                      <a:r>
                        <a:rPr lang="es-MX" sz="1400" dirty="0"/>
                        <a:t>A través de medidas compensatorias </a:t>
                      </a:r>
                      <a:r>
                        <a:rPr lang="es-MX" sz="1400" baseline="0" dirty="0"/>
                        <a:t> un ejemplo puede ser publicándolo en la p</a:t>
                      </a:r>
                      <a:r>
                        <a:rPr lang="es-MX" sz="1400" dirty="0"/>
                        <a:t>ágina de Internet o cualquier otra plataforma o tecnología oficial del responsable;</a:t>
                      </a:r>
                      <a:r>
                        <a:rPr lang="es-MX" sz="1400" baseline="0" dirty="0"/>
                        <a:t>.</a:t>
                      </a:r>
                      <a:endParaRPr lang="es-MX" sz="1400" dirty="0"/>
                    </a:p>
                  </a:txBody>
                  <a:tcPr marL="91441" marR="91441" marT="45711" marB="45711">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6" name="Título 1"/>
          <p:cNvSpPr>
            <a:spLocks noGrp="1"/>
          </p:cNvSpPr>
          <p:nvPr>
            <p:ph type="title"/>
          </p:nvPr>
        </p:nvSpPr>
        <p:spPr>
          <a:xfrm>
            <a:off x="1331640" y="620688"/>
            <a:ext cx="6624736" cy="705991"/>
          </a:xfrm>
        </p:spPr>
        <p:txBody>
          <a:bodyPr>
            <a:normAutofit fontScale="90000"/>
          </a:bodyPr>
          <a:lstStyle/>
          <a:p>
            <a:pPr>
              <a:defRPr/>
            </a:pPr>
            <a:r>
              <a:rPr lang="es-MX" sz="2400" b="1" dirty="0">
                <a:solidFill>
                  <a:srgbClr val="002060"/>
                </a:solidFill>
                <a:latin typeface="Arial" panose="020B0604020202020204" pitchFamily="34" charset="0"/>
                <a:cs typeface="Arial" panose="020B0604020202020204" pitchFamily="34" charset="0"/>
              </a:rPr>
              <a:t>¿En que momento se debe poner a disposición el aviso de privacidad?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p:nvPr>
        </p:nvSpPr>
        <p:spPr>
          <a:xfrm>
            <a:off x="2344976" y="0"/>
            <a:ext cx="5671264" cy="1070992"/>
          </a:xfrm>
        </p:spPr>
        <p:txBody>
          <a:bodyPr/>
          <a:lstStyle/>
          <a:p>
            <a:r>
              <a:rPr lang="es-MX" altLang="es-MX" sz="3600" b="1" dirty="0">
                <a:solidFill>
                  <a:schemeClr val="bg1"/>
                </a:solidFill>
                <a:latin typeface="Arial" panose="020B0604020202020204" pitchFamily="34" charset="0"/>
                <a:cs typeface="Arial" panose="020B0604020202020204" pitchFamily="34" charset="0"/>
              </a:rPr>
              <a:t>Medidas compensatorias</a:t>
            </a:r>
          </a:p>
        </p:txBody>
      </p:sp>
      <p:sp>
        <p:nvSpPr>
          <p:cNvPr id="4" name="Marcador de contenido 2"/>
          <p:cNvSpPr>
            <a:spLocks noGrp="1"/>
          </p:cNvSpPr>
          <p:nvPr>
            <p:ph idx="1"/>
          </p:nvPr>
        </p:nvSpPr>
        <p:spPr>
          <a:xfrm>
            <a:off x="683568" y="1403648"/>
            <a:ext cx="8229600" cy="4319067"/>
          </a:xfrm>
        </p:spPr>
        <p:txBody>
          <a:bodyPr/>
          <a:lstStyle/>
          <a:p>
            <a:pPr marL="0" indent="0" algn="just">
              <a:buFont typeface="Arial" charset="0"/>
              <a:buNone/>
              <a:defRPr/>
            </a:pPr>
            <a:r>
              <a:rPr lang="es-MX" sz="2200" dirty="0">
                <a:cs typeface="Arial" panose="020B0604020202020204" pitchFamily="34" charset="0"/>
              </a:rPr>
              <a:t>Son una forma alterna de dar a conocer a los titulares de los datos personales, de manera masiva el aviso de privacidad (al menos el simplificado)</a:t>
            </a:r>
          </a:p>
          <a:p>
            <a:pPr marL="0" indent="0" algn="just">
              <a:buFont typeface="Arial" charset="0"/>
              <a:buNone/>
              <a:defRPr/>
            </a:pPr>
            <a:endParaRPr lang="es-MX" sz="2200" dirty="0">
              <a:cs typeface="Arial" panose="020B0604020202020204" pitchFamily="34" charset="0"/>
            </a:endParaRPr>
          </a:p>
          <a:p>
            <a:pPr marL="0" indent="0" algn="just">
              <a:buFont typeface="Arial" panose="020B0604020202020204" pitchFamily="34" charset="0"/>
              <a:buNone/>
              <a:defRPr/>
            </a:pPr>
            <a:r>
              <a:rPr lang="es-MX" sz="2200" b="1" dirty="0">
                <a:solidFill>
                  <a:schemeClr val="tx2">
                    <a:lumMod val="75000"/>
                  </a:schemeClr>
                </a:solidFill>
                <a:cs typeface="Arial" panose="020B0604020202020204" pitchFamily="34" charset="0"/>
              </a:rPr>
              <a:t>¿Cuándo pueden utilizarse estas medidas compensatorias?</a:t>
            </a:r>
          </a:p>
          <a:p>
            <a:pPr algn="just">
              <a:defRPr/>
            </a:pPr>
            <a:r>
              <a:rPr lang="es-MX" sz="2200" dirty="0">
                <a:cs typeface="Arial" panose="020B0604020202020204" pitchFamily="34" charset="0"/>
              </a:rPr>
              <a:t>Cuando resulte imposible dar a conocer el aviso de privacidad al titulares o ello exija al responsable esfuerzos desproporcionados, en consideración al número de titulares o a la antigüedad de los datos. </a:t>
            </a:r>
          </a:p>
        </p:txBody>
      </p:sp>
      <p:sp>
        <p:nvSpPr>
          <p:cNvPr id="97284" name="1 CuadroTexto"/>
          <p:cNvSpPr txBox="1">
            <a:spLocks noChangeArrowheads="1"/>
          </p:cNvSpPr>
          <p:nvPr/>
        </p:nvSpPr>
        <p:spPr bwMode="auto">
          <a:xfrm>
            <a:off x="251520" y="6165304"/>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27 ultimo párrafo de la Ley Local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COMUNICADO DEL SISTEMA NACIONAL DE TRANSPARENCIA | IMIPE"/>
          <p:cNvPicPr>
            <a:picLocks noChangeAspect="1" noChangeArrowheads="1"/>
          </p:cNvPicPr>
          <p:nvPr/>
        </p:nvPicPr>
        <p:blipFill>
          <a:blip r:embed="rId3" cstate="print">
            <a:extLst>
              <a:ext uri="{28A0092B-C50C-407E-A947-70E740481C1C}">
                <a14:useLocalDpi xmlns:a14="http://schemas.microsoft.com/office/drawing/2010/main" val="0"/>
              </a:ext>
            </a:extLst>
          </a:blip>
          <a:srcRect r="50000"/>
          <a:stretch>
            <a:fillRect/>
          </a:stretch>
        </p:blipFill>
        <p:spPr bwMode="auto">
          <a:xfrm>
            <a:off x="5841999" y="2091242"/>
            <a:ext cx="3017033" cy="26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2 Marcador de contenido"/>
          <p:cNvSpPr>
            <a:spLocks noGrp="1"/>
          </p:cNvSpPr>
          <p:nvPr>
            <p:ph idx="1"/>
          </p:nvPr>
        </p:nvSpPr>
        <p:spPr>
          <a:xfrm>
            <a:off x="1160142" y="1898340"/>
            <a:ext cx="4283720" cy="3724275"/>
          </a:xfrm>
        </p:spPr>
        <p:txBody>
          <a:bodyPr/>
          <a:lstStyle/>
          <a:p>
            <a:pPr marL="0" indent="0" algn="just">
              <a:buNone/>
            </a:pPr>
            <a:r>
              <a:rPr lang="es-MX" altLang="es-MX" sz="2400" dirty="0">
                <a:cs typeface="Arial" panose="020B0604020202020204" pitchFamily="34" charset="0"/>
              </a:rPr>
              <a:t>Los </a:t>
            </a:r>
            <a:r>
              <a:rPr lang="es-MX" altLang="es-MX" sz="2400" dirty="0">
                <a:solidFill>
                  <a:srgbClr val="002060"/>
                </a:solidFill>
                <a:cs typeface="Arial" panose="020B0604020202020204" pitchFamily="34" charset="0"/>
              </a:rPr>
              <a:t>criterios generales </a:t>
            </a:r>
            <a:r>
              <a:rPr lang="es-MX" altLang="es-MX" sz="2400" dirty="0">
                <a:cs typeface="Arial" panose="020B0604020202020204" pitchFamily="34" charset="0"/>
              </a:rPr>
              <a:t>para la Instrumentación de Medidas Compensatorias en el Sector Público del Orden Federal, Estatal y Municipal, en su artículo 10, señalan las medidas compensatorias que el responsable podrá usar para difundir al menos el aviso de privacidad simplificado.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734887" y="997754"/>
            <a:ext cx="8229600" cy="581025"/>
          </a:xfrm>
        </p:spPr>
        <p:txBody>
          <a:bodyPr>
            <a:normAutofit fontScale="90000"/>
          </a:bodyPr>
          <a:lstStyle/>
          <a:p>
            <a:r>
              <a:rPr lang="es-MX" altLang="es-MX" sz="3200" dirty="0">
                <a:solidFill>
                  <a:schemeClr val="tx2">
                    <a:lumMod val="75000"/>
                  </a:schemeClr>
                </a:solidFill>
                <a:latin typeface="Arial" panose="020B0604020202020204" pitchFamily="34" charset="0"/>
                <a:cs typeface="Arial" panose="020B0604020202020204" pitchFamily="34" charset="0"/>
              </a:rPr>
              <a:t>De conformidad con lo anterior, se muestran los siguientes ejemplos</a:t>
            </a:r>
            <a:r>
              <a:rPr lang="es-MX" altLang="es-MX" sz="3600" dirty="0">
                <a:latin typeface="Arial" panose="020B0604020202020204" pitchFamily="34" charset="0"/>
                <a:cs typeface="Arial" panose="020B0604020202020204" pitchFamily="34" charset="0"/>
              </a:rPr>
              <a:t>:</a:t>
            </a:r>
          </a:p>
        </p:txBody>
      </p:sp>
      <p:graphicFrame>
        <p:nvGraphicFramePr>
          <p:cNvPr id="4" name="3 Diagrama"/>
          <p:cNvGraphicFramePr/>
          <p:nvPr/>
        </p:nvGraphicFramePr>
        <p:xfrm>
          <a:off x="899592" y="1844824"/>
          <a:ext cx="8064895"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9332" name="4 CuadroTexto"/>
          <p:cNvSpPr txBox="1">
            <a:spLocks noChangeArrowheads="1"/>
          </p:cNvSpPr>
          <p:nvPr/>
        </p:nvSpPr>
        <p:spPr bwMode="auto">
          <a:xfrm>
            <a:off x="909168" y="2343944"/>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a:t>
            </a:r>
          </a:p>
        </p:txBody>
      </p:sp>
      <p:sp>
        <p:nvSpPr>
          <p:cNvPr id="99333" name="5 CuadroTexto"/>
          <p:cNvSpPr txBox="1">
            <a:spLocks noChangeArrowheads="1"/>
          </p:cNvSpPr>
          <p:nvPr/>
        </p:nvSpPr>
        <p:spPr bwMode="auto">
          <a:xfrm>
            <a:off x="1403350" y="3500431"/>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a:t>
            </a:r>
          </a:p>
        </p:txBody>
      </p:sp>
      <p:sp>
        <p:nvSpPr>
          <p:cNvPr id="99334" name="6 CuadroTexto"/>
          <p:cNvSpPr txBox="1">
            <a:spLocks noChangeArrowheads="1"/>
          </p:cNvSpPr>
          <p:nvPr/>
        </p:nvSpPr>
        <p:spPr bwMode="auto">
          <a:xfrm>
            <a:off x="1260475" y="4717389"/>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III</a:t>
            </a:r>
          </a:p>
        </p:txBody>
      </p:sp>
      <p:sp>
        <p:nvSpPr>
          <p:cNvPr id="99335" name="7 CuadroTexto"/>
          <p:cNvSpPr txBox="1">
            <a:spLocks noChangeArrowheads="1"/>
          </p:cNvSpPr>
          <p:nvPr/>
        </p:nvSpPr>
        <p:spPr bwMode="auto">
          <a:xfrm>
            <a:off x="881352" y="5747815"/>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Cómo dar conocer tus servicios de TI a los clientes? 8 tips para ..."/>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293096"/>
            <a:ext cx="3972697" cy="2332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751752" y="1243460"/>
            <a:ext cx="6346825" cy="706437"/>
          </a:xfrm>
          <a:noFill/>
        </p:spPr>
        <p:txBody>
          <a:bodyPr>
            <a:normAutofit fontScale="90000"/>
          </a:bodyPr>
          <a:lstStyle/>
          <a:p>
            <a:pPr algn="ctr">
              <a:defRPr/>
            </a:pPr>
            <a:r>
              <a:rPr lang="es-MX" sz="2800" b="1" dirty="0">
                <a:solidFill>
                  <a:srgbClr val="002060"/>
                </a:solidFill>
                <a:latin typeface="Arial" panose="020B0604020202020204" pitchFamily="34" charset="0"/>
                <a:cs typeface="Arial" panose="020B0604020202020204" pitchFamily="34" charset="0"/>
              </a:rPr>
              <a:t>¿En qué momento se debe poner a disposición el aviso de privacidad?</a:t>
            </a:r>
          </a:p>
        </p:txBody>
      </p:sp>
      <p:sp>
        <p:nvSpPr>
          <p:cNvPr id="4" name="CuadroTexto 3"/>
          <p:cNvSpPr txBox="1"/>
          <p:nvPr/>
        </p:nvSpPr>
        <p:spPr>
          <a:xfrm>
            <a:off x="935596" y="2305615"/>
            <a:ext cx="7272808" cy="2246769"/>
          </a:xfrm>
          <a:prstGeom prst="rect">
            <a:avLst/>
          </a:prstGeom>
          <a:noFill/>
        </p:spPr>
        <p:txBody>
          <a:bodyPr wrap="square" rtlCol="0">
            <a:spAutoFit/>
          </a:bodyPr>
          <a:lstStyle/>
          <a:p>
            <a:pPr algn="just"/>
            <a:r>
              <a:rPr lang="es-MX" sz="2000" dirty="0"/>
              <a:t>Aún y cuando se ponga a la vista el simplificado en un primer momento, no impide dar a conocer el aviso de privacidad integral desde un inicio si lo prefiere.</a:t>
            </a:r>
          </a:p>
          <a:p>
            <a:pPr algn="just"/>
            <a:endParaRPr lang="es-MX" sz="2000" dirty="0"/>
          </a:p>
          <a:p>
            <a:pPr algn="just"/>
            <a:r>
              <a:rPr lang="es-MX" sz="2000" dirty="0"/>
              <a:t>El aviso de privacidad debe estar publicado, de manera permanente, en el sitio o medio que se informe en el aviso de privacidad simplificado.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p:nvPr>
        </p:nvSpPr>
        <p:spPr>
          <a:xfrm>
            <a:off x="1218691" y="406216"/>
            <a:ext cx="6953709" cy="1143000"/>
          </a:xfrm>
        </p:spPr>
        <p:txBody>
          <a:bodyPr/>
          <a:lstStyle/>
          <a:p>
            <a:r>
              <a:rPr lang="es-MX" altLang="es-MX" sz="2400" b="1" dirty="0">
                <a:solidFill>
                  <a:schemeClr val="tx2">
                    <a:lumMod val="75000"/>
                  </a:schemeClr>
                </a:solidFill>
                <a:latin typeface="Arial" panose="020B0604020202020204" pitchFamily="34" charset="0"/>
                <a:cs typeface="Arial" panose="020B0604020202020204" pitchFamily="34" charset="0"/>
              </a:rPr>
              <a:t>¿Cuándo se debe poner a disposición del titular, un nuevo aviso de privacidad?</a:t>
            </a:r>
          </a:p>
        </p:txBody>
      </p:sp>
      <p:graphicFrame>
        <p:nvGraphicFramePr>
          <p:cNvPr id="4" name="3 Marcador de contenido"/>
          <p:cNvGraphicFramePr>
            <a:graphicFrameLocks noGrp="1"/>
          </p:cNvGraphicFramePr>
          <p:nvPr>
            <p:ph idx="1"/>
          </p:nvPr>
        </p:nvGraphicFramePr>
        <p:xfrm>
          <a:off x="683568" y="1556792"/>
          <a:ext cx="7848872"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57200" y="2690044"/>
            <a:ext cx="8229600" cy="3101155"/>
          </a:xfrm>
        </p:spPr>
        <p:txBody>
          <a:bodyPr anchor="ctr">
            <a:normAutofit/>
          </a:bodyPr>
          <a:lstStyle/>
          <a:p>
            <a:pPr algn="just"/>
            <a:r>
              <a:rPr lang="es-MX" sz="2800" dirty="0">
                <a:effectLst/>
                <a:ea typeface="Calibri" panose="020F0502020204030204" pitchFamily="34" charset="0"/>
                <a:cs typeface="Times New Roman" panose="02020603050405020304" pitchFamily="18" charset="0"/>
              </a:rPr>
              <a:t>Introducción</a:t>
            </a:r>
          </a:p>
          <a:p>
            <a:pPr algn="just"/>
            <a:r>
              <a:rPr lang="es-MX" sz="2800" dirty="0">
                <a:cs typeface="Arial" panose="020B0604020202020204" pitchFamily="34" charset="0"/>
              </a:rPr>
              <a:t>Fundamento Legal</a:t>
            </a:r>
          </a:p>
          <a:p>
            <a:pPr algn="just"/>
            <a:r>
              <a:rPr lang="es-MX" sz="2800" dirty="0"/>
              <a:t>Conceptos</a:t>
            </a:r>
          </a:p>
          <a:p>
            <a:pPr algn="just"/>
            <a:r>
              <a:rPr lang="es-MX" sz="2800" dirty="0"/>
              <a:t>Principios y deberes en materia de datos personales</a:t>
            </a:r>
          </a:p>
          <a:p>
            <a:pPr algn="just"/>
            <a:r>
              <a:rPr lang="es-MX" sz="2800" dirty="0"/>
              <a:t>Principio de información</a:t>
            </a:r>
          </a:p>
          <a:p>
            <a:pPr algn="just"/>
            <a:endParaRPr lang="es-MX" sz="2800" dirty="0"/>
          </a:p>
        </p:txBody>
      </p:sp>
      <p:sp>
        <p:nvSpPr>
          <p:cNvPr id="3" name="Título 2">
            <a:extLst>
              <a:ext uri="{FF2B5EF4-FFF2-40B4-BE49-F238E27FC236}">
                <a16:creationId xmlns:a16="http://schemas.microsoft.com/office/drawing/2014/main" id="{5466B0A2-A7D2-E25C-AA54-4C45A5917E7C}"/>
              </a:ext>
            </a:extLst>
          </p:cNvPr>
          <p:cNvSpPr>
            <a:spLocks noGrp="1"/>
          </p:cNvSpPr>
          <p:nvPr>
            <p:ph type="title"/>
          </p:nvPr>
        </p:nvSpPr>
        <p:spPr>
          <a:xfrm>
            <a:off x="486603" y="1212605"/>
            <a:ext cx="7886700" cy="1325563"/>
          </a:xfrm>
        </p:spPr>
        <p:txBody>
          <a:bodyPr/>
          <a:lstStyle/>
          <a:p>
            <a:r>
              <a:rPr lang="es-MX" sz="3600" b="1" dirty="0">
                <a:solidFill>
                  <a:srgbClr val="002060"/>
                </a:solidFill>
              </a:rPr>
              <a:t>Contenido temático: </a:t>
            </a:r>
            <a:endParaRPr lang="es-MX" dirty="0">
              <a:solidFill>
                <a:srgbClr val="002060"/>
              </a:solidFill>
            </a:endParaRPr>
          </a:p>
        </p:txBody>
      </p:sp>
    </p:spTree>
    <p:extLst>
      <p:ext uri="{BB962C8B-B14F-4D97-AF65-F5344CB8AC3E}">
        <p14:creationId xmlns:p14="http://schemas.microsoft.com/office/powerpoint/2010/main" val="2356390648"/>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03090" y="2987576"/>
            <a:ext cx="7272337" cy="1940024"/>
          </a:xfrm>
        </p:spPr>
        <p:txBody>
          <a:bodyPr>
            <a:normAutofit/>
          </a:bodyPr>
          <a:lstStyle/>
          <a:p>
            <a:pPr marL="0" indent="0" algn="just">
              <a:buFont typeface="Arial" charset="0"/>
              <a:buNone/>
              <a:defRPr/>
            </a:pPr>
            <a:r>
              <a:rPr lang="es-MX" sz="2800" dirty="0">
                <a:cs typeface="Arial" panose="020B0604020202020204" pitchFamily="34" charset="0"/>
              </a:rPr>
              <a:t>Un error común es creer que contar con </a:t>
            </a:r>
            <a:r>
              <a:rPr lang="es-MX" sz="2800" dirty="0">
                <a:solidFill>
                  <a:schemeClr val="tx2"/>
                </a:solidFill>
                <a:cs typeface="Arial" panose="020B0604020202020204" pitchFamily="34" charset="0"/>
              </a:rPr>
              <a:t>un </a:t>
            </a:r>
            <a:r>
              <a:rPr lang="es-MX" sz="2800" dirty="0">
                <a:solidFill>
                  <a:schemeClr val="tx2">
                    <a:lumMod val="75000"/>
                  </a:schemeClr>
                </a:solidFill>
                <a:cs typeface="Arial" panose="020B0604020202020204" pitchFamily="34" charset="0"/>
              </a:rPr>
              <a:t>solo </a:t>
            </a:r>
            <a:r>
              <a:rPr lang="es-MX" sz="2800" dirty="0">
                <a:cs typeface="Arial" panose="020B0604020202020204" pitchFamily="34" charset="0"/>
              </a:rPr>
              <a:t>aviso de privacidad, este  aplicará para todos trámites o servicios que realiza el sujeto obligado.</a:t>
            </a:r>
          </a:p>
          <a:p>
            <a:pPr algn="just">
              <a:defRPr/>
            </a:pPr>
            <a:endParaRPr lang="es-MX" dirty="0">
              <a:solidFill>
                <a:schemeClr val="accent3">
                  <a:lumMod val="50000"/>
                </a:schemeClr>
              </a:solidFill>
              <a:cs typeface="Arial" panose="020B0604020202020204" pitchFamily="34" charset="0"/>
            </a:endParaRPr>
          </a:p>
          <a:p>
            <a:pPr algn="just">
              <a:defRPr/>
            </a:pPr>
            <a:endParaRPr lang="es-MX" dirty="0">
              <a:solidFill>
                <a:schemeClr val="accent3">
                  <a:lumMod val="50000"/>
                </a:schemeClr>
              </a:solidFill>
              <a:cs typeface="Arial" panose="020B0604020202020204" pitchFamily="34" charset="0"/>
            </a:endParaRPr>
          </a:p>
          <a:p>
            <a:pPr>
              <a:buFont typeface="Arial" charset="0"/>
              <a:buChar char="•"/>
              <a:defRPr/>
            </a:pPr>
            <a:endParaRPr lang="es-MX" dirty="0">
              <a:cs typeface="Arial" panose="020B0604020202020204" pitchFamily="34" charset="0"/>
            </a:endParaRPr>
          </a:p>
        </p:txBody>
      </p:sp>
      <p:pic>
        <p:nvPicPr>
          <p:cNvPr id="103429" name="Picture 5" descr="Ilustraciones gratis de 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85" y="1084122"/>
            <a:ext cx="2431896" cy="16471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2 Marcador de contenido"/>
          <p:cNvSpPr>
            <a:spLocks noGrp="1"/>
          </p:cNvSpPr>
          <p:nvPr>
            <p:ph idx="1"/>
          </p:nvPr>
        </p:nvSpPr>
        <p:spPr>
          <a:xfrm>
            <a:off x="1258888" y="1196752"/>
            <a:ext cx="7212012" cy="3557587"/>
          </a:xfrm>
        </p:spPr>
        <p:txBody>
          <a:bodyPr/>
          <a:lstStyle/>
          <a:p>
            <a:pPr marL="0" indent="0" algn="just">
              <a:buNone/>
            </a:pPr>
            <a:r>
              <a:rPr lang="es-ES_tradnl" altLang="es-MX" sz="2800" dirty="0">
                <a:cs typeface="Arial" panose="020B0604020202020204" pitchFamily="34" charset="0"/>
              </a:rPr>
              <a:t>La cantidad de avisos de privacidad que debe tener el responsable, </a:t>
            </a:r>
            <a:r>
              <a:rPr lang="es-ES_tradnl" altLang="es-MX" sz="2800" b="1" dirty="0">
                <a:solidFill>
                  <a:schemeClr val="tx2">
                    <a:lumMod val="75000"/>
                  </a:schemeClr>
                </a:solidFill>
                <a:cs typeface="Arial" panose="020B0604020202020204" pitchFamily="34" charset="0"/>
              </a:rPr>
              <a:t>depende</a:t>
            </a:r>
            <a:r>
              <a:rPr lang="es-ES_tradnl" altLang="es-MX" sz="2800" b="1" dirty="0">
                <a:cs typeface="Arial" panose="020B0604020202020204" pitchFamily="34" charset="0"/>
              </a:rPr>
              <a:t> </a:t>
            </a:r>
            <a:r>
              <a:rPr lang="es-ES_tradnl" altLang="es-MX" sz="2800" dirty="0">
                <a:cs typeface="Arial" panose="020B0604020202020204" pitchFamily="34" charset="0"/>
              </a:rPr>
              <a:t>de cada uno de los tratamientos de datos personales que deriven de las distintas actividades que realice el sujeto obligado.</a:t>
            </a:r>
            <a:endParaRPr lang="es-MX" altLang="es-MX" sz="2800" dirty="0">
              <a:cs typeface="Arial" panose="020B0604020202020204" pitchFamily="34" charset="0"/>
            </a:endParaRPr>
          </a:p>
        </p:txBody>
      </p:sp>
      <p:pic>
        <p:nvPicPr>
          <p:cNvPr id="104451" name="Picture 2" descr="Trámites y Servicios | Secretaría General de Gobier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717032"/>
            <a:ext cx="68580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TAREA FACIL: CUALIDADES DE LA REDA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7688">
            <a:off x="6180138" y="3908425"/>
            <a:ext cx="23082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55576" y="1772816"/>
            <a:ext cx="7886700" cy="1782763"/>
          </a:xfrm>
        </p:spPr>
        <p:txBody>
          <a:bodyPr>
            <a:noAutofit/>
          </a:bodyPr>
          <a:lstStyle/>
          <a:p>
            <a:pPr algn="ctr">
              <a:defRPr/>
            </a:pPr>
            <a:r>
              <a:rPr lang="es-MX"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Y DISEÑO DEL AVISO DE PRIVACIDAD</a:t>
            </a:r>
            <a:endParaRPr lang="es-MX" sz="2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upo 1"/>
          <p:cNvGrpSpPr>
            <a:grpSpLocks/>
          </p:cNvGrpSpPr>
          <p:nvPr/>
        </p:nvGrpSpPr>
        <p:grpSpPr bwMode="auto">
          <a:xfrm>
            <a:off x="3275856" y="692696"/>
            <a:ext cx="5544616" cy="5617170"/>
            <a:chOff x="4355959" y="1284102"/>
            <a:chExt cx="3791221" cy="4535437"/>
          </a:xfrm>
        </p:grpSpPr>
        <p:sp>
          <p:nvSpPr>
            <p:cNvPr id="4" name="Forma libre: forma 3"/>
            <p:cNvSpPr/>
            <p:nvPr/>
          </p:nvSpPr>
          <p:spPr>
            <a:xfrm>
              <a:off x="4355959" y="1284102"/>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1.- Identificar las actividades que implican tratamiento de datos personales</a:t>
              </a:r>
            </a:p>
          </p:txBody>
        </p:sp>
        <p:sp>
          <p:nvSpPr>
            <p:cNvPr id="6" name="Forma libre: forma 5"/>
            <p:cNvSpPr/>
            <p:nvPr/>
          </p:nvSpPr>
          <p:spPr>
            <a:xfrm>
              <a:off x="4355959" y="1802852"/>
              <a:ext cx="3791221" cy="517301"/>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2.- Identificar a las personas/áreas dentro de la dependencia que tratan datos personales</a:t>
              </a:r>
            </a:p>
          </p:txBody>
        </p:sp>
        <p:sp>
          <p:nvSpPr>
            <p:cNvPr id="7" name="Forma libre: forma 6"/>
            <p:cNvSpPr/>
            <p:nvPr/>
          </p:nvSpPr>
          <p:spPr>
            <a:xfrm>
              <a:off x="4355959" y="2349133"/>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3.-Identificar los medios mediante los que se obtienen los datos personales</a:t>
              </a:r>
            </a:p>
          </p:txBody>
        </p:sp>
        <p:sp>
          <p:nvSpPr>
            <p:cNvPr id="8" name="Forma libre: forma 7"/>
            <p:cNvSpPr/>
            <p:nvPr/>
          </p:nvSpPr>
          <p:spPr>
            <a:xfrm>
              <a:off x="4355959" y="2911353"/>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4.-Identificar las finalidades de los datos y la necesidad, o no, del consentimiento.</a:t>
              </a:r>
            </a:p>
          </p:txBody>
        </p:sp>
        <p:sp>
          <p:nvSpPr>
            <p:cNvPr id="9" name="Forma libre: forma 8"/>
            <p:cNvSpPr/>
            <p:nvPr/>
          </p:nvSpPr>
          <p:spPr>
            <a:xfrm>
              <a:off x="4355959" y="3501105"/>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5.-Identificar los datos tratados y clasificarlos en relación con la finalidad .</a:t>
              </a:r>
            </a:p>
          </p:txBody>
        </p:sp>
        <p:sp>
          <p:nvSpPr>
            <p:cNvPr id="10" name="Forma libre: forma 9"/>
            <p:cNvSpPr/>
            <p:nvPr/>
          </p:nvSpPr>
          <p:spPr>
            <a:xfrm>
              <a:off x="4355959" y="4108245"/>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6.-Distinguir entre remisiones y transferencias de datos personales. </a:t>
              </a:r>
            </a:p>
          </p:txBody>
        </p:sp>
        <p:sp>
          <p:nvSpPr>
            <p:cNvPr id="11" name="Forma libre: forma 10"/>
            <p:cNvSpPr/>
            <p:nvPr/>
          </p:nvSpPr>
          <p:spPr>
            <a:xfrm>
              <a:off x="4355959" y="4711038"/>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7.-Identificar los mecanismos que ofrece el responsable para el ejercicio de los Derechos ARCO</a:t>
              </a:r>
            </a:p>
          </p:txBody>
        </p:sp>
        <p:sp>
          <p:nvSpPr>
            <p:cNvPr id="12" name="Forma libre: forma 11"/>
            <p:cNvSpPr/>
            <p:nvPr/>
          </p:nvSpPr>
          <p:spPr>
            <a:xfrm>
              <a:off x="4355959" y="5300789"/>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b="1" dirty="0"/>
                <a:t>8.-Redactar el Aviso de Privacidad.</a:t>
              </a:r>
            </a:p>
          </p:txBody>
        </p:sp>
      </p:grpSp>
      <p:sp>
        <p:nvSpPr>
          <p:cNvPr id="106499" name="1 CuadroTexto"/>
          <p:cNvSpPr txBox="1">
            <a:spLocks noChangeArrowheads="1"/>
          </p:cNvSpPr>
          <p:nvPr/>
        </p:nvSpPr>
        <p:spPr bwMode="auto">
          <a:xfrm>
            <a:off x="323528" y="1518053"/>
            <a:ext cx="2686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2400" dirty="0">
                <a:solidFill>
                  <a:schemeClr val="tx2">
                    <a:lumMod val="75000"/>
                  </a:schemeClr>
                </a:solidFill>
              </a:rPr>
              <a:t>Tomar en cuenta estos pasos para redactar un aviso de privacidad con éxito. </a:t>
            </a:r>
          </a:p>
        </p:txBody>
      </p:sp>
      <p:pic>
        <p:nvPicPr>
          <p:cNvPr id="106509" name="Picture 13" descr="Gráficos vectoriales gratis de Garra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65202"/>
            <a:ext cx="1944216" cy="1806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a:xfrm>
            <a:off x="1161888" y="1064259"/>
            <a:ext cx="5387344" cy="1143000"/>
          </a:xfrm>
        </p:spPr>
        <p:txBody>
          <a:bodyPr/>
          <a:lstStyle/>
          <a:p>
            <a:r>
              <a:rPr lang="es-MX" altLang="es-MX" sz="3200" b="1" dirty="0">
                <a:solidFill>
                  <a:srgbClr val="002060"/>
                </a:solidFill>
              </a:rPr>
              <a:t>ELEMENTOS INFORMATIVOS</a:t>
            </a:r>
          </a:p>
        </p:txBody>
      </p:sp>
      <p:sp>
        <p:nvSpPr>
          <p:cNvPr id="107523" name="4 Marcador de contenido"/>
          <p:cNvSpPr>
            <a:spLocks noGrp="1"/>
          </p:cNvSpPr>
          <p:nvPr>
            <p:ph idx="1"/>
          </p:nvPr>
        </p:nvSpPr>
        <p:spPr>
          <a:xfrm>
            <a:off x="1161888" y="2393465"/>
            <a:ext cx="7018336" cy="2828776"/>
          </a:xfrm>
        </p:spPr>
        <p:txBody>
          <a:bodyPr/>
          <a:lstStyle/>
          <a:p>
            <a:pPr marL="0" indent="0" algn="just">
              <a:buNone/>
            </a:pPr>
            <a:r>
              <a:rPr lang="es-MX" altLang="es-MX" sz="2400" dirty="0"/>
              <a:t>La Ley de Protección de Datos Personales en Posesión de los Sujetos Obligados del Estado de Nuevo León, en sus artículos 29 y 30, así como los diversos 26 al 38 de los </a:t>
            </a:r>
            <a:r>
              <a:rPr lang="es-MX" altLang="es-MX" sz="2400" u="sng" dirty="0"/>
              <a:t>Lineamientos de protección de datos personales para los sujetos obligados del Estado de Nuevo León,</a:t>
            </a:r>
            <a:r>
              <a:rPr lang="es-MX" altLang="es-MX" sz="2400" dirty="0"/>
              <a:t> señalan puntualmente los elementos informativos que debe contener el aviso de privacidad en sus dos modalidades.</a:t>
            </a:r>
            <a:endParaRPr lang="es-MX" altLang="es-MX"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title"/>
          </p:nvPr>
        </p:nvSpPr>
        <p:spPr>
          <a:xfrm>
            <a:off x="2364904" y="80628"/>
            <a:ext cx="6336704" cy="792088"/>
          </a:xfrm>
        </p:spPr>
        <p:txBody>
          <a:bodyPr/>
          <a:lstStyle/>
          <a:p>
            <a:pPr algn="just"/>
            <a:r>
              <a:rPr lang="es-MX" altLang="es-MX" sz="2200" b="1" dirty="0">
                <a:solidFill>
                  <a:schemeClr val="bg1"/>
                </a:solidFill>
                <a:latin typeface="Arial" panose="020B0604020202020204" pitchFamily="34" charset="0"/>
                <a:cs typeface="Arial" panose="020B0604020202020204" pitchFamily="34" charset="0"/>
              </a:rPr>
              <a:t>Elementos informativos que debe </a:t>
            </a:r>
            <a:r>
              <a:rPr lang="es-MX" altLang="es-MX" sz="2200" b="1" u="sng" dirty="0">
                <a:solidFill>
                  <a:schemeClr val="bg1"/>
                </a:solidFill>
                <a:latin typeface="Arial" panose="020B0604020202020204" pitchFamily="34" charset="0"/>
                <a:cs typeface="Arial" panose="020B0604020202020204" pitchFamily="34" charset="0"/>
              </a:rPr>
              <a:t>contener</a:t>
            </a:r>
            <a:r>
              <a:rPr lang="es-MX" altLang="es-MX" sz="2200" b="1" dirty="0">
                <a:solidFill>
                  <a:schemeClr val="bg1"/>
                </a:solidFill>
                <a:latin typeface="Arial" panose="020B0604020202020204" pitchFamily="34" charset="0"/>
                <a:cs typeface="Arial" panose="020B0604020202020204" pitchFamily="34" charset="0"/>
              </a:rPr>
              <a:t> el Aviso de Privacidad en sus dos modalidades</a:t>
            </a:r>
          </a:p>
        </p:txBody>
      </p:sp>
      <p:graphicFrame>
        <p:nvGraphicFramePr>
          <p:cNvPr id="4" name="3 Marcador de contenido"/>
          <p:cNvGraphicFramePr>
            <a:graphicFrameLocks noGrp="1"/>
          </p:cNvGraphicFramePr>
          <p:nvPr>
            <p:ph idx="1"/>
          </p:nvPr>
        </p:nvGraphicFramePr>
        <p:xfrm>
          <a:off x="683568" y="1268760"/>
          <a:ext cx="7921625" cy="5335589"/>
        </p:xfrm>
        <a:graphic>
          <a:graphicData uri="http://schemas.openxmlformats.org/drawingml/2006/table">
            <a:tbl>
              <a:tblPr firstRow="1" bandRow="1">
                <a:tableStyleId>{5FD0F851-EC5A-4D38-B0AD-8093EC10F338}</a:tableStyleId>
              </a:tblPr>
              <a:tblGrid>
                <a:gridCol w="5139137">
                  <a:extLst>
                    <a:ext uri="{9D8B030D-6E8A-4147-A177-3AD203B41FA5}">
                      <a16:colId xmlns:a16="http://schemas.microsoft.com/office/drawing/2014/main" val="20000"/>
                    </a:ext>
                  </a:extLst>
                </a:gridCol>
                <a:gridCol w="1524892">
                  <a:extLst>
                    <a:ext uri="{9D8B030D-6E8A-4147-A177-3AD203B41FA5}">
                      <a16:colId xmlns:a16="http://schemas.microsoft.com/office/drawing/2014/main" val="20001"/>
                    </a:ext>
                  </a:extLst>
                </a:gridCol>
                <a:gridCol w="1257596">
                  <a:extLst>
                    <a:ext uri="{9D8B030D-6E8A-4147-A177-3AD203B41FA5}">
                      <a16:colId xmlns:a16="http://schemas.microsoft.com/office/drawing/2014/main" val="20002"/>
                    </a:ext>
                  </a:extLst>
                </a:gridCol>
              </a:tblGrid>
              <a:tr h="914478">
                <a:tc>
                  <a:txBody>
                    <a:bodyPr/>
                    <a:lstStyle/>
                    <a:p>
                      <a:pPr algn="ctr"/>
                      <a:r>
                        <a:rPr lang="es-MX" sz="1800" dirty="0"/>
                        <a:t>Elemento</a:t>
                      </a:r>
                      <a:r>
                        <a:rPr lang="es-MX" sz="1800" baseline="0" dirty="0"/>
                        <a:t> informativo</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Simplificado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Integral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330">
                <a:tc>
                  <a:txBody>
                    <a:bodyPr/>
                    <a:lstStyle/>
                    <a:p>
                      <a:pPr algn="just"/>
                      <a:r>
                        <a:rPr lang="es-MX" sz="1800" dirty="0"/>
                        <a:t>1.- Denominación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97995">
                <a:tc>
                  <a:txBody>
                    <a:bodyPr/>
                    <a:lstStyle/>
                    <a:p>
                      <a:pPr algn="just"/>
                      <a:r>
                        <a:rPr lang="es-MX" sz="1800" dirty="0"/>
                        <a:t>1.1.-</a:t>
                      </a:r>
                      <a:r>
                        <a:rPr lang="es-MX" sz="1800" baseline="0" dirty="0"/>
                        <a:t> Abreviatura o acrónimo con el cual se reconoce la identidad del responsable. </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330">
                <a:tc>
                  <a:txBody>
                    <a:bodyPr/>
                    <a:lstStyle/>
                    <a:p>
                      <a:pPr algn="just"/>
                      <a:r>
                        <a:rPr lang="es-MX" sz="1800" dirty="0"/>
                        <a:t>2.-</a:t>
                      </a:r>
                      <a:r>
                        <a:rPr lang="es-MX" sz="1800" baseline="0" dirty="0"/>
                        <a:t> Domicilio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7995">
                <a:tc>
                  <a:txBody>
                    <a:bodyPr/>
                    <a:lstStyle/>
                    <a:p>
                      <a:pPr algn="just"/>
                      <a:r>
                        <a:rPr lang="es-MX" sz="1800" dirty="0"/>
                        <a:t>3.- Datos</a:t>
                      </a:r>
                      <a:r>
                        <a:rPr lang="es-MX" sz="1800" baseline="0" dirty="0"/>
                        <a:t> personales que serán sometidos a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2330">
                <a:tc>
                  <a:txBody>
                    <a:bodyPr/>
                    <a:lstStyle/>
                    <a:p>
                      <a:pPr algn="just"/>
                      <a:r>
                        <a:rPr lang="es-MX" sz="1800" dirty="0"/>
                        <a:t>4.-Finalidades del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136">
                <a:tc>
                  <a:txBody>
                    <a:bodyPr/>
                    <a:lstStyle/>
                    <a:p>
                      <a:pPr algn="just"/>
                      <a:r>
                        <a:rPr lang="es-MX" sz="1800" dirty="0"/>
                        <a:t>5.-Transferencias que requieran consentimiento.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97995">
                <a:tc>
                  <a:txBody>
                    <a:bodyPr/>
                    <a:lstStyle/>
                    <a:p>
                      <a:pPr algn="just"/>
                      <a:r>
                        <a:rPr lang="es-MX" sz="1800" dirty="0"/>
                        <a:t>5.1.-Transferencias que no requieran consentimiento.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0825" y="1004888"/>
          <a:ext cx="8713788" cy="5519740"/>
        </p:xfrm>
        <a:graphic>
          <a:graphicData uri="http://schemas.openxmlformats.org/drawingml/2006/table">
            <a:tbl>
              <a:tblPr firstRow="1" bandRow="1">
                <a:tableStyleId>{5FD0F851-EC5A-4D38-B0AD-8093EC10F338}</a:tableStyleId>
              </a:tblPr>
              <a:tblGrid>
                <a:gridCol w="5653052">
                  <a:extLst>
                    <a:ext uri="{9D8B030D-6E8A-4147-A177-3AD203B41FA5}">
                      <a16:colId xmlns:a16="http://schemas.microsoft.com/office/drawing/2014/main" val="20000"/>
                    </a:ext>
                  </a:extLst>
                </a:gridCol>
                <a:gridCol w="1677381">
                  <a:extLst>
                    <a:ext uri="{9D8B030D-6E8A-4147-A177-3AD203B41FA5}">
                      <a16:colId xmlns:a16="http://schemas.microsoft.com/office/drawing/2014/main" val="20001"/>
                    </a:ext>
                  </a:extLst>
                </a:gridCol>
                <a:gridCol w="1383355">
                  <a:extLst>
                    <a:ext uri="{9D8B030D-6E8A-4147-A177-3AD203B41FA5}">
                      <a16:colId xmlns:a16="http://schemas.microsoft.com/office/drawing/2014/main" val="20002"/>
                    </a:ext>
                  </a:extLst>
                </a:gridCol>
              </a:tblGrid>
              <a:tr h="647921">
                <a:tc>
                  <a:txBody>
                    <a:bodyPr/>
                    <a:lstStyle/>
                    <a:p>
                      <a:pPr algn="ctr"/>
                      <a:r>
                        <a:rPr lang="es-MX" sz="1800" dirty="0"/>
                        <a:t>Elemento</a:t>
                      </a:r>
                      <a:r>
                        <a:rPr lang="es-MX" sz="1800" baseline="0" dirty="0"/>
                        <a:t> informativo</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Simplificado</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Integral</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2155">
                <a:tc>
                  <a:txBody>
                    <a:bodyPr/>
                    <a:lstStyle/>
                    <a:p>
                      <a:pPr algn="just"/>
                      <a:r>
                        <a:rPr lang="es-MX" sz="1800" dirty="0"/>
                        <a:t>6.- Negativa del consentimiento.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691">
                <a:tc>
                  <a:txBody>
                    <a:bodyPr/>
                    <a:lstStyle/>
                    <a:p>
                      <a:pPr algn="just"/>
                      <a:r>
                        <a:rPr lang="es-MX" sz="1800" dirty="0"/>
                        <a:t>7.- Sitio en donde se podrá</a:t>
                      </a:r>
                      <a:r>
                        <a:rPr lang="es-MX" sz="1800" baseline="0" dirty="0"/>
                        <a:t> consultar el aviso de privacidad integral.</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58">
                <a:tc>
                  <a:txBody>
                    <a:bodyPr/>
                    <a:lstStyle/>
                    <a:p>
                      <a:pPr algn="just"/>
                      <a:r>
                        <a:rPr lang="es-MX" sz="1800" dirty="0"/>
                        <a:t>8.-</a:t>
                      </a:r>
                      <a:r>
                        <a:rPr lang="es-MX" sz="1800" baseline="0" dirty="0"/>
                        <a:t> Fundamento legal que faculta al responsable tratar datos personales.</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97691">
                <a:tc>
                  <a:txBody>
                    <a:bodyPr/>
                    <a:lstStyle/>
                    <a:p>
                      <a:pPr algn="just"/>
                      <a:r>
                        <a:rPr lang="es-MX" sz="1800" dirty="0"/>
                        <a:t>9.- Mecanismos, medios y procedimientos disponibles para ejercer los derechos ARCO.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2155">
                <a:tc>
                  <a:txBody>
                    <a:bodyPr/>
                    <a:lstStyle/>
                    <a:p>
                      <a:pPr algn="just"/>
                      <a:r>
                        <a:rPr lang="es-MX" sz="1800" dirty="0"/>
                        <a:t>10.- Domicilio de la Unidad de Transparencia.</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4378">
                <a:tc>
                  <a:txBody>
                    <a:bodyPr/>
                    <a:lstStyle/>
                    <a:p>
                      <a:pPr algn="just"/>
                      <a:r>
                        <a:rPr lang="es-ES_tradnl" sz="1800" kern="1200" dirty="0">
                          <a:effectLst/>
                        </a:rPr>
                        <a:t>11.-Medios a través de los cuales el responsable comunicará a los titulares los cambios al aviso de privacidad.</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97691">
                <a:tc>
                  <a:txBody>
                    <a:bodyPr/>
                    <a:lstStyle/>
                    <a:p>
                      <a:pPr algn="just"/>
                      <a:r>
                        <a:rPr lang="es-MX" sz="1800" dirty="0"/>
                        <a:t>12.- Fecha</a:t>
                      </a:r>
                      <a:r>
                        <a:rPr lang="es-MX" sz="1800" baseline="0" dirty="0"/>
                        <a:t> de ultima actualización al aviso de privacidad</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2 Marcador de contenido"/>
          <p:cNvSpPr>
            <a:spLocks noGrp="1"/>
          </p:cNvSpPr>
          <p:nvPr>
            <p:ph idx="1"/>
          </p:nvPr>
        </p:nvSpPr>
        <p:spPr>
          <a:xfrm>
            <a:off x="776579" y="1918673"/>
            <a:ext cx="7875588" cy="1703367"/>
          </a:xfrm>
        </p:spPr>
        <p:txBody>
          <a:bodyPr/>
          <a:lstStyle/>
          <a:p>
            <a:pPr algn="just"/>
            <a:r>
              <a:rPr lang="es-MX" altLang="es-MX" sz="2800" dirty="0"/>
              <a:t>El responsable deberá informar sobre aquellas transferencias de datos personales que realice, precisando los destinatarios o terceros receptores, así como las finalidades de dichas transferencias.</a:t>
            </a:r>
            <a:endParaRPr lang="es-MX" altLang="es-MX" sz="1800" dirty="0"/>
          </a:p>
        </p:txBody>
      </p:sp>
      <p:pic>
        <p:nvPicPr>
          <p:cNvPr id="124931" name="Picture 4" descr="5 dicas para transferir os dados de um celular antigo para um no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79" y="3622040"/>
            <a:ext cx="787558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1 Título"/>
          <p:cNvSpPr>
            <a:spLocks noGrp="1"/>
          </p:cNvSpPr>
          <p:nvPr>
            <p:ph type="title"/>
          </p:nvPr>
        </p:nvSpPr>
        <p:spPr>
          <a:xfrm>
            <a:off x="1079500" y="914399"/>
            <a:ext cx="6985000" cy="811233"/>
          </a:xfrm>
        </p:spPr>
        <p:txBody>
          <a:bodyPr/>
          <a:lstStyle/>
          <a:p>
            <a:pPr algn="ctr"/>
            <a:r>
              <a:rPr lang="es-MX" altLang="es-MX" sz="4000" b="1" dirty="0">
                <a:solidFill>
                  <a:srgbClr val="002060"/>
                </a:solidFill>
                <a:latin typeface="+mn-lt"/>
              </a:rPr>
              <a:t>“TRANSFERENCIAS”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p:cNvSpPr>
            <a:spLocks noGrp="1"/>
          </p:cNvSpPr>
          <p:nvPr>
            <p:ph type="title"/>
          </p:nvPr>
        </p:nvSpPr>
        <p:spPr>
          <a:xfrm>
            <a:off x="3506788" y="0"/>
            <a:ext cx="4692332" cy="993775"/>
          </a:xfrm>
        </p:spPr>
        <p:txBody>
          <a:bodyPr/>
          <a:lstStyle/>
          <a:p>
            <a:r>
              <a:rPr lang="es-MX" altLang="es-MX" b="1" dirty="0">
                <a:solidFill>
                  <a:schemeClr val="bg1"/>
                </a:solidFill>
                <a:latin typeface="+mn-lt"/>
              </a:rPr>
              <a:t>“Elementos Informativos”</a:t>
            </a:r>
          </a:p>
        </p:txBody>
      </p:sp>
      <p:sp>
        <p:nvSpPr>
          <p:cNvPr id="123907" name="2 Marcador de contenido"/>
          <p:cNvSpPr>
            <a:spLocks noGrp="1"/>
          </p:cNvSpPr>
          <p:nvPr>
            <p:ph idx="1"/>
          </p:nvPr>
        </p:nvSpPr>
        <p:spPr>
          <a:xfrm>
            <a:off x="457200" y="1259840"/>
            <a:ext cx="8229600" cy="5191760"/>
          </a:xfrm>
        </p:spPr>
        <p:txBody>
          <a:bodyPr>
            <a:normAutofit/>
          </a:bodyPr>
          <a:lstStyle/>
          <a:p>
            <a:pPr algn="just"/>
            <a:r>
              <a:rPr lang="es-ES" altLang="es-MX" sz="2400" dirty="0"/>
              <a:t>Toda transferencia de datos personales sea ésta estatal, nacional o internacional, se encuentra sujeta al consentimiento de su titular, salvo las excepciones previstas en los artículos 23, 77 y 81 de esta Ley. </a:t>
            </a:r>
          </a:p>
          <a:p>
            <a:pPr algn="just"/>
            <a:endParaRPr lang="es-MX" altLang="es-MX" sz="2400" dirty="0"/>
          </a:p>
          <a:p>
            <a:pPr algn="just"/>
            <a:r>
              <a:rPr lang="es-MX" altLang="es-MX" sz="2400" dirty="0"/>
              <a:t>Fracción III del Artículo 29 </a:t>
            </a:r>
            <a:r>
              <a:rPr lang="es-MX" altLang="es-MX" sz="2400" i="1" dirty="0"/>
              <a:t>“Cuando se realicen transferencias de datos personales que requieran consentimiento, se deberá informar:”</a:t>
            </a:r>
          </a:p>
          <a:p>
            <a:pPr algn="just"/>
            <a:endParaRPr lang="es-MX" altLang="es-MX" sz="2400" dirty="0"/>
          </a:p>
          <a:p>
            <a:pPr algn="just"/>
            <a:r>
              <a:rPr lang="es-MX" altLang="es-MX" sz="2400" dirty="0"/>
              <a:t>Fracción IV del artículo 29. </a:t>
            </a:r>
            <a:r>
              <a:rPr lang="es-MX" altLang="es-MX" sz="2400" i="1" dirty="0"/>
              <a:t>“Los mecanismos y medios disponibles para que el titular, en su caso, pueda manifestar su negativa para el tratamiento de sus datos personales para finalidades y transferencias de datos personales que requieren el consentimiento del titular”.</a:t>
            </a:r>
          </a:p>
          <a:p>
            <a:pPr algn="just"/>
            <a:endParaRPr lang="es-MX" altLang="es-MX" sz="24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C54A-EEC4-39AD-921B-8FB1547110E9}"/>
            </a:ext>
          </a:extLst>
        </p:cNvPr>
        <p:cNvGrpSpPr/>
        <p:nvPr/>
      </p:nvGrpSpPr>
      <p:grpSpPr>
        <a:xfrm>
          <a:off x="0" y="0"/>
          <a:ext cx="0" cy="0"/>
          <a:chOff x="0" y="0"/>
          <a:chExt cx="0" cy="0"/>
        </a:xfrm>
      </p:grpSpPr>
      <p:sp>
        <p:nvSpPr>
          <p:cNvPr id="123907" name="2 Marcador de contenido">
            <a:extLst>
              <a:ext uri="{FF2B5EF4-FFF2-40B4-BE49-F238E27FC236}">
                <a16:creationId xmlns:a16="http://schemas.microsoft.com/office/drawing/2014/main" id="{47DBF2E0-DE6A-43D4-85A3-A8C0647C728D}"/>
              </a:ext>
            </a:extLst>
          </p:cNvPr>
          <p:cNvSpPr>
            <a:spLocks noGrp="1"/>
          </p:cNvSpPr>
          <p:nvPr>
            <p:ph idx="1"/>
          </p:nvPr>
        </p:nvSpPr>
        <p:spPr>
          <a:xfrm>
            <a:off x="457200" y="1259840"/>
            <a:ext cx="8229600" cy="5191760"/>
          </a:xfrm>
        </p:spPr>
        <p:txBody>
          <a:bodyPr>
            <a:normAutofit fontScale="92500" lnSpcReduction="20000"/>
          </a:bodyPr>
          <a:lstStyle/>
          <a:p>
            <a:pPr marL="0" indent="0" algn="just">
              <a:buNone/>
            </a:pPr>
            <a:r>
              <a:rPr lang="es-ES" sz="2000" dirty="0"/>
              <a:t>Artículo 81. </a:t>
            </a:r>
            <a:r>
              <a:rPr lang="es-ES" sz="2000" b="1" dirty="0"/>
              <a:t>El responsable podrá realizar transferencias de datos personales sin necesidad de requerir el consentimiento del titular</a:t>
            </a:r>
            <a:r>
              <a:rPr lang="es-ES" sz="2000" dirty="0"/>
              <a:t>, en los siguientes supuestos:</a:t>
            </a:r>
          </a:p>
          <a:p>
            <a:pPr marL="0" indent="0" algn="just">
              <a:buNone/>
            </a:pPr>
            <a:r>
              <a:rPr lang="es-ES" sz="2000" dirty="0"/>
              <a:t> </a:t>
            </a:r>
          </a:p>
          <a:p>
            <a:pPr algn="just">
              <a:spcBef>
                <a:spcPts val="1200"/>
              </a:spcBef>
              <a:spcAft>
                <a:spcPts val="1200"/>
              </a:spcAft>
            </a:pPr>
            <a:r>
              <a:rPr lang="es-ES" sz="2000" dirty="0"/>
              <a:t>I. Cuando la transferencia esté prevista en esta Ley u otras leyes, convenios o Tratados Internacionales suscritos y ratificados por el México; </a:t>
            </a:r>
          </a:p>
          <a:p>
            <a:pPr algn="just">
              <a:spcBef>
                <a:spcPts val="1200"/>
              </a:spcBef>
              <a:spcAft>
                <a:spcPts val="1200"/>
              </a:spcAft>
            </a:pPr>
            <a:r>
              <a:rPr lang="es-ES" sz="2000" dirty="0"/>
              <a:t>II. Cuando la transferencia se realice entre responsables, siempre y cuando los datos personales se utilicen para el ejercicio de facultades propias, compatibles o análogas con la finalidad que motivó el tratamiento de los datos personales; </a:t>
            </a:r>
          </a:p>
          <a:p>
            <a:pPr algn="just">
              <a:spcBef>
                <a:spcPts val="1200"/>
              </a:spcBef>
              <a:spcAft>
                <a:spcPts val="1200"/>
              </a:spcAft>
            </a:pPr>
            <a:r>
              <a:rPr lang="es-ES" sz="2000" dirty="0"/>
              <a:t>III. Cuando la transferencia sea legalmente exigida para la investigación y persecución de los delitos, así como la procuración o administración de justicia; </a:t>
            </a:r>
          </a:p>
          <a:p>
            <a:pPr algn="just">
              <a:spcBef>
                <a:spcPts val="1200"/>
              </a:spcBef>
              <a:spcAft>
                <a:spcPts val="1200"/>
              </a:spcAft>
            </a:pPr>
            <a:r>
              <a:rPr lang="es-ES" sz="2000" dirty="0"/>
              <a:t>IV. Cuando la transferencia sea precisa para el reconocimiento, ejercicio o defensa de un derecho ante autoridad competente, siempre y cuando medie el requerimiento de esta última; </a:t>
            </a:r>
          </a:p>
          <a:p>
            <a:pPr algn="just">
              <a:spcBef>
                <a:spcPts val="1200"/>
              </a:spcBef>
              <a:spcAft>
                <a:spcPts val="1200"/>
              </a:spcAft>
            </a:pPr>
            <a:r>
              <a:rPr lang="es-ES" sz="2000" dirty="0"/>
              <a:t>V. Cuando la transferencia sea necesaria para la prevención o el diagnóstico médico, la prestación de asistencia sanitaria, tratamiento médico o la gestión de servicios sanitarios, siempre y cuando dichos fines sean acreditados;</a:t>
            </a:r>
            <a:endParaRPr lang="es-MX" altLang="es-MX" sz="2400" i="1" dirty="0"/>
          </a:p>
        </p:txBody>
      </p:sp>
    </p:spTree>
    <p:extLst>
      <p:ext uri="{BB962C8B-B14F-4D97-AF65-F5344CB8AC3E}">
        <p14:creationId xmlns:p14="http://schemas.microsoft.com/office/powerpoint/2010/main" val="248527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57200" y="2690045"/>
            <a:ext cx="8229600" cy="2636022"/>
          </a:xfrm>
        </p:spPr>
        <p:txBody>
          <a:bodyPr anchor="ctr">
            <a:normAutofit/>
          </a:bodyPr>
          <a:lstStyle/>
          <a:p>
            <a:pPr marL="0" indent="0" algn="just">
              <a:buNone/>
            </a:pPr>
            <a:r>
              <a:rPr lang="es-ES" sz="2800" dirty="0"/>
              <a:t>Al finalizar el curso, las personas asistentes ejemplificarán la creación del Aviso de Privacidad, </a:t>
            </a:r>
            <a:r>
              <a:rPr lang="es-MX" sz="2800" dirty="0"/>
              <a:t>con base en la </a:t>
            </a:r>
            <a:r>
              <a:rPr lang="es-MX" sz="2800" dirty="0">
                <a:cs typeface="Arial" panose="020B0604020202020204" pitchFamily="34" charset="0"/>
              </a:rPr>
              <a:t>Ley de Protección de Datos Personales en Posesión de Sujetos Obligados del Estado de Nuevo León</a:t>
            </a:r>
            <a:r>
              <a:rPr lang="es-ES" sz="2800" dirty="0"/>
              <a:t>, a fin de cumplir con uno de </a:t>
            </a:r>
            <a:r>
              <a:rPr lang="es-MX" sz="2800" dirty="0"/>
              <a:t>los ocho principios </a:t>
            </a:r>
            <a:r>
              <a:rPr lang="es-ES" sz="2800" dirty="0"/>
              <a:t>que rigen el derecho a la protección del dato personal.</a:t>
            </a:r>
            <a:endParaRPr lang="es-MX" sz="2800" dirty="0"/>
          </a:p>
        </p:txBody>
      </p:sp>
      <p:sp>
        <p:nvSpPr>
          <p:cNvPr id="3" name="Título 2">
            <a:extLst>
              <a:ext uri="{FF2B5EF4-FFF2-40B4-BE49-F238E27FC236}">
                <a16:creationId xmlns:a16="http://schemas.microsoft.com/office/drawing/2014/main" id="{5466B0A2-A7D2-E25C-AA54-4C45A5917E7C}"/>
              </a:ext>
            </a:extLst>
          </p:cNvPr>
          <p:cNvSpPr>
            <a:spLocks noGrp="1"/>
          </p:cNvSpPr>
          <p:nvPr>
            <p:ph type="title"/>
          </p:nvPr>
        </p:nvSpPr>
        <p:spPr>
          <a:xfrm>
            <a:off x="486603" y="1253245"/>
            <a:ext cx="7886700" cy="1325563"/>
          </a:xfrm>
        </p:spPr>
        <p:txBody>
          <a:bodyPr/>
          <a:lstStyle/>
          <a:p>
            <a:r>
              <a:rPr lang="es-MX" sz="3600" b="1" dirty="0"/>
              <a:t>Objetivo general: </a:t>
            </a:r>
            <a:endParaRPr lang="es-MX" dirty="0"/>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32C8-46C6-C7D6-C8EB-48811936995B}"/>
            </a:ext>
          </a:extLst>
        </p:cNvPr>
        <p:cNvGrpSpPr/>
        <p:nvPr/>
      </p:nvGrpSpPr>
      <p:grpSpPr>
        <a:xfrm>
          <a:off x="0" y="0"/>
          <a:ext cx="0" cy="0"/>
          <a:chOff x="0" y="0"/>
          <a:chExt cx="0" cy="0"/>
        </a:xfrm>
      </p:grpSpPr>
      <p:sp>
        <p:nvSpPr>
          <p:cNvPr id="123907" name="2 Marcador de contenido">
            <a:extLst>
              <a:ext uri="{FF2B5EF4-FFF2-40B4-BE49-F238E27FC236}">
                <a16:creationId xmlns:a16="http://schemas.microsoft.com/office/drawing/2014/main" id="{A123DDDE-0F9D-8A6F-7841-719689F31096}"/>
              </a:ext>
            </a:extLst>
          </p:cNvPr>
          <p:cNvSpPr>
            <a:spLocks noGrp="1"/>
          </p:cNvSpPr>
          <p:nvPr>
            <p:ph idx="1"/>
          </p:nvPr>
        </p:nvSpPr>
        <p:spPr>
          <a:xfrm>
            <a:off x="457200" y="1259840"/>
            <a:ext cx="8229600" cy="4912360"/>
          </a:xfrm>
        </p:spPr>
        <p:txBody>
          <a:bodyPr>
            <a:normAutofit/>
          </a:bodyPr>
          <a:lstStyle/>
          <a:p>
            <a:pPr algn="just">
              <a:spcBef>
                <a:spcPts val="1200"/>
              </a:spcBef>
              <a:spcAft>
                <a:spcPts val="1200"/>
              </a:spcAft>
            </a:pPr>
            <a:r>
              <a:rPr lang="es-ES" sz="2000" dirty="0"/>
              <a:t>VI. Cuando la transferencia sea precisa para el mantenimiento o cumplimiento de una relación jurídica entre el responsable y el titular; </a:t>
            </a:r>
          </a:p>
          <a:p>
            <a:pPr algn="just">
              <a:spcBef>
                <a:spcPts val="1200"/>
              </a:spcBef>
              <a:spcAft>
                <a:spcPts val="1200"/>
              </a:spcAft>
            </a:pPr>
            <a:r>
              <a:rPr lang="es-ES" sz="2000" dirty="0"/>
              <a:t>VII. Cuando la transferencia sea necesaria por virtud de un contrato celebrado o por celebrar en interés del titular, por el responsable y un tercero; </a:t>
            </a:r>
          </a:p>
          <a:p>
            <a:pPr algn="just">
              <a:spcBef>
                <a:spcPts val="1200"/>
              </a:spcBef>
              <a:spcAft>
                <a:spcPts val="1200"/>
              </a:spcAft>
            </a:pPr>
            <a:r>
              <a:rPr lang="es-ES" sz="2000" dirty="0"/>
              <a:t>VIII. Cuando se trate de los casos en los que el responsable no esté obligado a recabar el consentimiento del titular para el tratamiento y comunicación de datos personales, conforme a lo dispuesto en el artículo 23 de la presente Ley, o </a:t>
            </a:r>
          </a:p>
          <a:p>
            <a:pPr algn="just">
              <a:spcBef>
                <a:spcPts val="1200"/>
              </a:spcBef>
              <a:spcAft>
                <a:spcPts val="1200"/>
              </a:spcAft>
            </a:pPr>
            <a:r>
              <a:rPr lang="es-ES" sz="2000" dirty="0"/>
              <a:t>IX. Cuando la transferencia sea necesaria por razones de seguridad. La actualización de algunas de las excepciones previstas en este artículo, no exime al responsable de cumplir con las obligaciones previstas en el presente Capítulo que resulten aplicables.</a:t>
            </a:r>
            <a:endParaRPr lang="es-MX" altLang="es-MX" sz="2400" i="1" dirty="0"/>
          </a:p>
        </p:txBody>
      </p:sp>
    </p:spTree>
    <p:extLst>
      <p:ext uri="{BB962C8B-B14F-4D97-AF65-F5344CB8AC3E}">
        <p14:creationId xmlns:p14="http://schemas.microsoft.com/office/powerpoint/2010/main" val="3112093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a:xfrm>
            <a:off x="861616" y="1127100"/>
            <a:ext cx="7210425" cy="1012825"/>
          </a:xfrm>
        </p:spPr>
        <p:txBody>
          <a:bodyPr/>
          <a:lstStyle/>
          <a:p>
            <a:pPr algn="ctr"/>
            <a:r>
              <a:rPr lang="es-MX" altLang="es-MX" sz="3200" b="1" dirty="0">
                <a:solidFill>
                  <a:srgbClr val="002060"/>
                </a:solidFill>
                <a:latin typeface="Arial" panose="020B0604020202020204" pitchFamily="34" charset="0"/>
                <a:cs typeface="Arial" panose="020B0604020202020204" pitchFamily="34" charset="0"/>
              </a:rPr>
              <a:t>Manifestación de negativa para el tratamiento de datos</a:t>
            </a:r>
          </a:p>
        </p:txBody>
      </p:sp>
      <p:sp>
        <p:nvSpPr>
          <p:cNvPr id="125955" name="2 Marcador de contenido"/>
          <p:cNvSpPr>
            <a:spLocks noGrp="1"/>
          </p:cNvSpPr>
          <p:nvPr>
            <p:ph idx="1"/>
          </p:nvPr>
        </p:nvSpPr>
        <p:spPr>
          <a:xfrm>
            <a:off x="611560" y="2485793"/>
            <a:ext cx="5339407" cy="3095626"/>
          </a:xfrm>
        </p:spPr>
        <p:txBody>
          <a:bodyPr/>
          <a:lstStyle/>
          <a:p>
            <a:pPr algn="just"/>
            <a:r>
              <a:rPr lang="es-MX" altLang="es-MX" sz="2400" dirty="0">
                <a:cs typeface="Arial" panose="020B0604020202020204" pitchFamily="34" charset="0"/>
              </a:rPr>
              <a:t>Por otra parte el responsable </a:t>
            </a:r>
            <a:r>
              <a:rPr lang="es-MX" altLang="es-MX" sz="2400" b="1" dirty="0">
                <a:solidFill>
                  <a:schemeClr val="tx2">
                    <a:lumMod val="75000"/>
                  </a:schemeClr>
                </a:solidFill>
                <a:cs typeface="Arial" panose="020B0604020202020204" pitchFamily="34" charset="0"/>
              </a:rPr>
              <a:t>deberá incluir o informar</a:t>
            </a:r>
            <a:r>
              <a:rPr lang="es-MX" altLang="es-MX" sz="2400" dirty="0">
                <a:solidFill>
                  <a:schemeClr val="tx2"/>
                </a:solidFill>
                <a:cs typeface="Arial" panose="020B0604020202020204" pitchFamily="34" charset="0"/>
              </a:rPr>
              <a:t>, </a:t>
            </a:r>
            <a:r>
              <a:rPr lang="es-MX" altLang="es-MX" sz="2400" dirty="0">
                <a:cs typeface="Arial" panose="020B0604020202020204" pitchFamily="34" charset="0"/>
              </a:rPr>
              <a:t>sobre los medios habilitados para manifestar la negativa del tratamiento para aquellas finalidades que requieran de su consentimiento expreso</a:t>
            </a:r>
          </a:p>
          <a:p>
            <a:pPr algn="just"/>
            <a:r>
              <a:rPr lang="es-MX" altLang="es-MX" sz="2400" dirty="0">
                <a:cs typeface="Arial" panose="020B0604020202020204" pitchFamily="34" charset="0"/>
              </a:rPr>
              <a:t>Pudiendo valerse de casillas u opciones de marcado en el aviso de privacidad</a:t>
            </a:r>
          </a:p>
        </p:txBody>
      </p:sp>
      <p:sp>
        <p:nvSpPr>
          <p:cNvPr id="125956" name="3 CuadroTexto"/>
          <p:cNvSpPr txBox="1">
            <a:spLocks noChangeArrowheads="1"/>
          </p:cNvSpPr>
          <p:nvPr/>
        </p:nvSpPr>
        <p:spPr bwMode="auto">
          <a:xfrm>
            <a:off x="5724128" y="6206867"/>
            <a:ext cx="3240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0"/>
              </a:spcBef>
              <a:buFontTx/>
              <a:buNone/>
            </a:pPr>
            <a:r>
              <a:rPr lang="es-MX" altLang="es-MX" sz="1600" dirty="0">
                <a:solidFill>
                  <a:schemeClr val="tx2"/>
                </a:solidFill>
              </a:rPr>
              <a:t>Artículo 29 de los Lineamientos</a:t>
            </a:r>
          </a:p>
        </p:txBody>
      </p:sp>
      <p:pic>
        <p:nvPicPr>
          <p:cNvPr id="125957" name="Picture 2" descr="Positivo y Negativo (+ -) ES ALGO MAS QUE SOLO SIGNOS — Stee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103" y="2485794"/>
            <a:ext cx="23637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1 Título"/>
          <p:cNvSpPr>
            <a:spLocks noGrp="1"/>
          </p:cNvSpPr>
          <p:nvPr>
            <p:ph type="title"/>
          </p:nvPr>
        </p:nvSpPr>
        <p:spPr>
          <a:xfrm>
            <a:off x="755576" y="1000371"/>
            <a:ext cx="7777163" cy="1143000"/>
          </a:xfrm>
        </p:spPr>
        <p:txBody>
          <a:bodyPr/>
          <a:lstStyle/>
          <a:p>
            <a:r>
              <a:rPr lang="es-MX" altLang="es-MX" sz="2800" b="1" dirty="0">
                <a:solidFill>
                  <a:schemeClr val="tx2">
                    <a:lumMod val="75000"/>
                  </a:schemeClr>
                </a:solidFill>
                <a:latin typeface="Arial" panose="020B0604020202020204" pitchFamily="34" charset="0"/>
                <a:cs typeface="Arial" panose="020B0604020202020204" pitchFamily="34" charset="0"/>
              </a:rPr>
              <a:t>¿Qué pasa si incumplo con los principios y deberes en materia de datos personales</a:t>
            </a:r>
          </a:p>
        </p:txBody>
      </p:sp>
      <p:sp>
        <p:nvSpPr>
          <p:cNvPr id="135172" name="2 Marcador de contenido"/>
          <p:cNvSpPr>
            <a:spLocks noGrp="1"/>
          </p:cNvSpPr>
          <p:nvPr>
            <p:ph idx="1"/>
          </p:nvPr>
        </p:nvSpPr>
        <p:spPr>
          <a:xfrm>
            <a:off x="755575" y="2166067"/>
            <a:ext cx="7777163" cy="1765853"/>
          </a:xfrm>
        </p:spPr>
        <p:txBody>
          <a:bodyPr/>
          <a:lstStyle/>
          <a:p>
            <a:pPr marL="0" indent="0" algn="just">
              <a:buNone/>
            </a:pPr>
            <a:r>
              <a:rPr lang="es-MX" altLang="es-MX" sz="2400" dirty="0">
                <a:cs typeface="Arial" panose="020B0604020202020204" pitchFamily="34" charset="0"/>
              </a:rPr>
              <a:t>Si el sujeto obligado no cumple con sus obligaciones al tratar datos personales,  estarían vulnerando este derecho, por consecuencia se haría acreedor a una medida de apremio.</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082863"/>
            <a:ext cx="3645024" cy="364502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59" y="1121192"/>
            <a:ext cx="7921253" cy="1143000"/>
          </a:xfrm>
        </p:spPr>
        <p:txBody>
          <a:bodyPr>
            <a:normAutofit fontScale="90000"/>
          </a:bodyPr>
          <a:lstStyle/>
          <a:p>
            <a:pPr>
              <a:defRPr/>
            </a:pPr>
            <a:r>
              <a:rPr lang="es-MX" sz="2800" b="1" dirty="0">
                <a:solidFill>
                  <a:schemeClr val="tx2">
                    <a:lumMod val="75000"/>
                  </a:schemeClr>
                </a:solidFill>
                <a:latin typeface="Arial" panose="020B0604020202020204" pitchFamily="34" charset="0"/>
                <a:cs typeface="Arial" panose="020B0604020202020204" pitchFamily="34" charset="0"/>
              </a:rPr>
              <a:t>Medidas de supervisión prevista por la Ley de Datos Personales en Posesión de los Sujetos Obligados del Estado de  Nuevo León.</a:t>
            </a:r>
          </a:p>
        </p:txBody>
      </p:sp>
      <p:pic>
        <p:nvPicPr>
          <p:cNvPr id="136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800386"/>
            <a:ext cx="2444246" cy="202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755835" y="2591832"/>
            <a:ext cx="7632700" cy="2417048"/>
          </a:xfrm>
        </p:spPr>
        <p:txBody>
          <a:bodyPr/>
          <a:lstStyle/>
          <a:p>
            <a:pPr marL="0" indent="0" algn="just">
              <a:buNone/>
              <a:defRPr/>
            </a:pPr>
            <a:r>
              <a:rPr lang="es-MX" sz="2400" dirty="0">
                <a:cs typeface="Arial" panose="020B0604020202020204" pitchFamily="34" charset="0"/>
              </a:rPr>
              <a:t>El INFO NL tiene la función de vigilar, evaluar y verificar el cumplimiento de la ley de la materia y demás disposiciones aplicables. Para cumplir con esta responsabilidad, puede hacer uso de la </a:t>
            </a:r>
            <a:r>
              <a:rPr lang="es-MX" sz="2400" b="1" dirty="0">
                <a:solidFill>
                  <a:schemeClr val="tx2">
                    <a:lumMod val="75000"/>
                  </a:schemeClr>
                </a:solidFill>
                <a:cs typeface="Arial" panose="020B0604020202020204" pitchFamily="34" charset="0"/>
              </a:rPr>
              <a:t>facultad de verificación, </a:t>
            </a:r>
            <a:r>
              <a:rPr lang="es-MX" sz="2400" dirty="0">
                <a:solidFill>
                  <a:schemeClr val="tx2">
                    <a:lumMod val="75000"/>
                  </a:schemeClr>
                </a:solidFill>
                <a:cs typeface="Arial" panose="020B0604020202020204" pitchFamily="34" charset="0"/>
              </a:rPr>
              <a:t>así como</a:t>
            </a:r>
            <a:r>
              <a:rPr lang="es-MX" sz="2400" b="1" dirty="0">
                <a:solidFill>
                  <a:schemeClr val="tx2">
                    <a:lumMod val="75000"/>
                  </a:schemeClr>
                </a:solidFill>
                <a:cs typeface="Arial" panose="020B0604020202020204" pitchFamily="34" charset="0"/>
              </a:rPr>
              <a:t> desarrollar evaluaciones a los sujetos obligados en el ámbito estatal</a:t>
            </a:r>
            <a:r>
              <a:rPr lang="es-MX" sz="2400" dirty="0">
                <a:solidFill>
                  <a:schemeClr val="tx2">
                    <a:lumMod val="75000"/>
                  </a:schemeClr>
                </a:solidFill>
                <a:cs typeface="Arial" panose="020B0604020202020204" pitchFamily="34" charset="0"/>
              </a:rPr>
              <a:t>.</a:t>
            </a:r>
          </a:p>
          <a:p>
            <a:pPr algn="just">
              <a:defRPr/>
            </a:pPr>
            <a:endParaRPr lang="es-MX" sz="2000" b="1" u="sng" dirty="0">
              <a:cs typeface="Arial" panose="020B0604020202020204" pitchFamily="34" charset="0"/>
            </a:endParaRPr>
          </a:p>
          <a:p>
            <a:pPr marL="0" indent="0">
              <a:buFont typeface="Arial" panose="020B0604020202020204" pitchFamily="34" charset="0"/>
              <a:buNone/>
              <a:defRPr/>
            </a:pPr>
            <a:endParaRPr lang="es-MX" sz="2000" dirty="0">
              <a:solidFill>
                <a:schemeClr val="accent3">
                  <a:lumMod val="50000"/>
                </a:schemeClr>
              </a:solidFill>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60648"/>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ítulo 1"/>
          <p:cNvSpPr>
            <a:spLocks noGrp="1"/>
          </p:cNvSpPr>
          <p:nvPr>
            <p:ph type="title"/>
          </p:nvPr>
        </p:nvSpPr>
        <p:spPr>
          <a:xfrm>
            <a:off x="2700338" y="-28575"/>
            <a:ext cx="5988050" cy="1143000"/>
          </a:xfrm>
        </p:spPr>
        <p:txBody>
          <a:bodyPr/>
          <a:lstStyle/>
          <a:p>
            <a:r>
              <a:rPr lang="es-MX" altLang="es-MX" sz="3600" b="1">
                <a:solidFill>
                  <a:schemeClr val="bg1"/>
                </a:solidFill>
                <a:latin typeface="Arial" panose="020B0604020202020204" pitchFamily="34" charset="0"/>
                <a:cs typeface="Arial" panose="020B0604020202020204" pitchFamily="34" charset="0"/>
              </a:rPr>
              <a:t>Medidas de apremio</a:t>
            </a:r>
          </a:p>
        </p:txBody>
      </p:sp>
      <p:sp>
        <p:nvSpPr>
          <p:cNvPr id="3" name="Marcador de contenido 2"/>
          <p:cNvSpPr>
            <a:spLocks noGrp="1"/>
          </p:cNvSpPr>
          <p:nvPr>
            <p:ph idx="1"/>
          </p:nvPr>
        </p:nvSpPr>
        <p:spPr>
          <a:xfrm>
            <a:off x="560388" y="1146900"/>
            <a:ext cx="8229600" cy="863601"/>
          </a:xfrm>
        </p:spPr>
        <p:txBody>
          <a:bodyPr/>
          <a:lstStyle/>
          <a:p>
            <a:pPr algn="just">
              <a:defRPr/>
            </a:pPr>
            <a:r>
              <a:rPr lang="es-MX" sz="2400" b="1" dirty="0">
                <a:solidFill>
                  <a:srgbClr val="002060"/>
                </a:solidFill>
                <a:cs typeface="Arial" panose="020B0604020202020204" pitchFamily="34" charset="0"/>
              </a:rPr>
              <a:t>Para asegurar el cumplimiento de sus resoluciones el INFO NL puede imponer las siguientes medidas de apremio:</a:t>
            </a:r>
          </a:p>
          <a:p>
            <a:pPr marL="0" indent="0" algn="just">
              <a:buFont typeface="Arial" panose="020B0604020202020204" pitchFamily="34" charset="0"/>
              <a:buNone/>
              <a:defRPr/>
            </a:pPr>
            <a:endParaRPr lang="es-MX" sz="2400" b="1" dirty="0">
              <a:solidFill>
                <a:schemeClr val="tx2">
                  <a:lumMod val="75000"/>
                </a:schemeClr>
              </a:solidFill>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512157520"/>
              </p:ext>
            </p:extLst>
          </p:nvPr>
        </p:nvGraphicFramePr>
        <p:xfrm>
          <a:off x="1227859" y="2133600"/>
          <a:ext cx="5315181" cy="321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Llamada con línea 1"/>
          <p:cNvSpPr/>
          <p:nvPr/>
        </p:nvSpPr>
        <p:spPr>
          <a:xfrm>
            <a:off x="6922980" y="2381086"/>
            <a:ext cx="1743500" cy="1632929"/>
          </a:xfrm>
          <a:prstGeom prst="borderCallout1">
            <a:avLst>
              <a:gd name="adj1" fmla="val 52260"/>
              <a:gd name="adj2" fmla="val -396"/>
              <a:gd name="adj3" fmla="val 105237"/>
              <a:gd name="adj4" fmla="val -222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Desde </a:t>
            </a:r>
            <a:r>
              <a:rPr lang="es-MX" b="1" dirty="0">
                <a:solidFill>
                  <a:schemeClr val="tx1"/>
                </a:solidFill>
              </a:rPr>
              <a:t>$16,971.00 </a:t>
            </a:r>
            <a:r>
              <a:rPr lang="es-MX" dirty="0">
                <a:solidFill>
                  <a:schemeClr val="tx1"/>
                </a:solidFill>
              </a:rPr>
              <a:t>hasta los</a:t>
            </a:r>
          </a:p>
          <a:p>
            <a:pPr algn="ctr">
              <a:defRPr/>
            </a:pPr>
            <a:r>
              <a:rPr lang="es-MX" dirty="0">
                <a:solidFill>
                  <a:schemeClr val="tx1"/>
                </a:solidFill>
              </a:rPr>
              <a:t> </a:t>
            </a:r>
            <a:r>
              <a:rPr lang="es-MX" b="1" dirty="0">
                <a:solidFill>
                  <a:schemeClr val="tx1"/>
                </a:solidFill>
              </a:rPr>
              <a:t>$169,710.00</a:t>
            </a:r>
          </a:p>
        </p:txBody>
      </p:sp>
      <p:sp>
        <p:nvSpPr>
          <p:cNvPr id="138247" name="5 CuadroTexto"/>
          <p:cNvSpPr txBox="1">
            <a:spLocks noChangeArrowheads="1"/>
          </p:cNvSpPr>
          <p:nvPr/>
        </p:nvSpPr>
        <p:spPr bwMode="auto">
          <a:xfrm>
            <a:off x="7248100" y="5981760"/>
            <a:ext cx="1971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chemeClr val="tx2">
                    <a:lumMod val="75000"/>
                  </a:schemeClr>
                </a:solidFill>
              </a:rPr>
              <a:t>Artículo 158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Título"/>
          <p:cNvSpPr>
            <a:spLocks noGrp="1" noChangeArrowheads="1"/>
          </p:cNvSpPr>
          <p:nvPr>
            <p:ph type="title"/>
          </p:nvPr>
        </p:nvSpPr>
        <p:spPr>
          <a:xfrm>
            <a:off x="534091" y="711497"/>
            <a:ext cx="8440489" cy="1201504"/>
          </a:xfrm>
        </p:spPr>
        <p:txBody>
          <a:bodyPr/>
          <a:lstStyle/>
          <a:p>
            <a:pPr algn="just"/>
            <a:r>
              <a:rPr lang="es-MX" altLang="es-MX" sz="1600" b="1" dirty="0">
                <a:solidFill>
                  <a:schemeClr val="tx1"/>
                </a:solidFill>
                <a:latin typeface="+mn-lt"/>
                <a:cs typeface="Arial" panose="020B0604020202020204" pitchFamily="34" charset="0"/>
              </a:rPr>
              <a:t>Serán causa de sanción el actuar o la omisión de los responsables de conformidad con el artículo 170 de la Ley de Protección de Datos Personales en Posesión de Sujetos Obligados del Estado de Nuevo León , lo siguiente:</a:t>
            </a:r>
          </a:p>
        </p:txBody>
      </p:sp>
      <p:grpSp>
        <p:nvGrpSpPr>
          <p:cNvPr id="139267" name="Grupo 1"/>
          <p:cNvGrpSpPr>
            <a:grpSpLocks/>
          </p:cNvGrpSpPr>
          <p:nvPr/>
        </p:nvGrpSpPr>
        <p:grpSpPr bwMode="auto">
          <a:xfrm>
            <a:off x="1331640" y="1772816"/>
            <a:ext cx="7344048" cy="4927575"/>
            <a:chOff x="2751763" y="1789417"/>
            <a:chExt cx="3449420" cy="4648988"/>
          </a:xfrm>
        </p:grpSpPr>
        <p:sp>
          <p:nvSpPr>
            <p:cNvPr id="5" name="Forma libre: forma 4"/>
            <p:cNvSpPr/>
            <p:nvPr/>
          </p:nvSpPr>
          <p:spPr>
            <a:xfrm>
              <a:off x="2751763" y="1789417"/>
              <a:ext cx="3435054" cy="693618"/>
            </a:xfrm>
            <a:custGeom>
              <a:avLst/>
              <a:gdLst>
                <a:gd name="connsiteX0" fmla="*/ 0 w 3435369"/>
                <a:gd name="connsiteY0" fmla="*/ 115652 h 693900"/>
                <a:gd name="connsiteX1" fmla="*/ 115652 w 3435369"/>
                <a:gd name="connsiteY1" fmla="*/ 0 h 693900"/>
                <a:gd name="connsiteX2" fmla="*/ 3319717 w 3435369"/>
                <a:gd name="connsiteY2" fmla="*/ 0 h 693900"/>
                <a:gd name="connsiteX3" fmla="*/ 3435369 w 3435369"/>
                <a:gd name="connsiteY3" fmla="*/ 115652 h 693900"/>
                <a:gd name="connsiteX4" fmla="*/ 3435369 w 3435369"/>
                <a:gd name="connsiteY4" fmla="*/ 578248 h 693900"/>
                <a:gd name="connsiteX5" fmla="*/ 3319717 w 3435369"/>
                <a:gd name="connsiteY5" fmla="*/ 693900 h 693900"/>
                <a:gd name="connsiteX6" fmla="*/ 115652 w 3435369"/>
                <a:gd name="connsiteY6" fmla="*/ 693900 h 693900"/>
                <a:gd name="connsiteX7" fmla="*/ 0 w 3435369"/>
                <a:gd name="connsiteY7" fmla="*/ 578248 h 693900"/>
                <a:gd name="connsiteX8" fmla="*/ 0 w 3435369"/>
                <a:gd name="connsiteY8" fmla="*/ 115652 h 6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93900">
                  <a:moveTo>
                    <a:pt x="0" y="115652"/>
                  </a:moveTo>
                  <a:cubicBezTo>
                    <a:pt x="0" y="51779"/>
                    <a:pt x="51779" y="0"/>
                    <a:pt x="115652" y="0"/>
                  </a:cubicBezTo>
                  <a:lnTo>
                    <a:pt x="3319717" y="0"/>
                  </a:lnTo>
                  <a:cubicBezTo>
                    <a:pt x="3383590" y="0"/>
                    <a:pt x="3435369" y="51779"/>
                    <a:pt x="3435369" y="115652"/>
                  </a:cubicBezTo>
                  <a:lnTo>
                    <a:pt x="3435369" y="578248"/>
                  </a:lnTo>
                  <a:cubicBezTo>
                    <a:pt x="3435369" y="642121"/>
                    <a:pt x="3383590" y="693900"/>
                    <a:pt x="3319717" y="693900"/>
                  </a:cubicBezTo>
                  <a:lnTo>
                    <a:pt x="115652" y="693900"/>
                  </a:lnTo>
                  <a:cubicBezTo>
                    <a:pt x="51779" y="693900"/>
                    <a:pt x="0" y="642121"/>
                    <a:pt x="0" y="578248"/>
                  </a:cubicBezTo>
                  <a:lnTo>
                    <a:pt x="0" y="115652"/>
                  </a:lnTo>
                  <a:close/>
                </a:path>
              </a:pathLst>
            </a:custGeom>
          </p:spPr>
          <p:style>
            <a:lnRef idx="2">
              <a:schemeClr val="dk1"/>
            </a:lnRef>
            <a:fillRef idx="1">
              <a:schemeClr val="lt1"/>
            </a:fillRef>
            <a:effectRef idx="0">
              <a:schemeClr val="dk1"/>
            </a:effectRef>
            <a:fontRef idx="minor">
              <a:schemeClr val="dk1"/>
            </a:fontRef>
          </p:style>
          <p:txBody>
            <a:bodyPr lIns="79593" tIns="79593" rIns="79593" bIns="79593" spcCol="1270" anchor="ctr"/>
            <a:lstStyle/>
            <a:p>
              <a:pPr algn="just" defTabSz="533400">
                <a:lnSpc>
                  <a:spcPct val="90000"/>
                </a:lnSpc>
                <a:spcAft>
                  <a:spcPct val="35000"/>
                </a:spcAft>
                <a:defRPr/>
              </a:pPr>
              <a:r>
                <a:rPr lang="es-MX" sz="1400" dirty="0"/>
                <a:t>Por omitir publicar o poner a disposición de los titulares, el aviso de privacidad, ya sea total o parcialmente, tanto el integral como el simplificado;</a:t>
              </a:r>
            </a:p>
          </p:txBody>
        </p:sp>
        <p:sp>
          <p:nvSpPr>
            <p:cNvPr id="6" name="Forma libre: forma 5"/>
            <p:cNvSpPr/>
            <p:nvPr/>
          </p:nvSpPr>
          <p:spPr>
            <a:xfrm>
              <a:off x="2751763" y="2625885"/>
              <a:ext cx="3435054" cy="699968"/>
            </a:xfrm>
            <a:custGeom>
              <a:avLst/>
              <a:gdLst>
                <a:gd name="connsiteX0" fmla="*/ 0 w 3435369"/>
                <a:gd name="connsiteY0" fmla="*/ 116687 h 700110"/>
                <a:gd name="connsiteX1" fmla="*/ 116687 w 3435369"/>
                <a:gd name="connsiteY1" fmla="*/ 0 h 700110"/>
                <a:gd name="connsiteX2" fmla="*/ 3318682 w 3435369"/>
                <a:gd name="connsiteY2" fmla="*/ 0 h 700110"/>
                <a:gd name="connsiteX3" fmla="*/ 3435369 w 3435369"/>
                <a:gd name="connsiteY3" fmla="*/ 116687 h 700110"/>
                <a:gd name="connsiteX4" fmla="*/ 3435369 w 3435369"/>
                <a:gd name="connsiteY4" fmla="*/ 583423 h 700110"/>
                <a:gd name="connsiteX5" fmla="*/ 3318682 w 3435369"/>
                <a:gd name="connsiteY5" fmla="*/ 700110 h 700110"/>
                <a:gd name="connsiteX6" fmla="*/ 116687 w 3435369"/>
                <a:gd name="connsiteY6" fmla="*/ 700110 h 700110"/>
                <a:gd name="connsiteX7" fmla="*/ 0 w 3435369"/>
                <a:gd name="connsiteY7" fmla="*/ 583423 h 700110"/>
                <a:gd name="connsiteX8" fmla="*/ 0 w 3435369"/>
                <a:gd name="connsiteY8" fmla="*/ 116687 h 7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00110">
                  <a:moveTo>
                    <a:pt x="0" y="116687"/>
                  </a:moveTo>
                  <a:cubicBezTo>
                    <a:pt x="0" y="52243"/>
                    <a:pt x="52243" y="0"/>
                    <a:pt x="116687" y="0"/>
                  </a:cubicBezTo>
                  <a:lnTo>
                    <a:pt x="3318682" y="0"/>
                  </a:lnTo>
                  <a:cubicBezTo>
                    <a:pt x="3383126" y="0"/>
                    <a:pt x="3435369" y="52243"/>
                    <a:pt x="3435369" y="116687"/>
                  </a:cubicBezTo>
                  <a:lnTo>
                    <a:pt x="3435369" y="583423"/>
                  </a:lnTo>
                  <a:cubicBezTo>
                    <a:pt x="3435369" y="647867"/>
                    <a:pt x="3383126" y="700110"/>
                    <a:pt x="3318682" y="700110"/>
                  </a:cubicBezTo>
                  <a:lnTo>
                    <a:pt x="116687" y="700110"/>
                  </a:lnTo>
                  <a:cubicBezTo>
                    <a:pt x="52243" y="700110"/>
                    <a:pt x="0" y="647867"/>
                    <a:pt x="0" y="583423"/>
                  </a:cubicBezTo>
                  <a:lnTo>
                    <a:pt x="0" y="116687"/>
                  </a:lnTo>
                  <a:close/>
                </a:path>
              </a:pathLst>
            </a:custGeom>
          </p:spPr>
          <p:style>
            <a:lnRef idx="2">
              <a:schemeClr val="dk1"/>
            </a:lnRef>
            <a:fillRef idx="1">
              <a:schemeClr val="lt1"/>
            </a:fillRef>
            <a:effectRef idx="0">
              <a:schemeClr val="dk1"/>
            </a:effectRef>
            <a:fontRef idx="minor">
              <a:schemeClr val="dk1"/>
            </a:fontRef>
          </p:style>
          <p:txBody>
            <a:bodyPr lIns="79897" tIns="79897" rIns="79897" bIns="79897" spcCol="1270" anchor="ctr"/>
            <a:lstStyle/>
            <a:p>
              <a:pPr algn="just" defTabSz="533400">
                <a:lnSpc>
                  <a:spcPct val="90000"/>
                </a:lnSpc>
                <a:spcAft>
                  <a:spcPct val="35000"/>
                </a:spcAft>
                <a:defRPr/>
              </a:pPr>
              <a:r>
                <a:rPr lang="es-MX" sz="1400" dirty="0"/>
                <a:t>Por declarar con dolo, negligencia o mala fe, la inexistencia de datos personales, cuando éstos existan total o parcialmente en sus archivos</a:t>
              </a:r>
            </a:p>
          </p:txBody>
        </p:sp>
        <p:sp>
          <p:nvSpPr>
            <p:cNvPr id="7" name="Forma libre: forma 6"/>
            <p:cNvSpPr/>
            <p:nvPr/>
          </p:nvSpPr>
          <p:spPr>
            <a:xfrm>
              <a:off x="2751763" y="3462354"/>
              <a:ext cx="3435054" cy="776154"/>
            </a:xfrm>
            <a:custGeom>
              <a:avLst/>
              <a:gdLst>
                <a:gd name="connsiteX0" fmla="*/ 0 w 3435369"/>
                <a:gd name="connsiteY0" fmla="*/ 129460 h 776744"/>
                <a:gd name="connsiteX1" fmla="*/ 129460 w 3435369"/>
                <a:gd name="connsiteY1" fmla="*/ 0 h 776744"/>
                <a:gd name="connsiteX2" fmla="*/ 3305909 w 3435369"/>
                <a:gd name="connsiteY2" fmla="*/ 0 h 776744"/>
                <a:gd name="connsiteX3" fmla="*/ 3435369 w 3435369"/>
                <a:gd name="connsiteY3" fmla="*/ 129460 h 776744"/>
                <a:gd name="connsiteX4" fmla="*/ 3435369 w 3435369"/>
                <a:gd name="connsiteY4" fmla="*/ 647284 h 776744"/>
                <a:gd name="connsiteX5" fmla="*/ 3305909 w 3435369"/>
                <a:gd name="connsiteY5" fmla="*/ 776744 h 776744"/>
                <a:gd name="connsiteX6" fmla="*/ 129460 w 3435369"/>
                <a:gd name="connsiteY6" fmla="*/ 776744 h 776744"/>
                <a:gd name="connsiteX7" fmla="*/ 0 w 3435369"/>
                <a:gd name="connsiteY7" fmla="*/ 647284 h 776744"/>
                <a:gd name="connsiteX8" fmla="*/ 0 w 3435369"/>
                <a:gd name="connsiteY8" fmla="*/ 129460 h 7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76744">
                  <a:moveTo>
                    <a:pt x="0" y="129460"/>
                  </a:moveTo>
                  <a:cubicBezTo>
                    <a:pt x="0" y="57961"/>
                    <a:pt x="57961" y="0"/>
                    <a:pt x="129460" y="0"/>
                  </a:cubicBezTo>
                  <a:lnTo>
                    <a:pt x="3305909" y="0"/>
                  </a:lnTo>
                  <a:cubicBezTo>
                    <a:pt x="3377408" y="0"/>
                    <a:pt x="3435369" y="57961"/>
                    <a:pt x="3435369" y="129460"/>
                  </a:cubicBezTo>
                  <a:lnTo>
                    <a:pt x="3435369" y="647284"/>
                  </a:lnTo>
                  <a:cubicBezTo>
                    <a:pt x="3435369" y="718783"/>
                    <a:pt x="3377408" y="776744"/>
                    <a:pt x="3305909" y="776744"/>
                  </a:cubicBezTo>
                  <a:lnTo>
                    <a:pt x="129460" y="776744"/>
                  </a:lnTo>
                  <a:cubicBezTo>
                    <a:pt x="57961" y="776744"/>
                    <a:pt x="0" y="718783"/>
                    <a:pt x="0" y="647284"/>
                  </a:cubicBezTo>
                  <a:lnTo>
                    <a:pt x="0" y="129460"/>
                  </a:lnTo>
                  <a:close/>
                </a:path>
              </a:pathLst>
            </a:custGeom>
          </p:spPr>
          <p:style>
            <a:lnRef idx="2">
              <a:schemeClr val="dk1"/>
            </a:lnRef>
            <a:fillRef idx="1">
              <a:schemeClr val="lt1"/>
            </a:fillRef>
            <a:effectRef idx="0">
              <a:schemeClr val="dk1"/>
            </a:effectRef>
            <a:fontRef idx="minor">
              <a:schemeClr val="dk1"/>
            </a:fontRef>
          </p:style>
          <p:txBody>
            <a:bodyPr lIns="83638" tIns="83638" rIns="83638" bIns="83638" spcCol="1270" anchor="ctr"/>
            <a:lstStyle/>
            <a:p>
              <a:pPr algn="just" defTabSz="533400">
                <a:lnSpc>
                  <a:spcPct val="90000"/>
                </a:lnSpc>
                <a:spcAft>
                  <a:spcPct val="35000"/>
                </a:spcAft>
                <a:defRPr/>
              </a:pPr>
              <a:r>
                <a:rPr lang="es-MX" sz="1400" dirty="0"/>
                <a:t>Por no dar respuesta oportuna a las solicitudes de ejercicios de derechos ARCO, o bien, por no comunicar al titular del dato la falta de competencia del sujeto obligado;</a:t>
              </a:r>
            </a:p>
          </p:txBody>
        </p:sp>
        <p:sp>
          <p:nvSpPr>
            <p:cNvPr id="8" name="Forma libre: forma 7"/>
            <p:cNvSpPr/>
            <p:nvPr/>
          </p:nvSpPr>
          <p:spPr>
            <a:xfrm>
              <a:off x="2758523" y="4376597"/>
              <a:ext cx="3435899" cy="504738"/>
            </a:xfrm>
            <a:custGeom>
              <a:avLst/>
              <a:gdLst>
                <a:gd name="connsiteX0" fmla="*/ 0 w 3435369"/>
                <a:gd name="connsiteY0" fmla="*/ 84253 h 505510"/>
                <a:gd name="connsiteX1" fmla="*/ 84253 w 3435369"/>
                <a:gd name="connsiteY1" fmla="*/ 0 h 505510"/>
                <a:gd name="connsiteX2" fmla="*/ 3351116 w 3435369"/>
                <a:gd name="connsiteY2" fmla="*/ 0 h 505510"/>
                <a:gd name="connsiteX3" fmla="*/ 3435369 w 3435369"/>
                <a:gd name="connsiteY3" fmla="*/ 84253 h 505510"/>
                <a:gd name="connsiteX4" fmla="*/ 3435369 w 3435369"/>
                <a:gd name="connsiteY4" fmla="*/ 421257 h 505510"/>
                <a:gd name="connsiteX5" fmla="*/ 3351116 w 3435369"/>
                <a:gd name="connsiteY5" fmla="*/ 505510 h 505510"/>
                <a:gd name="connsiteX6" fmla="*/ 84253 w 3435369"/>
                <a:gd name="connsiteY6" fmla="*/ 505510 h 505510"/>
                <a:gd name="connsiteX7" fmla="*/ 0 w 3435369"/>
                <a:gd name="connsiteY7" fmla="*/ 421257 h 505510"/>
                <a:gd name="connsiteX8" fmla="*/ 0 w 3435369"/>
                <a:gd name="connsiteY8" fmla="*/ 84253 h 50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505510">
                  <a:moveTo>
                    <a:pt x="0" y="84253"/>
                  </a:moveTo>
                  <a:cubicBezTo>
                    <a:pt x="0" y="37721"/>
                    <a:pt x="37721" y="0"/>
                    <a:pt x="84253" y="0"/>
                  </a:cubicBezTo>
                  <a:lnTo>
                    <a:pt x="3351116" y="0"/>
                  </a:lnTo>
                  <a:cubicBezTo>
                    <a:pt x="3397648" y="0"/>
                    <a:pt x="3435369" y="37721"/>
                    <a:pt x="3435369" y="84253"/>
                  </a:cubicBezTo>
                  <a:lnTo>
                    <a:pt x="3435369" y="421257"/>
                  </a:lnTo>
                  <a:cubicBezTo>
                    <a:pt x="3435369" y="467789"/>
                    <a:pt x="3397648" y="505510"/>
                    <a:pt x="3351116" y="505510"/>
                  </a:cubicBezTo>
                  <a:lnTo>
                    <a:pt x="84253" y="505510"/>
                  </a:lnTo>
                  <a:cubicBezTo>
                    <a:pt x="37721" y="505510"/>
                    <a:pt x="0" y="467789"/>
                    <a:pt x="0" y="421257"/>
                  </a:cubicBezTo>
                  <a:lnTo>
                    <a:pt x="0" y="84253"/>
                  </a:lnTo>
                  <a:close/>
                </a:path>
              </a:pathLst>
            </a:custGeom>
          </p:spPr>
          <p:style>
            <a:lnRef idx="2">
              <a:schemeClr val="dk1"/>
            </a:lnRef>
            <a:fillRef idx="1">
              <a:schemeClr val="lt1"/>
            </a:fillRef>
            <a:effectRef idx="0">
              <a:schemeClr val="dk1"/>
            </a:effectRef>
            <a:fontRef idx="minor">
              <a:schemeClr val="dk1"/>
            </a:fontRef>
          </p:style>
          <p:txBody>
            <a:bodyPr lIns="70397" tIns="70397" rIns="70397" bIns="70397" spcCol="1270" anchor="ctr"/>
            <a:lstStyle/>
            <a:p>
              <a:pPr algn="just" defTabSz="533400">
                <a:lnSpc>
                  <a:spcPct val="90000"/>
                </a:lnSpc>
                <a:spcAft>
                  <a:spcPct val="35000"/>
                </a:spcAft>
                <a:defRPr/>
              </a:pPr>
              <a:r>
                <a:rPr lang="es-MX" sz="1400" dirty="0"/>
                <a:t>Por el incumplimiento a los principios previstos en esta Ley</a:t>
              </a:r>
            </a:p>
          </p:txBody>
        </p:sp>
        <p:sp>
          <p:nvSpPr>
            <p:cNvPr id="9" name="Forma libre: forma 8"/>
            <p:cNvSpPr/>
            <p:nvPr/>
          </p:nvSpPr>
          <p:spPr>
            <a:xfrm>
              <a:off x="2758523" y="5025773"/>
              <a:ext cx="3435899" cy="630130"/>
            </a:xfrm>
            <a:custGeom>
              <a:avLst/>
              <a:gdLst>
                <a:gd name="connsiteX0" fmla="*/ 0 w 3435369"/>
                <a:gd name="connsiteY0" fmla="*/ 105046 h 630265"/>
                <a:gd name="connsiteX1" fmla="*/ 105046 w 3435369"/>
                <a:gd name="connsiteY1" fmla="*/ 0 h 630265"/>
                <a:gd name="connsiteX2" fmla="*/ 3330323 w 3435369"/>
                <a:gd name="connsiteY2" fmla="*/ 0 h 630265"/>
                <a:gd name="connsiteX3" fmla="*/ 3435369 w 3435369"/>
                <a:gd name="connsiteY3" fmla="*/ 105046 h 630265"/>
                <a:gd name="connsiteX4" fmla="*/ 3435369 w 3435369"/>
                <a:gd name="connsiteY4" fmla="*/ 525219 h 630265"/>
                <a:gd name="connsiteX5" fmla="*/ 3330323 w 3435369"/>
                <a:gd name="connsiteY5" fmla="*/ 630265 h 630265"/>
                <a:gd name="connsiteX6" fmla="*/ 105046 w 3435369"/>
                <a:gd name="connsiteY6" fmla="*/ 630265 h 630265"/>
                <a:gd name="connsiteX7" fmla="*/ 0 w 3435369"/>
                <a:gd name="connsiteY7" fmla="*/ 525219 h 630265"/>
                <a:gd name="connsiteX8" fmla="*/ 0 w 3435369"/>
                <a:gd name="connsiteY8" fmla="*/ 105046 h 63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0265">
                  <a:moveTo>
                    <a:pt x="0" y="105046"/>
                  </a:moveTo>
                  <a:cubicBezTo>
                    <a:pt x="0" y="47031"/>
                    <a:pt x="47031" y="0"/>
                    <a:pt x="105046" y="0"/>
                  </a:cubicBezTo>
                  <a:lnTo>
                    <a:pt x="3330323" y="0"/>
                  </a:lnTo>
                  <a:cubicBezTo>
                    <a:pt x="3388338" y="0"/>
                    <a:pt x="3435369" y="47031"/>
                    <a:pt x="3435369" y="105046"/>
                  </a:cubicBezTo>
                  <a:lnTo>
                    <a:pt x="3435369" y="525219"/>
                  </a:lnTo>
                  <a:cubicBezTo>
                    <a:pt x="3435369" y="583234"/>
                    <a:pt x="3388338" y="630265"/>
                    <a:pt x="3330323" y="630265"/>
                  </a:cubicBezTo>
                  <a:lnTo>
                    <a:pt x="105046" y="630265"/>
                  </a:lnTo>
                  <a:cubicBezTo>
                    <a:pt x="47031" y="630265"/>
                    <a:pt x="0" y="583234"/>
                    <a:pt x="0" y="525219"/>
                  </a:cubicBezTo>
                  <a:lnTo>
                    <a:pt x="0" y="105046"/>
                  </a:lnTo>
                  <a:close/>
                </a:path>
              </a:pathLst>
            </a:custGeom>
          </p:spPr>
          <p:style>
            <a:lnRef idx="2">
              <a:schemeClr val="dk1"/>
            </a:lnRef>
            <a:fillRef idx="1">
              <a:schemeClr val="lt1"/>
            </a:fillRef>
            <a:effectRef idx="0">
              <a:schemeClr val="dk1"/>
            </a:effectRef>
            <a:fontRef idx="minor">
              <a:schemeClr val="dk1"/>
            </a:fontRef>
          </p:style>
          <p:txBody>
            <a:bodyPr lIns="76487" tIns="76487" rIns="76487" bIns="76487" spcCol="1270" anchor="ctr"/>
            <a:lstStyle/>
            <a:p>
              <a:pPr algn="just" defTabSz="533400">
                <a:lnSpc>
                  <a:spcPct val="90000"/>
                </a:lnSpc>
                <a:spcAft>
                  <a:spcPct val="35000"/>
                </a:spcAft>
                <a:defRPr/>
              </a:pPr>
              <a:r>
                <a:rPr lang="es-MX" sz="1400" dirty="0"/>
                <a:t>Por incumplir con el deber de secreto y confidencialidad a que está obligado</a:t>
              </a:r>
            </a:p>
          </p:txBody>
        </p:sp>
        <p:sp>
          <p:nvSpPr>
            <p:cNvPr id="10" name="Forma libre: forma 9"/>
            <p:cNvSpPr/>
            <p:nvPr/>
          </p:nvSpPr>
          <p:spPr>
            <a:xfrm>
              <a:off x="2766128" y="5798753"/>
              <a:ext cx="3435055" cy="639652"/>
            </a:xfrm>
            <a:custGeom>
              <a:avLst/>
              <a:gdLst>
                <a:gd name="connsiteX0" fmla="*/ 0 w 3435369"/>
                <a:gd name="connsiteY0" fmla="*/ 106560 h 639347"/>
                <a:gd name="connsiteX1" fmla="*/ 106560 w 3435369"/>
                <a:gd name="connsiteY1" fmla="*/ 0 h 639347"/>
                <a:gd name="connsiteX2" fmla="*/ 3328809 w 3435369"/>
                <a:gd name="connsiteY2" fmla="*/ 0 h 639347"/>
                <a:gd name="connsiteX3" fmla="*/ 3435369 w 3435369"/>
                <a:gd name="connsiteY3" fmla="*/ 106560 h 639347"/>
                <a:gd name="connsiteX4" fmla="*/ 3435369 w 3435369"/>
                <a:gd name="connsiteY4" fmla="*/ 532787 h 639347"/>
                <a:gd name="connsiteX5" fmla="*/ 3328809 w 3435369"/>
                <a:gd name="connsiteY5" fmla="*/ 639347 h 639347"/>
                <a:gd name="connsiteX6" fmla="*/ 106560 w 3435369"/>
                <a:gd name="connsiteY6" fmla="*/ 639347 h 639347"/>
                <a:gd name="connsiteX7" fmla="*/ 0 w 3435369"/>
                <a:gd name="connsiteY7" fmla="*/ 532787 h 639347"/>
                <a:gd name="connsiteX8" fmla="*/ 0 w 3435369"/>
                <a:gd name="connsiteY8" fmla="*/ 106560 h 6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9347">
                  <a:moveTo>
                    <a:pt x="0" y="106560"/>
                  </a:moveTo>
                  <a:cubicBezTo>
                    <a:pt x="0" y="47709"/>
                    <a:pt x="47709" y="0"/>
                    <a:pt x="106560" y="0"/>
                  </a:cubicBezTo>
                  <a:lnTo>
                    <a:pt x="3328809" y="0"/>
                  </a:lnTo>
                  <a:cubicBezTo>
                    <a:pt x="3387660" y="0"/>
                    <a:pt x="3435369" y="47709"/>
                    <a:pt x="3435369" y="106560"/>
                  </a:cubicBezTo>
                  <a:lnTo>
                    <a:pt x="3435369" y="532787"/>
                  </a:lnTo>
                  <a:cubicBezTo>
                    <a:pt x="3435369" y="591638"/>
                    <a:pt x="3387660" y="639347"/>
                    <a:pt x="3328809" y="639347"/>
                  </a:cubicBezTo>
                  <a:lnTo>
                    <a:pt x="106560" y="639347"/>
                  </a:lnTo>
                  <a:cubicBezTo>
                    <a:pt x="47709" y="639347"/>
                    <a:pt x="0" y="591638"/>
                    <a:pt x="0" y="532787"/>
                  </a:cubicBezTo>
                  <a:lnTo>
                    <a:pt x="0" y="106560"/>
                  </a:lnTo>
                  <a:close/>
                </a:path>
              </a:pathLst>
            </a:custGeom>
          </p:spPr>
          <p:style>
            <a:lnRef idx="2">
              <a:schemeClr val="dk1"/>
            </a:lnRef>
            <a:fillRef idx="1">
              <a:schemeClr val="lt1"/>
            </a:fillRef>
            <a:effectRef idx="0">
              <a:schemeClr val="dk1"/>
            </a:effectRef>
            <a:fontRef idx="minor">
              <a:schemeClr val="dk1"/>
            </a:fontRef>
          </p:style>
          <p:txBody>
            <a:bodyPr lIns="76930" tIns="76930" rIns="76930" bIns="76930" spcCol="1270" anchor="ctr"/>
            <a:lstStyle/>
            <a:p>
              <a:pPr algn="just" defTabSz="533400">
                <a:lnSpc>
                  <a:spcPct val="90000"/>
                </a:lnSpc>
                <a:spcAft>
                  <a:spcPct val="35000"/>
                </a:spcAft>
                <a:defRPr/>
              </a:pPr>
              <a:r>
                <a:rPr lang="es-MX" sz="1400" dirty="0"/>
                <a:t>Por impedir u obstaculizar de cualquier forma, el ejercicio de las facultades de protección de datos personales de la Comisión;</a:t>
              </a:r>
            </a:p>
          </p:txBody>
        </p:sp>
      </p:grpSp>
      <p:pic>
        <p:nvPicPr>
          <p:cNvPr id="139268" name="Picture 5" descr="LV SEMINARIO DE DERECHO ADUAN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999839"/>
            <a:ext cx="10445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08A9297-5D42-3DC3-F024-0EB51E944709}"/>
              </a:ext>
            </a:extLst>
          </p:cNvPr>
          <p:cNvSpPr>
            <a:spLocks noGrp="1"/>
          </p:cNvSpPr>
          <p:nvPr>
            <p:ph type="title"/>
          </p:nvPr>
        </p:nvSpPr>
        <p:spPr>
          <a:xfrm>
            <a:off x="1741831" y="2777194"/>
            <a:ext cx="6467889" cy="1325563"/>
          </a:xfrm>
        </p:spPr>
        <p:txBody>
          <a:bodyPr/>
          <a:lstStyle/>
          <a:p>
            <a:r>
              <a:rPr lang="es-MX" dirty="0"/>
              <a:t>…Comentarios, dudas o preguntas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6868" y="2060540"/>
            <a:ext cx="4867689" cy="1325563"/>
          </a:xfrm>
        </p:spPr>
        <p:txBody>
          <a:bodyPr/>
          <a:lstStyle/>
          <a:p>
            <a:r>
              <a:rPr lang="es-MX" dirty="0"/>
              <a:t>Logro de objetivos y expectativas del curso</a:t>
            </a:r>
          </a:p>
        </p:txBody>
      </p:sp>
      <p:pic>
        <p:nvPicPr>
          <p:cNvPr id="4" name="Imagen 3">
            <a:extLst>
              <a:ext uri="{FF2B5EF4-FFF2-40B4-BE49-F238E27FC236}">
                <a16:creationId xmlns:a16="http://schemas.microsoft.com/office/drawing/2014/main" id="{15C1F4CE-378F-D43A-6E29-2FC0D94B675F}"/>
              </a:ext>
            </a:extLst>
          </p:cNvPr>
          <p:cNvPicPr>
            <a:picLocks noChangeAspect="1"/>
          </p:cNvPicPr>
          <p:nvPr/>
        </p:nvPicPr>
        <p:blipFill rotWithShape="1">
          <a:blip r:embed="rId2"/>
          <a:srcRect l="36259" r="23553"/>
          <a:stretch/>
        </p:blipFill>
        <p:spPr>
          <a:xfrm>
            <a:off x="1600200" y="1736966"/>
            <a:ext cx="1709532" cy="3145528"/>
          </a:xfrm>
          <a:prstGeom prst="rect">
            <a:avLst/>
          </a:prstGeom>
        </p:spPr>
      </p:pic>
      <p:pic>
        <p:nvPicPr>
          <p:cNvPr id="6" name="Imagen 5">
            <a:extLst>
              <a:ext uri="{FF2B5EF4-FFF2-40B4-BE49-F238E27FC236}">
                <a16:creationId xmlns:a16="http://schemas.microsoft.com/office/drawing/2014/main" id="{E01B9EFF-F9C0-9246-BC1A-04416C0B6C99}"/>
              </a:ext>
            </a:extLst>
          </p:cNvPr>
          <p:cNvPicPr>
            <a:picLocks noChangeAspect="1"/>
          </p:cNvPicPr>
          <p:nvPr/>
        </p:nvPicPr>
        <p:blipFill rotWithShape="1">
          <a:blip r:embed="rId3"/>
          <a:srcRect l="36196" t="23913" r="36304" b="10386"/>
          <a:stretch/>
        </p:blipFill>
        <p:spPr>
          <a:xfrm>
            <a:off x="4572000" y="3386103"/>
            <a:ext cx="2236306" cy="300531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383F37-85B8-E656-E32C-3B96943BD92A}"/>
              </a:ext>
            </a:extLst>
          </p:cNvPr>
          <p:cNvSpPr>
            <a:spLocks noGrp="1"/>
          </p:cNvSpPr>
          <p:nvPr>
            <p:ph type="title"/>
          </p:nvPr>
        </p:nvSpPr>
        <p:spPr>
          <a:xfrm>
            <a:off x="628650" y="685437"/>
            <a:ext cx="7886700" cy="1325563"/>
          </a:xfrm>
        </p:spPr>
        <p:txBody>
          <a:bodyPr>
            <a:normAutofit/>
          </a:bodyPr>
          <a:lstStyle/>
          <a:p>
            <a:r>
              <a:rPr lang="es-MX" sz="3600" b="1" dirty="0"/>
              <a:t>¡Visita la página institucional!</a:t>
            </a:r>
          </a:p>
        </p:txBody>
      </p:sp>
      <p:pic>
        <p:nvPicPr>
          <p:cNvPr id="1026" name="Picture 2"/>
          <p:cNvPicPr>
            <a:picLocks noChangeAspect="1" noChangeArrowheads="1"/>
          </p:cNvPicPr>
          <p:nvPr/>
        </p:nvPicPr>
        <p:blipFill>
          <a:blip r:embed="rId2"/>
          <a:srcRect/>
          <a:stretch>
            <a:fillRect/>
          </a:stretch>
        </p:blipFill>
        <p:spPr bwMode="auto">
          <a:xfrm>
            <a:off x="1543420" y="2226073"/>
            <a:ext cx="6971930" cy="3921711"/>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id="{CE5E74FE-0452-D8AA-C4E4-2D5F7F6B8C85}"/>
              </a:ext>
            </a:extLst>
          </p:cNvPr>
          <p:cNvSpPr txBox="1"/>
          <p:nvPr/>
        </p:nvSpPr>
        <p:spPr>
          <a:xfrm>
            <a:off x="2770425" y="1687834"/>
            <a:ext cx="5435600" cy="646331"/>
          </a:xfrm>
          <a:prstGeom prst="rect">
            <a:avLst/>
          </a:prstGeom>
          <a:noFill/>
        </p:spPr>
        <p:txBody>
          <a:bodyPr wrap="square">
            <a:spAutoFit/>
          </a:bodyPr>
          <a:lstStyle/>
          <a:p>
            <a:pPr algn="ctr"/>
            <a:r>
              <a:rPr lang="es-MX" b="1" dirty="0">
                <a:hlinkClick r:id="rId3"/>
              </a:rPr>
              <a:t>https://infonl.mx/proteccion-de-datos-personales/</a:t>
            </a:r>
            <a:endParaRPr lang="es-MX" b="1" dirty="0"/>
          </a:p>
          <a:p>
            <a:pPr algn="ctr"/>
            <a:endParaRPr lang="es-MX" b="1" dirty="0"/>
          </a:p>
        </p:txBody>
      </p:sp>
    </p:spTree>
    <p:extLst>
      <p:ext uri="{BB962C8B-B14F-4D97-AF65-F5344CB8AC3E}">
        <p14:creationId xmlns:p14="http://schemas.microsoft.com/office/powerpoint/2010/main" val="362721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809055" y="1237165"/>
            <a:ext cx="7997319" cy="4401205"/>
          </a:xfrm>
          <a:prstGeom prst="rect">
            <a:avLst/>
          </a:prstGeom>
        </p:spPr>
        <p:txBody>
          <a:bodyPr wrap="square">
            <a:spAutoFit/>
          </a:bodyPr>
          <a:lstStyle/>
          <a:p>
            <a:pPr algn="just"/>
            <a:r>
              <a:rPr lang="es-MX" sz="2000" b="1" dirty="0">
                <a:solidFill>
                  <a:srgbClr val="002060"/>
                </a:solidFill>
                <a:cs typeface="Arial" panose="020B0604020202020204" pitchFamily="34" charset="0"/>
              </a:rPr>
              <a:t>Derecho a la Protección de Datos Personales</a:t>
            </a:r>
            <a:endParaRPr lang="es-MX" sz="2000" b="1" dirty="0">
              <a:solidFill>
                <a:srgbClr val="002060"/>
              </a:solidFill>
              <a:ea typeface="Century Gothic" charset="0"/>
              <a:cs typeface="Arial" panose="020B0604020202020204" pitchFamily="34" charset="0"/>
            </a:endParaRPr>
          </a:p>
          <a:p>
            <a:pPr algn="just"/>
            <a:endParaRPr lang="es-MX" sz="2000" b="1" dirty="0">
              <a:solidFill>
                <a:srgbClr val="002060"/>
              </a:solidFill>
              <a:cs typeface="Arial" panose="020B0604020202020204" pitchFamily="34" charset="0"/>
            </a:endParaRPr>
          </a:p>
          <a:p>
            <a:pPr algn="just"/>
            <a:r>
              <a:rPr lang="es-ES" sz="1600" dirty="0">
                <a:ea typeface="Century Gothic" charset="0"/>
                <a:cs typeface="Arial" panose="020B0604020202020204" pitchFamily="34" charset="0"/>
              </a:rPr>
              <a:t>Con la entrada en vigor de la </a:t>
            </a:r>
            <a:r>
              <a:rPr lang="es-ES" sz="1600" b="0" i="0" dirty="0">
                <a:solidFill>
                  <a:srgbClr val="000000"/>
                </a:solidFill>
                <a:effectLst/>
                <a:latin typeface="MyriadPro-Light"/>
              </a:rPr>
              <a:t>Ley de Protección de Datos Personales en Posesión de Sujetos Obligados del Estado de Nuevo León, </a:t>
            </a:r>
            <a:r>
              <a:rPr lang="es-ES" sz="1600" dirty="0">
                <a:ea typeface="Century Gothic" charset="0"/>
                <a:cs typeface="Arial" panose="020B0604020202020204" pitchFamily="34" charset="0"/>
              </a:rPr>
              <a:t>Lineamientos de Protección de Datos Personales para los sujetos obligados del Estado de Nuevo León, existe la obligación de atender las disposiciones que dichos ordenamientos establecen, entre ellas el cumplimiento al principio de información el cual se materializa a través de la puesta a disposición del aviso de privacidad.</a:t>
            </a:r>
          </a:p>
          <a:p>
            <a:pPr algn="just"/>
            <a:endParaRPr lang="es-ES" sz="1600" dirty="0">
              <a:ea typeface="Century Gothic" charset="0"/>
              <a:cs typeface="Arial" panose="020B0604020202020204" pitchFamily="34" charset="0"/>
            </a:endParaRPr>
          </a:p>
          <a:p>
            <a:pPr algn="just"/>
            <a:r>
              <a:rPr lang="es-ES" sz="1600" dirty="0">
                <a:ea typeface="Century Gothic" charset="0"/>
                <a:cs typeface="Arial" panose="020B0604020202020204" pitchFamily="34" charset="0"/>
              </a:rPr>
              <a:t>En ese contexto, el </a:t>
            </a:r>
            <a:r>
              <a:rPr lang="es-MX" sz="1600" dirty="0">
                <a:ea typeface="Calibri" panose="020F0502020204030204" pitchFamily="34" charset="0"/>
                <a:cs typeface="Times New Roman" panose="02020603050405020304" pitchFamily="18" charset="0"/>
              </a:rPr>
              <a:t>el Instituto Estatal de transparencia, acceso a la información y protección de datos personales (INFONL),</a:t>
            </a:r>
            <a:r>
              <a:rPr lang="es-ES" sz="1600" dirty="0">
                <a:ea typeface="Century Gothic" charset="0"/>
                <a:cs typeface="Arial" panose="020B0604020202020204" pitchFamily="34" charset="0"/>
              </a:rPr>
              <a:t> en su compromiso de impulsar una cultura de protección de datos personales, a través del presente curso especializado pretende dotar de elementos suficientes a los  responsables en materia de datos personales de los </a:t>
            </a:r>
            <a:r>
              <a:rPr lang="es-ES" sz="1600" b="0" i="0" dirty="0">
                <a:solidFill>
                  <a:srgbClr val="000000"/>
                </a:solidFill>
                <a:effectLst/>
                <a:latin typeface="MyriadPro-Light"/>
              </a:rPr>
              <a:t>sujetos obligados de Nuevo León,  </a:t>
            </a:r>
            <a:r>
              <a:rPr lang="es-ES" sz="1600" dirty="0">
                <a:ea typeface="Century Gothic" charset="0"/>
                <a:cs typeface="Arial" panose="020B0604020202020204" pitchFamily="34" charset="0"/>
              </a:rPr>
              <a:t>para que identifiquen la información de carácter personal que recaban y las finalidades de su tratamiento, para que una vez identificados puedan elaborar los correspondientes avisos de privacidad.</a:t>
            </a:r>
          </a:p>
          <a:p>
            <a:pPr algn="just"/>
            <a:endParaRPr lang="es-ES" sz="1600" dirty="0">
              <a:ea typeface="Century Gothic" charset="0"/>
              <a:cs typeface="Arial" panose="020B0604020202020204" pitchFamily="34" charset="0"/>
            </a:endParaRPr>
          </a:p>
          <a:p>
            <a:pPr algn="just"/>
            <a:endParaRPr lang="es-ES" sz="1600" dirty="0">
              <a:ea typeface="Century Gothic" charset="0"/>
              <a:cs typeface="Arial" panose="020B0604020202020204" pitchFamily="34" charset="0"/>
            </a:endParaRPr>
          </a:p>
        </p:txBody>
      </p:sp>
      <p:sp>
        <p:nvSpPr>
          <p:cNvPr id="3" name="CuadroTexto 2">
            <a:extLst>
              <a:ext uri="{FF2B5EF4-FFF2-40B4-BE49-F238E27FC236}">
                <a16:creationId xmlns:a16="http://schemas.microsoft.com/office/drawing/2014/main" id="{CE0B205F-2E13-416B-75FD-36ECEB3F2529}"/>
              </a:ext>
            </a:extLst>
          </p:cNvPr>
          <p:cNvSpPr txBox="1"/>
          <p:nvPr/>
        </p:nvSpPr>
        <p:spPr>
          <a:xfrm>
            <a:off x="6901374" y="297934"/>
            <a:ext cx="1905000" cy="461665"/>
          </a:xfrm>
          <a:prstGeom prst="rect">
            <a:avLst/>
          </a:prstGeom>
          <a:noFill/>
        </p:spPr>
        <p:txBody>
          <a:bodyPr wrap="square">
            <a:spAutoFit/>
          </a:bodyPr>
          <a:lstStyle/>
          <a:p>
            <a:pPr algn="just"/>
            <a:r>
              <a:rPr lang="es-MX" sz="2400" b="1" dirty="0">
                <a:solidFill>
                  <a:schemeClr val="bg1"/>
                </a:solidFill>
                <a:cs typeface="Arial" panose="020B0604020202020204" pitchFamily="34" charset="0"/>
              </a:rPr>
              <a:t>Introducción</a:t>
            </a:r>
          </a:p>
        </p:txBody>
      </p:sp>
    </p:spTree>
    <p:extLst>
      <p:ext uri="{BB962C8B-B14F-4D97-AF65-F5344CB8AC3E}">
        <p14:creationId xmlns:p14="http://schemas.microsoft.com/office/powerpoint/2010/main" val="1981906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5018" y="953946"/>
            <a:ext cx="7886700" cy="1325563"/>
          </a:xfrm>
        </p:spPr>
        <p:txBody>
          <a:bodyPr/>
          <a:lstStyle/>
          <a:p>
            <a:pPr algn="ctr"/>
            <a:r>
              <a:rPr lang="es-MX" dirty="0"/>
              <a:t>Referencias Bibliográficas</a:t>
            </a:r>
          </a:p>
        </p:txBody>
      </p:sp>
      <p:graphicFrame>
        <p:nvGraphicFramePr>
          <p:cNvPr id="3" name="Tabla 2">
            <a:extLst>
              <a:ext uri="{FF2B5EF4-FFF2-40B4-BE49-F238E27FC236}">
                <a16:creationId xmlns:a16="http://schemas.microsoft.com/office/drawing/2014/main" id="{2096F194-7B6E-5121-002B-7462797512EA}"/>
              </a:ext>
            </a:extLst>
          </p:cNvPr>
          <p:cNvGraphicFramePr>
            <a:graphicFrameLocks noGrp="1"/>
          </p:cNvGraphicFramePr>
          <p:nvPr>
            <p:extLst>
              <p:ext uri="{D42A27DB-BD31-4B8C-83A1-F6EECF244321}">
                <p14:modId xmlns:p14="http://schemas.microsoft.com/office/powerpoint/2010/main" val="584102510"/>
              </p:ext>
            </p:extLst>
          </p:nvPr>
        </p:nvGraphicFramePr>
        <p:xfrm>
          <a:off x="596346" y="2279509"/>
          <a:ext cx="8184045" cy="3901440"/>
        </p:xfrm>
        <a:graphic>
          <a:graphicData uri="http://schemas.openxmlformats.org/drawingml/2006/table">
            <a:tbl>
              <a:tblPr firstRow="1" firstCol="1" bandRow="1"/>
              <a:tblGrid>
                <a:gridCol w="4091740">
                  <a:extLst>
                    <a:ext uri="{9D8B030D-6E8A-4147-A177-3AD203B41FA5}">
                      <a16:colId xmlns:a16="http://schemas.microsoft.com/office/drawing/2014/main" val="779685547"/>
                    </a:ext>
                  </a:extLst>
                </a:gridCol>
                <a:gridCol w="4092305">
                  <a:extLst>
                    <a:ext uri="{9D8B030D-6E8A-4147-A177-3AD203B41FA5}">
                      <a16:colId xmlns:a16="http://schemas.microsoft.com/office/drawing/2014/main" val="3262913401"/>
                    </a:ext>
                  </a:extLst>
                </a:gridCol>
              </a:tblGrid>
              <a:tr h="204344">
                <a:tc>
                  <a:txBody>
                    <a:bodyPr/>
                    <a:lstStyle/>
                    <a:p>
                      <a:pPr algn="ctr"/>
                      <a:r>
                        <a:rPr lang="es-ES" sz="1600" b="0" dirty="0">
                          <a:effectLst/>
                          <a:latin typeface="+mn-lt"/>
                          <a:ea typeface="Times New Roman" panose="02020603050405020304" pitchFamily="18" charset="0"/>
                        </a:rPr>
                        <a:t>Documento</a:t>
                      </a:r>
                      <a:endParaRPr lang="es-MX" sz="1800" b="0" dirty="0">
                        <a:effectLst/>
                        <a:latin typeface="+mn-lt"/>
                        <a:ea typeface="Times New Roman" panose="02020603050405020304" pitchFamily="18" charset="0"/>
                      </a:endParaRPr>
                    </a:p>
                  </a:txBody>
                  <a:tcPr marL="58852" marR="58852"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s-ES" sz="1600" b="0">
                          <a:effectLst/>
                          <a:latin typeface="+mn-lt"/>
                          <a:ea typeface="Times New Roman" panose="02020603050405020304" pitchFamily="18" charset="0"/>
                        </a:rPr>
                        <a:t>Liga de consulta:</a:t>
                      </a:r>
                      <a:endParaRPr lang="es-MX" sz="1800" b="0">
                        <a:effectLst/>
                        <a:latin typeface="+mn-lt"/>
                        <a:ea typeface="Times New Roman" panose="02020603050405020304" pitchFamily="18" charset="0"/>
                      </a:endParaRPr>
                    </a:p>
                  </a:txBody>
                  <a:tcPr marL="58852" marR="58852"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866830457"/>
                  </a:ext>
                </a:extLst>
              </a:tr>
              <a:tr h="817376">
                <a:tc>
                  <a:txBody>
                    <a:bodyPr/>
                    <a:lstStyle/>
                    <a:p>
                      <a:r>
                        <a:rPr lang="es-ES" sz="1600" b="0" dirty="0">
                          <a:effectLst/>
                          <a:latin typeface="+mn-lt"/>
                          <a:ea typeface="Times New Roman" panose="02020603050405020304" pitchFamily="18" charset="0"/>
                        </a:rPr>
                        <a:t>Ley de Protección de Datos Personales en Posesión de Sujetos Obligados del Estado de Nuevo León. </a:t>
                      </a:r>
                      <a:endParaRPr lang="es-MX" sz="1800" b="0" dirty="0">
                        <a:effectLst/>
                        <a:latin typeface="+mn-lt"/>
                        <a:ea typeface="Times New Roman" panose="02020603050405020304" pitchFamily="18" charset="0"/>
                      </a:endParaRPr>
                    </a:p>
                    <a:p>
                      <a:r>
                        <a:rPr lang="es-ES" sz="1600" b="0" dirty="0">
                          <a:effectLst/>
                          <a:latin typeface="+mn-lt"/>
                          <a:ea typeface="Times New Roman" panose="02020603050405020304" pitchFamily="18" charset="0"/>
                        </a:rPr>
                        <a:t> </a:t>
                      </a:r>
                      <a:endParaRPr lang="es-MX" sz="1800" b="0" dirty="0">
                        <a:effectLst/>
                        <a:latin typeface="+mn-lt"/>
                        <a:ea typeface="Times New Roman" panose="02020603050405020304" pitchFamily="18"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r>
                        <a:rPr lang="es-ES" sz="1600" b="0" u="sng">
                          <a:solidFill>
                            <a:srgbClr val="0000FF"/>
                          </a:solidFill>
                          <a:effectLst/>
                          <a:latin typeface="+mn-lt"/>
                          <a:ea typeface="Times New Roman" panose="02020603050405020304" pitchFamily="18" charset="0"/>
                          <a:hlinkClick r:id="rId2"/>
                        </a:rPr>
                        <a:t>https://infonl.mx/wp-content/uploads/2022/11/LEY-DE-PROTECCION-DE-DATOS-PERSONALES-EN-POSESION-DE-SUJETOS-OBLIGADOS-DEL-ESTADO-DE-NUEVO-LEON-11_12_2019.pdf</a:t>
                      </a:r>
                      <a:endParaRPr lang="es-MX" sz="1800" b="0">
                        <a:effectLst/>
                        <a:latin typeface="+mn-lt"/>
                        <a:ea typeface="Times New Roman" panose="02020603050405020304" pitchFamily="18" charset="0"/>
                      </a:endParaRPr>
                    </a:p>
                    <a:p>
                      <a:r>
                        <a:rPr lang="es-ES" sz="1600" b="0">
                          <a:effectLst/>
                          <a:latin typeface="+mn-lt"/>
                          <a:ea typeface="Times New Roman" panose="02020603050405020304" pitchFamily="18" charset="0"/>
                        </a:rPr>
                        <a:t> </a:t>
                      </a:r>
                      <a:endParaRPr lang="es-MX" sz="1800" b="0">
                        <a:effectLst/>
                        <a:latin typeface="+mn-lt"/>
                        <a:ea typeface="Times New Roman" panose="02020603050405020304" pitchFamily="18"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3136333310"/>
                  </a:ext>
                </a:extLst>
              </a:tr>
              <a:tr h="613032">
                <a:tc>
                  <a:txBody>
                    <a:bodyPr/>
                    <a:lstStyle/>
                    <a:p>
                      <a:pPr marL="0" algn="l" defTabSz="685800" rtl="0" eaLnBrk="1" latinLnBrk="0" hangingPunct="1"/>
                      <a:r>
                        <a:rPr lang="es-MX" sz="1600" b="0" kern="1200" dirty="0">
                          <a:solidFill>
                            <a:schemeClr val="tx1"/>
                          </a:solidFill>
                          <a:effectLst/>
                          <a:latin typeface="+mn-lt"/>
                          <a:ea typeface="Times New Roman" panose="02020603050405020304" pitchFamily="18" charset="0"/>
                          <a:cs typeface="+mn-cs"/>
                        </a:rPr>
                        <a:t>Lineamientos de protección de datos personales para los sujetos</a:t>
                      </a:r>
                    </a:p>
                    <a:p>
                      <a:pPr marL="0" algn="l" defTabSz="685800" rtl="0" eaLnBrk="1" latinLnBrk="0" hangingPunct="1"/>
                      <a:r>
                        <a:rPr lang="es-MX" sz="1600" b="0" kern="1200" dirty="0">
                          <a:solidFill>
                            <a:schemeClr val="tx1"/>
                          </a:solidFill>
                          <a:effectLst/>
                          <a:latin typeface="+mn-lt"/>
                          <a:ea typeface="Times New Roman" panose="02020603050405020304" pitchFamily="18" charset="0"/>
                          <a:cs typeface="+mn-cs"/>
                        </a:rPr>
                        <a:t>obligados del estado de nuevo </a:t>
                      </a:r>
                      <a:r>
                        <a:rPr lang="es-MX" sz="1600" b="0" dirty="0">
                          <a:effectLst/>
                          <a:latin typeface="+mn-lt"/>
                          <a:ea typeface="Times New Roman" panose="02020603050405020304" pitchFamily="18" charset="0"/>
                        </a:rPr>
                        <a:t>león </a:t>
                      </a:r>
                      <a:endParaRPr lang="es-MX" sz="1800" b="0" dirty="0">
                        <a:effectLst/>
                        <a:latin typeface="+mn-lt"/>
                        <a:ea typeface="Times New Roman" panose="02020603050405020304" pitchFamily="18"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r>
                        <a:rPr lang="es-MX" sz="1800" b="0" dirty="0">
                          <a:effectLst/>
                          <a:latin typeface="+mn-lt"/>
                          <a:ea typeface="Times New Roman" panose="02020603050405020304" pitchFamily="18" charset="0"/>
                          <a:hlinkClick r:id="rId3"/>
                        </a:rPr>
                        <a:t>https://cotai.org.mx/descargas/mn/Lineamientos_Proteccion_Datos_Personales_20_08_2020.pdf</a:t>
                      </a:r>
                      <a:endParaRPr lang="es-MX" sz="1800" b="0" dirty="0">
                        <a:effectLst/>
                        <a:latin typeface="+mn-lt"/>
                        <a:ea typeface="Times New Roman" panose="02020603050405020304" pitchFamily="18" charset="0"/>
                      </a:endParaRPr>
                    </a:p>
                    <a:p>
                      <a:endParaRPr lang="es-MX" sz="1800" b="0" dirty="0">
                        <a:effectLst/>
                        <a:latin typeface="+mn-lt"/>
                        <a:ea typeface="Times New Roman" panose="02020603050405020304" pitchFamily="18"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531061840"/>
                  </a:ext>
                </a:extLst>
              </a:tr>
              <a:tr h="613032">
                <a:tc>
                  <a:txBody>
                    <a:bodyPr/>
                    <a:lstStyle/>
                    <a:p>
                      <a:r>
                        <a:rPr lang="es-ES" sz="1600" b="0" dirty="0">
                          <a:effectLst/>
                          <a:latin typeface="+mn-lt"/>
                          <a:ea typeface="Times New Roman" panose="02020603050405020304" pitchFamily="18" charset="0"/>
                          <a:cs typeface="Calibri" panose="020F0502020204030204" pitchFamily="34" charset="0"/>
                        </a:rPr>
                        <a:t>Lineamientos que establecen los parámetros, modalidades y procedimientos para la portabilidad de datos personales.</a:t>
                      </a:r>
                      <a:endParaRPr lang="es-MX" sz="1600" b="0" dirty="0">
                        <a:effectLst/>
                        <a:latin typeface="+mn-lt"/>
                        <a:ea typeface="Times New Roman" panose="02020603050405020304" pitchFamily="18" charset="0"/>
                        <a:cs typeface="Calibri" panose="020F0502020204030204" pitchFamily="34"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r>
                        <a:rPr lang="es-MX" sz="1800" b="0" dirty="0">
                          <a:effectLst/>
                          <a:latin typeface="+mn-lt"/>
                          <a:ea typeface="Times New Roman" panose="02020603050405020304" pitchFamily="18" charset="0"/>
                          <a:hlinkClick r:id="rId4"/>
                        </a:rPr>
                        <a:t>https://www.dof.gob.mx/nota_detalle.php?codigo=5512847&amp;fecha=12/02/2018#gsc.tab=0</a:t>
                      </a:r>
                      <a:endParaRPr lang="es-MX" sz="1800" b="0" dirty="0">
                        <a:effectLst/>
                        <a:latin typeface="+mn-lt"/>
                        <a:ea typeface="Times New Roman" panose="02020603050405020304" pitchFamily="18" charset="0"/>
                      </a:endParaRPr>
                    </a:p>
                    <a:p>
                      <a:endParaRPr lang="es-MX" sz="1800" b="0" dirty="0">
                        <a:effectLst/>
                        <a:latin typeface="+mn-lt"/>
                        <a:ea typeface="Times New Roman" panose="02020603050405020304" pitchFamily="18" charset="0"/>
                      </a:endParaRPr>
                    </a:p>
                  </a:txBody>
                  <a:tcPr marL="58852" marR="588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4070845752"/>
                  </a:ext>
                </a:extLst>
              </a:tr>
            </a:tbl>
          </a:graphicData>
        </a:graphic>
      </p:graphicFrame>
    </p:spTree>
    <p:extLst>
      <p:ext uri="{BB962C8B-B14F-4D97-AF65-F5344CB8AC3E}">
        <p14:creationId xmlns:p14="http://schemas.microsoft.com/office/powerpoint/2010/main" val="718502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371600" y="2383079"/>
            <a:ext cx="6400800" cy="1008112"/>
          </a:xfrm>
        </p:spPr>
        <p:txBody>
          <a:bodyPr anchor="ctr">
            <a:normAutofit/>
          </a:bodyPr>
          <a:lstStyle/>
          <a:p>
            <a:r>
              <a:rPr lang="es-MX" sz="2800" dirty="0"/>
              <a:t>¡Gracias por su atención!</a:t>
            </a:r>
          </a:p>
        </p:txBody>
      </p:sp>
    </p:spTree>
    <p:extLst>
      <p:ext uri="{BB962C8B-B14F-4D97-AF65-F5344CB8AC3E}">
        <p14:creationId xmlns:p14="http://schemas.microsoft.com/office/powerpoint/2010/main" val="37252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809055" y="1237165"/>
            <a:ext cx="7997319" cy="4524315"/>
          </a:xfrm>
          <a:prstGeom prst="rect">
            <a:avLst/>
          </a:prstGeom>
        </p:spPr>
        <p:txBody>
          <a:bodyPr wrap="square">
            <a:spAutoFit/>
          </a:bodyPr>
          <a:lstStyle/>
          <a:p>
            <a:pPr algn="just"/>
            <a:r>
              <a:rPr lang="es-MX" b="1" dirty="0">
                <a:solidFill>
                  <a:srgbClr val="002060"/>
                </a:solidFill>
                <a:cs typeface="Arial" panose="020B0604020202020204" pitchFamily="34" charset="0"/>
              </a:rPr>
              <a:t>Derecho a la Protección de Datos Personales</a:t>
            </a:r>
            <a:endParaRPr lang="es-MX" b="1" dirty="0">
              <a:solidFill>
                <a:srgbClr val="002060"/>
              </a:solidFill>
              <a:ea typeface="Century Gothic" charset="0"/>
              <a:cs typeface="Arial" panose="020B0604020202020204" pitchFamily="34" charset="0"/>
            </a:endParaRPr>
          </a:p>
          <a:p>
            <a:pPr algn="just"/>
            <a:endParaRPr lang="es-MX" b="1" dirty="0">
              <a:solidFill>
                <a:srgbClr val="002060"/>
              </a:solidFill>
              <a:cs typeface="Arial" panose="020B0604020202020204" pitchFamily="34" charset="0"/>
            </a:endParaRPr>
          </a:p>
          <a:p>
            <a:pPr algn="just"/>
            <a:r>
              <a:rPr lang="es-ES" dirty="0">
                <a:ea typeface="Century Gothic" charset="0"/>
                <a:cs typeface="Arial" panose="020B0604020202020204" pitchFamily="34" charset="0"/>
              </a:rPr>
              <a:t>La protección de datos personales es un derecho humano, que permite a los titulares, ejercer un control sobre la información referida a su persona, frente a su tratamiento por otras personas conforme a lo dispuesto por la normatividad en la materia.</a:t>
            </a:r>
          </a:p>
          <a:p>
            <a:pPr algn="just"/>
            <a:endParaRPr lang="es-ES" dirty="0">
              <a:ea typeface="Century Gothic" charset="0"/>
              <a:cs typeface="Arial" panose="020B0604020202020204" pitchFamily="34" charset="0"/>
            </a:endParaRPr>
          </a:p>
          <a:p>
            <a:pPr algn="just"/>
            <a:r>
              <a:rPr lang="es-ES" dirty="0">
                <a:ea typeface="Century Gothic" charset="0"/>
                <a:cs typeface="Arial" panose="020B0604020202020204" pitchFamily="34" charset="0"/>
              </a:rPr>
              <a:t>El tratamiento de los datos personales debe realizarse en apego a la normatividad, de lo contrario conlleva incumplimiento de obligaciones y puede suponer riesgos, en tanto que una gestión descuidada puede dar lugar a intromisiones ilegítimas en la privacidad del titular de los datos, revelando sus capacidades o deficiencias, su información patrimonial y/o financiera, u otros aspectos de su vida que no desee que se hagan del conocimiento público o de terceros, por ese motivo, al realizar cualquier tratamiento de datos personales la ley establece obligaciones a los responsables del mismo, a fin de garantizar que protegerán dichos datos, dándoles un tratamiento adecuado en los términos que establece la ley.</a:t>
            </a:r>
            <a:endParaRPr lang="es-MX" dirty="0">
              <a:ea typeface="Century Gothic" charset="0"/>
              <a:cs typeface="Arial" panose="020B0604020202020204" pitchFamily="34" charset="0"/>
            </a:endParaRPr>
          </a:p>
        </p:txBody>
      </p:sp>
      <p:sp>
        <p:nvSpPr>
          <p:cNvPr id="2" name="CuadroTexto 1">
            <a:extLst>
              <a:ext uri="{FF2B5EF4-FFF2-40B4-BE49-F238E27FC236}">
                <a16:creationId xmlns:a16="http://schemas.microsoft.com/office/drawing/2014/main" id="{9DB6D8BB-C7C8-F251-FFEE-965545C8C1D9}"/>
              </a:ext>
            </a:extLst>
          </p:cNvPr>
          <p:cNvSpPr txBox="1"/>
          <p:nvPr/>
        </p:nvSpPr>
        <p:spPr>
          <a:xfrm>
            <a:off x="6901374" y="297934"/>
            <a:ext cx="1905000" cy="461665"/>
          </a:xfrm>
          <a:prstGeom prst="rect">
            <a:avLst/>
          </a:prstGeom>
          <a:noFill/>
        </p:spPr>
        <p:txBody>
          <a:bodyPr wrap="square">
            <a:spAutoFit/>
          </a:bodyPr>
          <a:lstStyle/>
          <a:p>
            <a:pPr algn="just"/>
            <a:r>
              <a:rPr lang="es-MX" sz="2400" b="1" dirty="0">
                <a:solidFill>
                  <a:schemeClr val="bg1"/>
                </a:solidFill>
                <a:cs typeface="Arial" panose="020B0604020202020204" pitchFamily="34" charset="0"/>
              </a:rPr>
              <a:t>Introducción</a:t>
            </a:r>
          </a:p>
        </p:txBody>
      </p:sp>
    </p:spTree>
    <p:extLst>
      <p:ext uri="{BB962C8B-B14F-4D97-AF65-F5344CB8AC3E}">
        <p14:creationId xmlns:p14="http://schemas.microsoft.com/office/powerpoint/2010/main" val="297700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683739" y="1002387"/>
            <a:ext cx="8043701" cy="5632311"/>
          </a:xfrm>
          <a:prstGeom prst="rect">
            <a:avLst/>
          </a:prstGeom>
        </p:spPr>
        <p:txBody>
          <a:bodyPr wrap="square">
            <a:spAutoFit/>
          </a:bodyPr>
          <a:lstStyle/>
          <a:p>
            <a:pPr algn="just"/>
            <a:r>
              <a:rPr lang="es-ES" sz="2000" dirty="0"/>
              <a:t>Se trata de un derecho humano reconocido a nivel constitucional por los artículos 6 y 16, los cuales imponen obligaciones a las personas físicas o morales del ámbito público y privado que tratan datos personales, y que reconoce derechos a los titulares de los datos, a fin de garantizar su privacidad, el buen uso de la información personal y el derecho a la autodeterminación informativa. </a:t>
            </a:r>
          </a:p>
          <a:p>
            <a:pPr algn="just"/>
            <a:endParaRPr lang="es-ES" sz="2000" dirty="0"/>
          </a:p>
          <a:p>
            <a:pPr algn="just"/>
            <a:r>
              <a:rPr lang="es-ES" sz="2000" dirty="0"/>
              <a:t>Por </a:t>
            </a:r>
            <a:r>
              <a:rPr lang="es-ES" sz="2000" b="1" dirty="0"/>
              <a:t>autodeterminación informativa </a:t>
            </a:r>
            <a:r>
              <a:rPr lang="es-ES" sz="2000" dirty="0"/>
              <a:t>se entiende el derecho de las personas para decidir, de manera libre e informada, sobre el uso de la información que les pertenece. </a:t>
            </a:r>
          </a:p>
          <a:p>
            <a:pPr algn="just"/>
            <a:endParaRPr lang="es-ES" sz="2000" dirty="0"/>
          </a:p>
          <a:p>
            <a:pPr algn="just"/>
            <a:r>
              <a:rPr lang="es-ES" sz="2000" dirty="0"/>
              <a:t>Todo tratamiento o uso de datos personales puede conllevar un riesgo si se da un mal uso, una inadecuada gestión o cuidado, tener como consecuencia una intromisión ilegítima en la privacidad y la autodeterminación informativa de la persona que es titular de los datos personales. </a:t>
            </a:r>
          </a:p>
          <a:p>
            <a:pPr algn="just"/>
            <a:endParaRPr lang="es-ES" sz="2000" dirty="0"/>
          </a:p>
          <a:p>
            <a:pPr algn="just"/>
            <a:r>
              <a:rPr lang="es-ES" sz="2000" dirty="0"/>
              <a:t>En ese sentido, al tratar datos personales se adquieren obligaciones para garantizar su adecuado tratamiento.</a:t>
            </a:r>
            <a:endParaRPr lang="es-MX" sz="2000" b="1" dirty="0">
              <a:latin typeface="Arial" panose="020B0604020202020204" pitchFamily="34" charset="0"/>
              <a:ea typeface="Century Gothic" charset="0"/>
              <a:cs typeface="Arial" panose="020B0604020202020204" pitchFamily="34" charset="0"/>
            </a:endParaRPr>
          </a:p>
        </p:txBody>
      </p:sp>
      <p:sp>
        <p:nvSpPr>
          <p:cNvPr id="3" name="CuadroTexto 2">
            <a:extLst>
              <a:ext uri="{FF2B5EF4-FFF2-40B4-BE49-F238E27FC236}">
                <a16:creationId xmlns:a16="http://schemas.microsoft.com/office/drawing/2014/main" id="{85C0C8A6-7F18-6E6B-248A-1F2FF591C9A1}"/>
              </a:ext>
            </a:extLst>
          </p:cNvPr>
          <p:cNvSpPr txBox="1"/>
          <p:nvPr/>
        </p:nvSpPr>
        <p:spPr>
          <a:xfrm>
            <a:off x="5361461" y="236974"/>
            <a:ext cx="3365979" cy="369332"/>
          </a:xfrm>
          <a:prstGeom prst="rect">
            <a:avLst/>
          </a:prstGeom>
          <a:noFill/>
        </p:spPr>
        <p:txBody>
          <a:bodyPr wrap="square">
            <a:spAutoFit/>
          </a:bodyPr>
          <a:lstStyle/>
          <a:p>
            <a:pPr algn="just"/>
            <a:r>
              <a:rPr lang="es-MX" sz="1800" b="1" dirty="0">
                <a:solidFill>
                  <a:schemeClr val="bg1"/>
                </a:solidFill>
                <a:latin typeface="Arial" panose="020B0604020202020204" pitchFamily="34" charset="0"/>
                <a:cs typeface="Arial" panose="020B0604020202020204" pitchFamily="34" charset="0"/>
              </a:rPr>
              <a:t>Fundamento Constitucional</a:t>
            </a:r>
          </a:p>
        </p:txBody>
      </p:sp>
    </p:spTree>
    <p:extLst>
      <p:ext uri="{BB962C8B-B14F-4D97-AF65-F5344CB8AC3E}">
        <p14:creationId xmlns:p14="http://schemas.microsoft.com/office/powerpoint/2010/main" val="424393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683739" y="799187"/>
            <a:ext cx="8043701" cy="5940088"/>
          </a:xfrm>
          <a:prstGeom prst="rect">
            <a:avLst/>
          </a:prstGeom>
        </p:spPr>
        <p:txBody>
          <a:bodyPr wrap="square">
            <a:spAutoFit/>
          </a:bodyPr>
          <a:lstStyle/>
          <a:p>
            <a:pPr algn="just"/>
            <a:r>
              <a:rPr lang="es-ES" sz="2000" b="1" dirty="0"/>
              <a:t>Datos personales: </a:t>
            </a:r>
          </a:p>
          <a:p>
            <a:pPr algn="just"/>
            <a:r>
              <a:rPr lang="es-ES" sz="2000" dirty="0"/>
              <a:t>Cualquier información concerniente a una persona física identificada o identificable expresada en forma numérica, alfabética, alfanumérica, gráfica, fotográfica, acústica o en cualquier otro formato. Se considera que una persona es identificable cuando su identidad pueda determinarse directa o indirectamente a través de cualquier información, siempre y cuando esto no requiera plazos, medios o actividades desproporcionadas.</a:t>
            </a:r>
          </a:p>
          <a:p>
            <a:pPr algn="just"/>
            <a:endParaRPr lang="es-ES" sz="2000" dirty="0"/>
          </a:p>
          <a:p>
            <a:pPr algn="just"/>
            <a:r>
              <a:rPr lang="es-ES" sz="2000" b="1" dirty="0"/>
              <a:t>Datos personales sensibles: </a:t>
            </a:r>
          </a:p>
          <a:p>
            <a:pPr algn="just"/>
            <a:r>
              <a:rPr lang="es-ES" sz="2000" dirty="0"/>
              <a:t>Aquellos que se refieran a la esfera más íntima de su titular, o cuya utilización indebida pueda dar origen a discriminación o conlleve un riesgo grave para éste. Se consideran sensibles, de manera enunciativa más no limitativa, los datos personales que puedan revelar aspectos como origen racial o étnico, estado de salud pasado, presente o futuro, datos genéticos o datos biométricos, creencias religiosas, filosóficas y morales, opiniones políticas y preferencia sexual.</a:t>
            </a:r>
          </a:p>
          <a:p>
            <a:pPr algn="just"/>
            <a:endParaRPr lang="es-ES" sz="2000" dirty="0"/>
          </a:p>
          <a:p>
            <a:pPr algn="just"/>
            <a:r>
              <a:rPr lang="es-ES" sz="2000" b="1" dirty="0"/>
              <a:t>Derechos ARCO: </a:t>
            </a:r>
            <a:r>
              <a:rPr lang="es-ES" sz="2000" dirty="0"/>
              <a:t>Los derechos de acceso, rectificación, cancelación y oposición al tratamiento de datos personales;</a:t>
            </a:r>
            <a:endParaRPr lang="es-MX" sz="2000" b="1" dirty="0">
              <a:latin typeface="Arial" panose="020B0604020202020204" pitchFamily="34" charset="0"/>
              <a:ea typeface="Century Gothic" charset="0"/>
              <a:cs typeface="Arial" panose="020B0604020202020204" pitchFamily="34" charset="0"/>
            </a:endParaRPr>
          </a:p>
        </p:txBody>
      </p:sp>
      <p:sp>
        <p:nvSpPr>
          <p:cNvPr id="2" name="CuadroTexto 1">
            <a:extLst>
              <a:ext uri="{FF2B5EF4-FFF2-40B4-BE49-F238E27FC236}">
                <a16:creationId xmlns:a16="http://schemas.microsoft.com/office/drawing/2014/main" id="{46C77AD9-A9F3-7942-EFD4-3B3CB34FCF45}"/>
              </a:ext>
            </a:extLst>
          </p:cNvPr>
          <p:cNvSpPr txBox="1"/>
          <p:nvPr/>
        </p:nvSpPr>
        <p:spPr>
          <a:xfrm>
            <a:off x="6901374" y="297934"/>
            <a:ext cx="1905000" cy="461665"/>
          </a:xfrm>
          <a:prstGeom prst="rect">
            <a:avLst/>
          </a:prstGeom>
          <a:noFill/>
        </p:spPr>
        <p:txBody>
          <a:bodyPr wrap="square">
            <a:spAutoFit/>
          </a:bodyPr>
          <a:lstStyle/>
          <a:p>
            <a:pPr algn="just"/>
            <a:r>
              <a:rPr lang="es-MX" sz="2400" b="1" dirty="0">
                <a:solidFill>
                  <a:schemeClr val="bg1"/>
                </a:solidFill>
                <a:cs typeface="Arial" panose="020B0604020202020204" pitchFamily="34" charset="0"/>
              </a:rPr>
              <a:t>Conceptos</a:t>
            </a:r>
          </a:p>
        </p:txBody>
      </p:sp>
    </p:spTree>
    <p:extLst>
      <p:ext uri="{BB962C8B-B14F-4D97-AF65-F5344CB8AC3E}">
        <p14:creationId xmlns:p14="http://schemas.microsoft.com/office/powerpoint/2010/main" val="268199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683739" y="1002387"/>
            <a:ext cx="8043701" cy="5016758"/>
          </a:xfrm>
          <a:prstGeom prst="rect">
            <a:avLst/>
          </a:prstGeom>
        </p:spPr>
        <p:txBody>
          <a:bodyPr wrap="square">
            <a:spAutoFit/>
          </a:bodyPr>
          <a:lstStyle/>
          <a:p>
            <a:pPr algn="just"/>
            <a:r>
              <a:rPr lang="es-ES" sz="2000" b="1" dirty="0"/>
              <a:t>Responsable: </a:t>
            </a:r>
          </a:p>
          <a:p>
            <a:pPr algn="just"/>
            <a:r>
              <a:rPr lang="es-ES" sz="2000" dirty="0"/>
              <a:t>Cualquier autoridad, entidad, órgano y organismo de los poderes Legislativo, Ejecutivo y Judicial, órganos autónomos, fideicomisos y fondos públicos y partidos políticos del estado de Nuevo León, que decide y determina los fines, medios y demás cuestiones relacionadas con determinado tratamiento de datos personales.</a:t>
            </a:r>
          </a:p>
          <a:p>
            <a:pPr algn="just"/>
            <a:endParaRPr lang="es-ES" sz="2000" b="1" dirty="0"/>
          </a:p>
          <a:p>
            <a:pPr algn="just"/>
            <a:r>
              <a:rPr lang="es-ES" sz="2000" b="1" dirty="0"/>
              <a:t>Tratamiento: </a:t>
            </a:r>
          </a:p>
          <a:p>
            <a:pPr algn="just"/>
            <a:r>
              <a:rPr lang="es-ES" sz="2000" dirty="0"/>
              <a:t>Cualquier operación o conjunto de operaciones efectuadas mediante procedimientos físicos o automatizados aplicados a los datos personales, relacionadas de manera enunciativa más no limitativa, con la obtención, uso, registro, organización, conservación, elaboración, utilización, estructuración, adaptación, modificación, extracción, consulta, comunicación, difusión, almacenamiento, posesión, acceso, manejo, aprovechamiento, transferencia y en general cualquier uso o disposición de datos personales.</a:t>
            </a:r>
            <a:endParaRPr lang="es-MX" sz="2000" b="1" dirty="0">
              <a:latin typeface="Arial" panose="020B0604020202020204" pitchFamily="34" charset="0"/>
              <a:ea typeface="Century Gothic" charset="0"/>
              <a:cs typeface="Arial" panose="020B0604020202020204" pitchFamily="34" charset="0"/>
            </a:endParaRPr>
          </a:p>
        </p:txBody>
      </p:sp>
      <p:sp>
        <p:nvSpPr>
          <p:cNvPr id="2" name="CuadroTexto 1">
            <a:extLst>
              <a:ext uri="{FF2B5EF4-FFF2-40B4-BE49-F238E27FC236}">
                <a16:creationId xmlns:a16="http://schemas.microsoft.com/office/drawing/2014/main" id="{46C77AD9-A9F3-7942-EFD4-3B3CB34FCF45}"/>
              </a:ext>
            </a:extLst>
          </p:cNvPr>
          <p:cNvSpPr txBox="1"/>
          <p:nvPr/>
        </p:nvSpPr>
        <p:spPr>
          <a:xfrm>
            <a:off x="6901374" y="297934"/>
            <a:ext cx="1905000" cy="461665"/>
          </a:xfrm>
          <a:prstGeom prst="rect">
            <a:avLst/>
          </a:prstGeom>
          <a:noFill/>
        </p:spPr>
        <p:txBody>
          <a:bodyPr wrap="square">
            <a:spAutoFit/>
          </a:bodyPr>
          <a:lstStyle/>
          <a:p>
            <a:pPr algn="just"/>
            <a:r>
              <a:rPr lang="es-MX" sz="2400" b="1" dirty="0">
                <a:solidFill>
                  <a:schemeClr val="bg1"/>
                </a:solidFill>
                <a:cs typeface="Arial" panose="020B0604020202020204" pitchFamily="34" charset="0"/>
              </a:rPr>
              <a:t>Conceptos</a:t>
            </a:r>
          </a:p>
        </p:txBody>
      </p:sp>
    </p:spTree>
    <p:extLst>
      <p:ext uri="{BB962C8B-B14F-4D97-AF65-F5344CB8AC3E}">
        <p14:creationId xmlns:p14="http://schemas.microsoft.com/office/powerpoint/2010/main" val="1383862716"/>
      </p:ext>
    </p:extLst>
  </p:cSld>
  <p:clrMapOvr>
    <a:masterClrMapping/>
  </p:clrMapOvr>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8098</TotalTime>
  <Words>4377</Words>
  <Application>Microsoft Office PowerPoint</Application>
  <PresentationFormat>Presentación en pantalla (4:3)</PresentationFormat>
  <Paragraphs>309</Paragraphs>
  <Slides>51</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51</vt:i4>
      </vt:variant>
    </vt:vector>
  </HeadingPairs>
  <TitlesOfParts>
    <vt:vector size="60" baseType="lpstr">
      <vt:lpstr>Arial</vt:lpstr>
      <vt:lpstr>Calibri</vt:lpstr>
      <vt:lpstr>Century Gothic</vt:lpstr>
      <vt:lpstr>MyriadPro-Light</vt:lpstr>
      <vt:lpstr>Tahoma</vt:lpstr>
      <vt:lpstr>Trebuchet MS</vt:lpstr>
      <vt:lpstr>Tw Cen MT</vt:lpstr>
      <vt:lpstr>Wingdings</vt:lpstr>
      <vt:lpstr>Tema de Office</vt:lpstr>
      <vt:lpstr>Presentación de PowerPoint</vt:lpstr>
      <vt:lpstr>Presentación de PowerPoint</vt:lpstr>
      <vt:lpstr>Contenido temático: </vt:lpstr>
      <vt:lpstr>Objetivo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INFORMACIÓN</vt:lpstr>
      <vt:lpstr>Presentación de PowerPoint</vt:lpstr>
      <vt:lpstr>AVISO DE PRIVACIDAD</vt:lpstr>
      <vt:lpstr>¿Para qué sirve?</vt:lpstr>
      <vt:lpstr>Presentación de PowerPoint</vt:lpstr>
      <vt:lpstr>Características del Aviso de Privacidad</vt:lpstr>
      <vt:lpstr>Ello implica el:</vt:lpstr>
      <vt:lpstr>Presentación de PowerPoint</vt:lpstr>
      <vt:lpstr>DIFUSIÓN DEL AVISO DE PRIVACIDAD</vt:lpstr>
      <vt:lpstr>Presentación de PowerPoint</vt:lpstr>
      <vt:lpstr>¿Formas de recabar datos personales?</vt:lpstr>
      <vt:lpstr>¿Cuándo poner a disposición el aviso de privacidad?</vt:lpstr>
      <vt:lpstr>¿En que momento se debe poner a disposición el aviso de privacidad?</vt:lpstr>
      <vt:lpstr>Medidas compensatorias</vt:lpstr>
      <vt:lpstr>Presentación de PowerPoint</vt:lpstr>
      <vt:lpstr>De conformidad con lo anterior, se muestran los siguientes ejemplos:</vt:lpstr>
      <vt:lpstr>¿En qué momento se debe poner a disposición el aviso de privacidad?</vt:lpstr>
      <vt:lpstr>¿Cuándo se debe poner a disposición del titular, un nuevo aviso de privacidad?</vt:lpstr>
      <vt:lpstr>Presentación de PowerPoint</vt:lpstr>
      <vt:lpstr>Presentación de PowerPoint</vt:lpstr>
      <vt:lpstr>ESTRUCTURA Y DISEÑO DEL AVISO DE PRIVACIDAD</vt:lpstr>
      <vt:lpstr>Presentación de PowerPoint</vt:lpstr>
      <vt:lpstr>ELEMENTOS INFORMATIVOS</vt:lpstr>
      <vt:lpstr>Elementos informativos que debe contener el Aviso de Privacidad en sus dos modalidades</vt:lpstr>
      <vt:lpstr>Presentación de PowerPoint</vt:lpstr>
      <vt:lpstr>“TRANSFERENCIAS”</vt:lpstr>
      <vt:lpstr>“Elementos Informativos”</vt:lpstr>
      <vt:lpstr>Presentación de PowerPoint</vt:lpstr>
      <vt:lpstr>Presentación de PowerPoint</vt:lpstr>
      <vt:lpstr>Manifestación de negativa para el tratamiento de datos</vt:lpstr>
      <vt:lpstr>¿Qué pasa si incumplo con los principios y deberes en materia de datos personales</vt:lpstr>
      <vt:lpstr>Medidas de supervisión prevista por la Ley de Datos Personales en Posesión de los Sujetos Obligados del Estado de  Nuevo León.</vt:lpstr>
      <vt:lpstr>Presentación de PowerPoint</vt:lpstr>
      <vt:lpstr>Medidas de apremio</vt:lpstr>
      <vt:lpstr>Serán causa de sanción el actuar o la omisión de los responsables de conformidad con el artículo 170 de la Ley de Protección de Datos Personales en Posesión de Sujetos Obligados del Estado de Nuevo León , lo siguiente:</vt:lpstr>
      <vt:lpstr>…Comentarios, dudas o preguntas</vt:lpstr>
      <vt:lpstr>Logro de objetivos y expectativas del curso</vt:lpstr>
      <vt:lpstr>¡Visita la página institucional!</vt:lpstr>
      <vt:lpstr>Referencias Bibliográficas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Núñez Diego</dc:creator>
  <cp:lastModifiedBy>Coordinación de Capacitación a Sujetos Obligados</cp:lastModifiedBy>
  <cp:revision>287</cp:revision>
  <cp:lastPrinted>2019-09-24T20:39:35Z</cp:lastPrinted>
  <dcterms:created xsi:type="dcterms:W3CDTF">2018-07-03T21:08:30Z</dcterms:created>
  <dcterms:modified xsi:type="dcterms:W3CDTF">2025-03-03T22:58:59Z</dcterms:modified>
</cp:coreProperties>
</file>