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44"/>
  </p:notesMasterIdLst>
  <p:sldIdLst>
    <p:sldId id="256" r:id="rId2"/>
    <p:sldId id="694" r:id="rId3"/>
    <p:sldId id="689" r:id="rId4"/>
    <p:sldId id="733" r:id="rId5"/>
    <p:sldId id="732" r:id="rId6"/>
    <p:sldId id="738" r:id="rId7"/>
    <p:sldId id="261" r:id="rId8"/>
    <p:sldId id="269" r:id="rId9"/>
    <p:sldId id="813" r:id="rId10"/>
    <p:sldId id="271" r:id="rId11"/>
    <p:sldId id="366" r:id="rId12"/>
    <p:sldId id="695" r:id="rId13"/>
    <p:sldId id="587" r:id="rId14"/>
    <p:sldId id="683" r:id="rId15"/>
    <p:sldId id="288" r:id="rId16"/>
    <p:sldId id="684" r:id="rId17"/>
    <p:sldId id="471" r:id="rId18"/>
    <p:sldId id="697" r:id="rId19"/>
    <p:sldId id="698" r:id="rId20"/>
    <p:sldId id="699" r:id="rId21"/>
    <p:sldId id="700" r:id="rId22"/>
    <p:sldId id="701" r:id="rId23"/>
    <p:sldId id="702" r:id="rId24"/>
    <p:sldId id="703" r:id="rId25"/>
    <p:sldId id="704" r:id="rId26"/>
    <p:sldId id="705" r:id="rId27"/>
    <p:sldId id="706" r:id="rId28"/>
    <p:sldId id="687" r:id="rId29"/>
    <p:sldId id="707" r:id="rId30"/>
    <p:sldId id="355" r:id="rId31"/>
    <p:sldId id="708" r:id="rId32"/>
    <p:sldId id="709" r:id="rId33"/>
    <p:sldId id="710" r:id="rId34"/>
    <p:sldId id="711" r:id="rId35"/>
    <p:sldId id="421" r:id="rId36"/>
    <p:sldId id="712" r:id="rId37"/>
    <p:sldId id="713" r:id="rId38"/>
    <p:sldId id="320" r:id="rId39"/>
    <p:sldId id="318" r:id="rId40"/>
    <p:sldId id="323" r:id="rId41"/>
    <p:sldId id="686" r:id="rId42"/>
    <p:sldId id="365" r:id="rId43"/>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FF00"/>
    <a:srgbClr val="3366FF"/>
    <a:srgbClr val="14223C"/>
    <a:srgbClr val="15223C"/>
    <a:srgbClr val="D1FF00"/>
    <a:srgbClr val="9933FF"/>
    <a:srgbClr val="003366"/>
    <a:srgbClr val="660066"/>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946" autoAdjust="0"/>
    <p:restoredTop sz="94662" autoAdjust="0"/>
  </p:normalViewPr>
  <p:slideViewPr>
    <p:cSldViewPr snapToGrid="0" snapToObjects="1">
      <p:cViewPr varScale="1">
        <p:scale>
          <a:sx n="90" d="100"/>
          <a:sy n="90" d="100"/>
        </p:scale>
        <p:origin x="912" y="7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ata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image" Target="../media/image15.jpg"/></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image" Target="../media/image16.jpg"/></Relationships>
</file>

<file path=ppt/diagrams/_rels/drawing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image" Target="../media/image15.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image" Target="../media/image16.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E3BF4F-7C65-49DA-AA43-5869798920D9}" type="doc">
      <dgm:prSet loTypeId="urn:microsoft.com/office/officeart/2005/8/layout/pList2" loCatId="list" qsTypeId="urn:microsoft.com/office/officeart/2005/8/quickstyle/simple4" qsCatId="simple" csTypeId="urn:microsoft.com/office/officeart/2005/8/colors/colorful1" csCatId="colorful" phldr="1"/>
      <dgm:spPr/>
    </dgm:pt>
    <dgm:pt modelId="{0F18F0E5-1E38-4F8D-A26F-8AED57982CBA}">
      <dgm:prSet phldrT="[Texto]" custT="1"/>
      <dgm:spPr/>
      <dgm:t>
        <a:bodyPr/>
        <a:lstStyle/>
        <a:p>
          <a:endParaRPr lang="es-MX" sz="1600" b="1" dirty="0">
            <a:latin typeface="Arial" panose="020B0604020202020204" pitchFamily="34" charset="0"/>
            <a:cs typeface="Arial" panose="020B0604020202020204" pitchFamily="34" charset="0"/>
          </a:endParaRPr>
        </a:p>
        <a:p>
          <a:r>
            <a:rPr lang="es-MX" sz="1600" b="1" dirty="0">
              <a:latin typeface="Arial" panose="020B0604020202020204" pitchFamily="34" charset="0"/>
              <a:cs typeface="Arial" panose="020B0604020202020204" pitchFamily="34" charset="0"/>
            </a:rPr>
            <a:t>Ejecutivo</a:t>
          </a:r>
        </a:p>
        <a:p>
          <a:r>
            <a:rPr lang="es-MX" sz="1600" b="1" dirty="0">
              <a:latin typeface="Arial" panose="020B0604020202020204" pitchFamily="34" charset="0"/>
              <a:cs typeface="Arial" panose="020B0604020202020204" pitchFamily="34" charset="0"/>
            </a:rPr>
            <a:t>Legislativo</a:t>
          </a:r>
        </a:p>
        <a:p>
          <a:r>
            <a:rPr lang="es-MX" sz="1600" b="1" dirty="0">
              <a:latin typeface="Arial" panose="020B0604020202020204" pitchFamily="34" charset="0"/>
              <a:cs typeface="Arial" panose="020B0604020202020204" pitchFamily="34" charset="0"/>
            </a:rPr>
            <a:t>Judicial</a:t>
          </a:r>
        </a:p>
      </dgm:t>
    </dgm:pt>
    <dgm:pt modelId="{490A2781-2207-4C85-9269-76E10C4953BC}" type="parTrans" cxnId="{49320ECD-C570-47FD-A524-34EE3040F610}">
      <dgm:prSet/>
      <dgm:spPr/>
      <dgm:t>
        <a:bodyPr/>
        <a:lstStyle/>
        <a:p>
          <a:endParaRPr lang="es-MX" b="1">
            <a:solidFill>
              <a:schemeClr val="tx1"/>
            </a:solidFill>
          </a:endParaRPr>
        </a:p>
      </dgm:t>
    </dgm:pt>
    <dgm:pt modelId="{389A1D8D-BD94-4F96-8BDD-4F5AE0F535A5}" type="sibTrans" cxnId="{49320ECD-C570-47FD-A524-34EE3040F610}">
      <dgm:prSet/>
      <dgm:spPr/>
      <dgm:t>
        <a:bodyPr/>
        <a:lstStyle/>
        <a:p>
          <a:endParaRPr lang="es-MX" b="1">
            <a:solidFill>
              <a:schemeClr val="tx1"/>
            </a:solidFill>
          </a:endParaRPr>
        </a:p>
      </dgm:t>
    </dgm:pt>
    <dgm:pt modelId="{707971AF-161D-4BB5-8178-3EBBCA0A75FE}">
      <dgm:prSet phldrT="[Texto]" custT="1"/>
      <dgm:spPr/>
      <dgm:t>
        <a:bodyPr/>
        <a:lstStyle/>
        <a:p>
          <a:pPr algn="ctr"/>
          <a:endParaRPr lang="es-MX" sz="1600" b="1" dirty="0">
            <a:latin typeface="Arial" panose="020B0604020202020204" pitchFamily="34" charset="0"/>
            <a:cs typeface="Arial" panose="020B0604020202020204" pitchFamily="34" charset="0"/>
          </a:endParaRPr>
        </a:p>
        <a:p>
          <a:pPr algn="ctr"/>
          <a:r>
            <a:rPr lang="es-MX" sz="1600" b="1" dirty="0">
              <a:latin typeface="Arial" panose="020B0604020202020204" pitchFamily="34" charset="0"/>
              <a:cs typeface="Arial" panose="020B0604020202020204" pitchFamily="34" charset="0"/>
            </a:rPr>
            <a:t>Fideicomisos</a:t>
          </a:r>
        </a:p>
        <a:p>
          <a:pPr algn="ctr"/>
          <a:r>
            <a:rPr lang="es-MX" sz="1600" b="1" dirty="0">
              <a:latin typeface="Arial" panose="020B0604020202020204" pitchFamily="34" charset="0"/>
              <a:cs typeface="Arial" panose="020B0604020202020204" pitchFamily="34" charset="0"/>
            </a:rPr>
            <a:t> </a:t>
          </a:r>
        </a:p>
        <a:p>
          <a:pPr algn="ctr"/>
          <a:r>
            <a:rPr lang="es-MX" sz="1600" b="1" dirty="0">
              <a:latin typeface="Arial" panose="020B0604020202020204" pitchFamily="34" charset="0"/>
              <a:cs typeface="Arial" panose="020B0604020202020204" pitchFamily="34" charset="0"/>
            </a:rPr>
            <a:t>Fondos públicos</a:t>
          </a:r>
        </a:p>
      </dgm:t>
    </dgm:pt>
    <dgm:pt modelId="{25FBD63B-8A92-4902-97BD-B38CC29BA885}" type="parTrans" cxnId="{BD6A114F-1EAB-43B8-8142-6F6ABDBA0048}">
      <dgm:prSet/>
      <dgm:spPr/>
      <dgm:t>
        <a:bodyPr/>
        <a:lstStyle/>
        <a:p>
          <a:endParaRPr lang="es-MX" b="1">
            <a:solidFill>
              <a:schemeClr val="tx1"/>
            </a:solidFill>
          </a:endParaRPr>
        </a:p>
      </dgm:t>
    </dgm:pt>
    <dgm:pt modelId="{AFEDC257-5757-4F88-94EC-840C47667C89}" type="sibTrans" cxnId="{BD6A114F-1EAB-43B8-8142-6F6ABDBA0048}">
      <dgm:prSet/>
      <dgm:spPr/>
      <dgm:t>
        <a:bodyPr/>
        <a:lstStyle/>
        <a:p>
          <a:endParaRPr lang="es-MX" b="1">
            <a:solidFill>
              <a:schemeClr val="tx1"/>
            </a:solidFill>
          </a:endParaRPr>
        </a:p>
      </dgm:t>
    </dgm:pt>
    <dgm:pt modelId="{77BF024D-525C-421A-8253-B682450F81A7}">
      <dgm:prSet custT="1"/>
      <dgm:spPr/>
      <dgm:t>
        <a:bodyPr/>
        <a:lstStyle/>
        <a:p>
          <a:r>
            <a:rPr lang="es-MX" sz="1600" b="1" dirty="0">
              <a:latin typeface="Arial" panose="020B0604020202020204" pitchFamily="34" charset="0"/>
              <a:cs typeface="Arial" panose="020B0604020202020204" pitchFamily="34" charset="0"/>
            </a:rPr>
            <a:t>Municipios</a:t>
          </a:r>
        </a:p>
        <a:p>
          <a:endParaRPr lang="es-MX" sz="1600" b="1" dirty="0">
            <a:latin typeface="Arial" panose="020B0604020202020204" pitchFamily="34" charset="0"/>
            <a:cs typeface="Arial" panose="020B0604020202020204" pitchFamily="34" charset="0"/>
          </a:endParaRPr>
        </a:p>
        <a:p>
          <a:r>
            <a:rPr lang="es-MX" sz="1600" b="1" dirty="0">
              <a:latin typeface="Arial" panose="020B0604020202020204" pitchFamily="34" charset="0"/>
              <a:cs typeface="Arial" panose="020B0604020202020204" pitchFamily="34" charset="0"/>
            </a:rPr>
            <a:t>Partidos Políticos</a:t>
          </a:r>
        </a:p>
        <a:p>
          <a:endParaRPr lang="es-MX" sz="1600" b="1" dirty="0">
            <a:latin typeface="Arial" panose="020B0604020202020204" pitchFamily="34" charset="0"/>
            <a:cs typeface="Arial" panose="020B0604020202020204" pitchFamily="34" charset="0"/>
          </a:endParaRPr>
        </a:p>
        <a:p>
          <a:r>
            <a:rPr lang="es-MX" sz="1600" b="1" dirty="0">
              <a:latin typeface="Arial" panose="020B0604020202020204" pitchFamily="34" charset="0"/>
              <a:cs typeface="Arial" panose="020B0604020202020204" pitchFamily="34" charset="0"/>
            </a:rPr>
            <a:t>Órganos autónomos</a:t>
          </a:r>
        </a:p>
      </dgm:t>
    </dgm:pt>
    <dgm:pt modelId="{CFC14009-C432-49D9-90FE-93B394844452}" type="parTrans" cxnId="{28D9D6E2-8641-4747-AF6D-A9E5E84F3A3E}">
      <dgm:prSet/>
      <dgm:spPr/>
      <dgm:t>
        <a:bodyPr/>
        <a:lstStyle/>
        <a:p>
          <a:endParaRPr lang="es-MX" b="1">
            <a:solidFill>
              <a:schemeClr val="tx1"/>
            </a:solidFill>
          </a:endParaRPr>
        </a:p>
      </dgm:t>
    </dgm:pt>
    <dgm:pt modelId="{C56DDBCE-3E1D-4979-A16B-887C0E0868C4}" type="sibTrans" cxnId="{28D9D6E2-8641-4747-AF6D-A9E5E84F3A3E}">
      <dgm:prSet/>
      <dgm:spPr/>
      <dgm:t>
        <a:bodyPr/>
        <a:lstStyle/>
        <a:p>
          <a:endParaRPr lang="es-MX" b="1">
            <a:solidFill>
              <a:schemeClr val="tx1"/>
            </a:solidFill>
          </a:endParaRPr>
        </a:p>
      </dgm:t>
    </dgm:pt>
    <dgm:pt modelId="{96CBE26E-6C91-4A73-8815-519B3052F0FA}" type="pres">
      <dgm:prSet presAssocID="{4BE3BF4F-7C65-49DA-AA43-5869798920D9}" presName="Name0" presStyleCnt="0">
        <dgm:presLayoutVars>
          <dgm:dir/>
          <dgm:resizeHandles val="exact"/>
        </dgm:presLayoutVars>
      </dgm:prSet>
      <dgm:spPr/>
    </dgm:pt>
    <dgm:pt modelId="{1A51F959-A26F-4939-ACAE-64C5AE58FD70}" type="pres">
      <dgm:prSet presAssocID="{4BE3BF4F-7C65-49DA-AA43-5869798920D9}" presName="bkgdShp" presStyleLbl="alignAccFollowNode1" presStyleIdx="0" presStyleCnt="1" custLinFactNeighborY="14835">
        <dgm:style>
          <a:lnRef idx="2">
            <a:schemeClr val="accent3"/>
          </a:lnRef>
          <a:fillRef idx="1">
            <a:schemeClr val="lt1"/>
          </a:fillRef>
          <a:effectRef idx="0">
            <a:schemeClr val="accent3"/>
          </a:effectRef>
          <a:fontRef idx="minor">
            <a:schemeClr val="dk1"/>
          </a:fontRef>
        </dgm:style>
      </dgm:prSet>
      <dgm:spPr/>
    </dgm:pt>
    <dgm:pt modelId="{85CAC8E4-B952-4EDB-9D71-B921D340C533}" type="pres">
      <dgm:prSet presAssocID="{4BE3BF4F-7C65-49DA-AA43-5869798920D9}" presName="linComp" presStyleCnt="0"/>
      <dgm:spPr/>
    </dgm:pt>
    <dgm:pt modelId="{F6FD9F24-0C8C-43C5-8833-051CEDCCC96D}" type="pres">
      <dgm:prSet presAssocID="{0F18F0E5-1E38-4F8D-A26F-8AED57982CBA}" presName="compNode" presStyleCnt="0"/>
      <dgm:spPr/>
    </dgm:pt>
    <dgm:pt modelId="{0261E1E4-0D6D-4EA2-B79C-6ED35E199ED2}" type="pres">
      <dgm:prSet presAssocID="{0F18F0E5-1E38-4F8D-A26F-8AED57982CBA}" presName="node" presStyleLbl="node1" presStyleIdx="0" presStyleCnt="3" custLinFactNeighborX="1207" custLinFactNeighborY="0">
        <dgm:presLayoutVars>
          <dgm:bulletEnabled val="1"/>
        </dgm:presLayoutVars>
      </dgm:prSet>
      <dgm:spPr/>
    </dgm:pt>
    <dgm:pt modelId="{CAFC9541-E18C-467F-A2C3-65B458F336CC}" type="pres">
      <dgm:prSet presAssocID="{0F18F0E5-1E38-4F8D-A26F-8AED57982CBA}" presName="invisiNode" presStyleLbl="node1" presStyleIdx="0" presStyleCnt="3"/>
      <dgm:spPr/>
    </dgm:pt>
    <dgm:pt modelId="{61F8AED7-5807-4FD9-8510-79BDDD9C84C6}" type="pres">
      <dgm:prSet presAssocID="{0F18F0E5-1E38-4F8D-A26F-8AED57982CBA}" presName="imagNode" presStyleLbl="fgImgPlace1" presStyleIdx="0" presStyleCnt="3" custLinFactNeighborY="13851"/>
      <dgm:spPr>
        <a:blipFill rotWithShape="0">
          <a:blip xmlns:r="http://schemas.openxmlformats.org/officeDocument/2006/relationships" r:embed="rId1"/>
          <a:stretch>
            <a:fillRect/>
          </a:stretch>
        </a:blipFill>
      </dgm:spPr>
    </dgm:pt>
    <dgm:pt modelId="{DABDB189-897D-40CD-B54B-C57E76336EFE}" type="pres">
      <dgm:prSet presAssocID="{389A1D8D-BD94-4F96-8BDD-4F5AE0F535A5}" presName="sibTrans" presStyleLbl="sibTrans2D1" presStyleIdx="0" presStyleCnt="0"/>
      <dgm:spPr/>
    </dgm:pt>
    <dgm:pt modelId="{A8D333F5-C274-4078-A618-8EC4B4A173E6}" type="pres">
      <dgm:prSet presAssocID="{77BF024D-525C-421A-8253-B682450F81A7}" presName="compNode" presStyleCnt="0"/>
      <dgm:spPr/>
    </dgm:pt>
    <dgm:pt modelId="{9474C2DF-3876-4A15-B5A0-E76CBBCFABEA}" type="pres">
      <dgm:prSet presAssocID="{77BF024D-525C-421A-8253-B682450F81A7}" presName="node" presStyleLbl="node1" presStyleIdx="1" presStyleCnt="3">
        <dgm:presLayoutVars>
          <dgm:bulletEnabled val="1"/>
        </dgm:presLayoutVars>
      </dgm:prSet>
      <dgm:spPr/>
    </dgm:pt>
    <dgm:pt modelId="{0EDB4CD1-90DE-49BF-8BDB-906519DB8E8A}" type="pres">
      <dgm:prSet presAssocID="{77BF024D-525C-421A-8253-B682450F81A7}" presName="invisiNode" presStyleLbl="node1" presStyleIdx="1" presStyleCnt="3"/>
      <dgm:spPr/>
    </dgm:pt>
    <dgm:pt modelId="{E6BA7A31-7969-4B65-A4FF-689B54B39FA3}" type="pres">
      <dgm:prSet presAssocID="{77BF024D-525C-421A-8253-B682450F81A7}" presName="imagNode" presStyleLbl="fgImgPlace1" presStyleIdx="1" presStyleCnt="3" custLinFactNeighborY="13851"/>
      <dgm:spPr>
        <a:blipFill rotWithShape="0">
          <a:blip xmlns:r="http://schemas.openxmlformats.org/officeDocument/2006/relationships" r:embed="rId2"/>
          <a:stretch>
            <a:fillRect/>
          </a:stretch>
        </a:blipFill>
      </dgm:spPr>
    </dgm:pt>
    <dgm:pt modelId="{85CA2C7D-5EDA-402B-9BA1-A8F285F2316A}" type="pres">
      <dgm:prSet presAssocID="{C56DDBCE-3E1D-4979-A16B-887C0E0868C4}" presName="sibTrans" presStyleLbl="sibTrans2D1" presStyleIdx="0" presStyleCnt="0"/>
      <dgm:spPr/>
    </dgm:pt>
    <dgm:pt modelId="{3DCE138F-C5CE-45CA-B5CC-27F099D28974}" type="pres">
      <dgm:prSet presAssocID="{707971AF-161D-4BB5-8178-3EBBCA0A75FE}" presName="compNode" presStyleCnt="0"/>
      <dgm:spPr/>
    </dgm:pt>
    <dgm:pt modelId="{61C9F76E-290F-401D-A602-016DA78C7222}" type="pres">
      <dgm:prSet presAssocID="{707971AF-161D-4BB5-8178-3EBBCA0A75FE}" presName="node" presStyleLbl="node1" presStyleIdx="2" presStyleCnt="3">
        <dgm:presLayoutVars>
          <dgm:bulletEnabled val="1"/>
        </dgm:presLayoutVars>
      </dgm:prSet>
      <dgm:spPr/>
    </dgm:pt>
    <dgm:pt modelId="{8E81B693-C299-4DB0-A1D6-0CD79A341854}" type="pres">
      <dgm:prSet presAssocID="{707971AF-161D-4BB5-8178-3EBBCA0A75FE}" presName="invisiNode" presStyleLbl="node1" presStyleIdx="2" presStyleCnt="3"/>
      <dgm:spPr/>
    </dgm:pt>
    <dgm:pt modelId="{429292A1-548A-4BF5-9404-8594C5611B42}" type="pres">
      <dgm:prSet presAssocID="{707971AF-161D-4BB5-8178-3EBBCA0A75FE}" presName="imagNode" presStyleLbl="fgImgPlace1" presStyleIdx="2" presStyleCnt="3" custFlipVert="1" custFlipHor="0" custScaleX="31155" custScaleY="3672" custLinFactY="100000" custLinFactNeighborX="17664" custLinFactNeighborY="113488"/>
      <dgm:spPr/>
    </dgm:pt>
  </dgm:ptLst>
  <dgm:cxnLst>
    <dgm:cxn modelId="{EE77FD01-3234-4DF6-9F61-C4B74B3E841D}" type="presOf" srcId="{389A1D8D-BD94-4F96-8BDD-4F5AE0F535A5}" destId="{DABDB189-897D-40CD-B54B-C57E76336EFE}" srcOrd="0" destOrd="0" presId="urn:microsoft.com/office/officeart/2005/8/layout/pList2"/>
    <dgm:cxn modelId="{41BCAC30-28AC-4476-B9BC-2D46F3C0122B}" type="presOf" srcId="{4BE3BF4F-7C65-49DA-AA43-5869798920D9}" destId="{96CBE26E-6C91-4A73-8815-519B3052F0FA}" srcOrd="0" destOrd="0" presId="urn:microsoft.com/office/officeart/2005/8/layout/pList2"/>
    <dgm:cxn modelId="{57BB1063-01B1-4D1A-A204-F325DB03F1FB}" type="presOf" srcId="{0F18F0E5-1E38-4F8D-A26F-8AED57982CBA}" destId="{0261E1E4-0D6D-4EA2-B79C-6ED35E199ED2}" srcOrd="0" destOrd="0" presId="urn:microsoft.com/office/officeart/2005/8/layout/pList2"/>
    <dgm:cxn modelId="{A2513668-B933-4E4C-ABFA-9D07C259E090}" type="presOf" srcId="{77BF024D-525C-421A-8253-B682450F81A7}" destId="{9474C2DF-3876-4A15-B5A0-E76CBBCFABEA}" srcOrd="0" destOrd="0" presId="urn:microsoft.com/office/officeart/2005/8/layout/pList2"/>
    <dgm:cxn modelId="{BD6A114F-1EAB-43B8-8142-6F6ABDBA0048}" srcId="{4BE3BF4F-7C65-49DA-AA43-5869798920D9}" destId="{707971AF-161D-4BB5-8178-3EBBCA0A75FE}" srcOrd="2" destOrd="0" parTransId="{25FBD63B-8A92-4902-97BD-B38CC29BA885}" sibTransId="{AFEDC257-5757-4F88-94EC-840C47667C89}"/>
    <dgm:cxn modelId="{84790258-3B28-4EE1-B3B8-1FCE092998FA}" type="presOf" srcId="{C56DDBCE-3E1D-4979-A16B-887C0E0868C4}" destId="{85CA2C7D-5EDA-402B-9BA1-A8F285F2316A}" srcOrd="0" destOrd="0" presId="urn:microsoft.com/office/officeart/2005/8/layout/pList2"/>
    <dgm:cxn modelId="{5334E5BB-0D24-4BCE-9150-121141669987}" type="presOf" srcId="{707971AF-161D-4BB5-8178-3EBBCA0A75FE}" destId="{61C9F76E-290F-401D-A602-016DA78C7222}" srcOrd="0" destOrd="0" presId="urn:microsoft.com/office/officeart/2005/8/layout/pList2"/>
    <dgm:cxn modelId="{49320ECD-C570-47FD-A524-34EE3040F610}" srcId="{4BE3BF4F-7C65-49DA-AA43-5869798920D9}" destId="{0F18F0E5-1E38-4F8D-A26F-8AED57982CBA}" srcOrd="0" destOrd="0" parTransId="{490A2781-2207-4C85-9269-76E10C4953BC}" sibTransId="{389A1D8D-BD94-4F96-8BDD-4F5AE0F535A5}"/>
    <dgm:cxn modelId="{28D9D6E2-8641-4747-AF6D-A9E5E84F3A3E}" srcId="{4BE3BF4F-7C65-49DA-AA43-5869798920D9}" destId="{77BF024D-525C-421A-8253-B682450F81A7}" srcOrd="1" destOrd="0" parTransId="{CFC14009-C432-49D9-90FE-93B394844452}" sibTransId="{C56DDBCE-3E1D-4979-A16B-887C0E0868C4}"/>
    <dgm:cxn modelId="{3D8CFCD0-949E-4DA3-AD73-D70F7EBC54E9}" type="presParOf" srcId="{96CBE26E-6C91-4A73-8815-519B3052F0FA}" destId="{1A51F959-A26F-4939-ACAE-64C5AE58FD70}" srcOrd="0" destOrd="0" presId="urn:microsoft.com/office/officeart/2005/8/layout/pList2"/>
    <dgm:cxn modelId="{3D90D7DE-D7D4-41DD-B652-F7AAE2121ACD}" type="presParOf" srcId="{96CBE26E-6C91-4A73-8815-519B3052F0FA}" destId="{85CAC8E4-B952-4EDB-9D71-B921D340C533}" srcOrd="1" destOrd="0" presId="urn:microsoft.com/office/officeart/2005/8/layout/pList2"/>
    <dgm:cxn modelId="{3F2B2A80-A9AA-4A86-A0D4-367873D780BA}" type="presParOf" srcId="{85CAC8E4-B952-4EDB-9D71-B921D340C533}" destId="{F6FD9F24-0C8C-43C5-8833-051CEDCCC96D}" srcOrd="0" destOrd="0" presId="urn:microsoft.com/office/officeart/2005/8/layout/pList2"/>
    <dgm:cxn modelId="{154149D9-B688-47CE-90CD-B5DAA0AF4A2D}" type="presParOf" srcId="{F6FD9F24-0C8C-43C5-8833-051CEDCCC96D}" destId="{0261E1E4-0D6D-4EA2-B79C-6ED35E199ED2}" srcOrd="0" destOrd="0" presId="urn:microsoft.com/office/officeart/2005/8/layout/pList2"/>
    <dgm:cxn modelId="{4F4B234C-F85C-4D90-AAE7-555B418B0952}" type="presParOf" srcId="{F6FD9F24-0C8C-43C5-8833-051CEDCCC96D}" destId="{CAFC9541-E18C-467F-A2C3-65B458F336CC}" srcOrd="1" destOrd="0" presId="urn:microsoft.com/office/officeart/2005/8/layout/pList2"/>
    <dgm:cxn modelId="{E0969C0E-9460-4226-9832-F1E9AA45D1D8}" type="presParOf" srcId="{F6FD9F24-0C8C-43C5-8833-051CEDCCC96D}" destId="{61F8AED7-5807-4FD9-8510-79BDDD9C84C6}" srcOrd="2" destOrd="0" presId="urn:microsoft.com/office/officeart/2005/8/layout/pList2"/>
    <dgm:cxn modelId="{9F2C5D74-1C90-4713-BB2A-4AEDC0C09A60}" type="presParOf" srcId="{85CAC8E4-B952-4EDB-9D71-B921D340C533}" destId="{DABDB189-897D-40CD-B54B-C57E76336EFE}" srcOrd="1" destOrd="0" presId="urn:microsoft.com/office/officeart/2005/8/layout/pList2"/>
    <dgm:cxn modelId="{D2694B12-3724-47A7-8184-F03072EE2C4D}" type="presParOf" srcId="{85CAC8E4-B952-4EDB-9D71-B921D340C533}" destId="{A8D333F5-C274-4078-A618-8EC4B4A173E6}" srcOrd="2" destOrd="0" presId="urn:microsoft.com/office/officeart/2005/8/layout/pList2"/>
    <dgm:cxn modelId="{8E8564A0-7A9B-46FE-A43D-4B66D2857794}" type="presParOf" srcId="{A8D333F5-C274-4078-A618-8EC4B4A173E6}" destId="{9474C2DF-3876-4A15-B5A0-E76CBBCFABEA}" srcOrd="0" destOrd="0" presId="urn:microsoft.com/office/officeart/2005/8/layout/pList2"/>
    <dgm:cxn modelId="{F10E4508-CAAD-412C-AF75-6BA7526682EF}" type="presParOf" srcId="{A8D333F5-C274-4078-A618-8EC4B4A173E6}" destId="{0EDB4CD1-90DE-49BF-8BDB-906519DB8E8A}" srcOrd="1" destOrd="0" presId="urn:microsoft.com/office/officeart/2005/8/layout/pList2"/>
    <dgm:cxn modelId="{85AD7EB2-5DE6-4C33-927B-62BAAD052710}" type="presParOf" srcId="{A8D333F5-C274-4078-A618-8EC4B4A173E6}" destId="{E6BA7A31-7969-4B65-A4FF-689B54B39FA3}" srcOrd="2" destOrd="0" presId="urn:microsoft.com/office/officeart/2005/8/layout/pList2"/>
    <dgm:cxn modelId="{F7CC288A-96F4-4A6C-8CE3-6F657A30C91E}" type="presParOf" srcId="{85CAC8E4-B952-4EDB-9D71-B921D340C533}" destId="{85CA2C7D-5EDA-402B-9BA1-A8F285F2316A}" srcOrd="3" destOrd="0" presId="urn:microsoft.com/office/officeart/2005/8/layout/pList2"/>
    <dgm:cxn modelId="{1B53D98C-2B83-4139-ABB7-953564814937}" type="presParOf" srcId="{85CAC8E4-B952-4EDB-9D71-B921D340C533}" destId="{3DCE138F-C5CE-45CA-B5CC-27F099D28974}" srcOrd="4" destOrd="0" presId="urn:microsoft.com/office/officeart/2005/8/layout/pList2"/>
    <dgm:cxn modelId="{67305001-555B-4D15-BE01-CF47886B3C00}" type="presParOf" srcId="{3DCE138F-C5CE-45CA-B5CC-27F099D28974}" destId="{61C9F76E-290F-401D-A602-016DA78C7222}" srcOrd="0" destOrd="0" presId="urn:microsoft.com/office/officeart/2005/8/layout/pList2"/>
    <dgm:cxn modelId="{8957C1D9-5798-426C-8ED9-35B5ABE1F3B9}" type="presParOf" srcId="{3DCE138F-C5CE-45CA-B5CC-27F099D28974}" destId="{8E81B693-C299-4DB0-A1D6-0CD79A341854}" srcOrd="1" destOrd="0" presId="urn:microsoft.com/office/officeart/2005/8/layout/pList2"/>
    <dgm:cxn modelId="{0FB6E704-4A01-4B1B-A7A0-F9AA772DB6E3}" type="presParOf" srcId="{3DCE138F-C5CE-45CA-B5CC-27F099D28974}" destId="{429292A1-548A-4BF5-9404-8594C5611B42}"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A3A5F17-31C7-4B06-88EB-268381B36200}" type="doc">
      <dgm:prSet loTypeId="urn:microsoft.com/office/officeart/2005/8/layout/hProcess10" loCatId="process" qsTypeId="urn:microsoft.com/office/officeart/2005/8/quickstyle/simple1" qsCatId="simple" csTypeId="urn:microsoft.com/office/officeart/2005/8/colors/colorful4" csCatId="colorful" phldr="1"/>
      <dgm:spPr/>
      <dgm:t>
        <a:bodyPr/>
        <a:lstStyle/>
        <a:p>
          <a:endParaRPr lang="es-MX"/>
        </a:p>
      </dgm:t>
    </dgm:pt>
    <dgm:pt modelId="{0DC3ECBA-EAAB-42F6-843A-6F119F35520A}">
      <dgm:prSet phldrT="[Texto]" custT="1"/>
      <dgm:spPr/>
      <dgm:t>
        <a:bodyPr/>
        <a:lstStyle/>
        <a:p>
          <a:pPr algn="ctr">
            <a:buFont typeface="Arial" pitchFamily="34" charset="0"/>
            <a:buChar char="•"/>
          </a:pPr>
          <a:r>
            <a:rPr lang="es-MX" sz="1700" dirty="0">
              <a:latin typeface="Arial" panose="020B0604020202020204" pitchFamily="34" charset="0"/>
              <a:cs typeface="Arial" panose="020B0604020202020204" pitchFamily="34" charset="0"/>
            </a:rPr>
            <a:t>Para presentar solicitud: </a:t>
          </a:r>
          <a:endParaRPr lang="es-MX" sz="1700" dirty="0"/>
        </a:p>
      </dgm:t>
    </dgm:pt>
    <dgm:pt modelId="{9E2DC056-9728-4B6F-89AA-6956602668DC}" type="parTrans" cxnId="{DB6B52AC-94E0-49D4-8093-F43109911F0D}">
      <dgm:prSet/>
      <dgm:spPr/>
      <dgm:t>
        <a:bodyPr/>
        <a:lstStyle/>
        <a:p>
          <a:endParaRPr lang="es-MX"/>
        </a:p>
      </dgm:t>
    </dgm:pt>
    <dgm:pt modelId="{ABD517E4-9060-44C0-A0B8-13CA318AB886}" type="sibTrans" cxnId="{DB6B52AC-94E0-49D4-8093-F43109911F0D}">
      <dgm:prSet/>
      <dgm:spPr/>
      <dgm:t>
        <a:bodyPr/>
        <a:lstStyle/>
        <a:p>
          <a:endParaRPr lang="es-MX"/>
        </a:p>
      </dgm:t>
    </dgm:pt>
    <dgm:pt modelId="{344FE8CE-FD62-48DC-9CFF-0B7367CA62E2}">
      <dgm:prSet phldrT="[Texto]" custT="1"/>
      <dgm:spPr/>
      <dgm:t>
        <a:bodyPr/>
        <a:lstStyle/>
        <a:p>
          <a:pPr algn="ctr">
            <a:buFont typeface="Courier New" pitchFamily="49" charset="0"/>
            <a:buNone/>
          </a:pPr>
          <a:r>
            <a:rPr lang="es-MX" sz="1700" dirty="0">
              <a:latin typeface="Arial" panose="020B0604020202020204" pitchFamily="34" charset="0"/>
              <a:cs typeface="Arial" panose="020B0604020202020204" pitchFamily="34" charset="0"/>
            </a:rPr>
            <a:t>Cualquier momento</a:t>
          </a:r>
          <a:endParaRPr lang="es-MX" sz="1700" dirty="0"/>
        </a:p>
      </dgm:t>
    </dgm:pt>
    <dgm:pt modelId="{4D2386D9-9D22-4EB9-855F-30067F7707E4}" type="parTrans" cxnId="{E3E0E5E5-1F71-4204-AC27-1A9E5FC4C32C}">
      <dgm:prSet/>
      <dgm:spPr/>
      <dgm:t>
        <a:bodyPr/>
        <a:lstStyle/>
        <a:p>
          <a:endParaRPr lang="es-MX"/>
        </a:p>
      </dgm:t>
    </dgm:pt>
    <dgm:pt modelId="{281104A2-8C86-448D-85ED-59AB75105007}" type="sibTrans" cxnId="{E3E0E5E5-1F71-4204-AC27-1A9E5FC4C32C}">
      <dgm:prSet/>
      <dgm:spPr/>
      <dgm:t>
        <a:bodyPr/>
        <a:lstStyle/>
        <a:p>
          <a:endParaRPr lang="es-MX"/>
        </a:p>
      </dgm:t>
    </dgm:pt>
    <dgm:pt modelId="{6FD6AAF0-CFB5-4CCB-9AAC-C28026A2488C}">
      <dgm:prSet phldrT="[Texto]" custT="1"/>
      <dgm:spPr/>
      <dgm:t>
        <a:bodyPr/>
        <a:lstStyle/>
        <a:p>
          <a:pPr algn="ctr">
            <a:buFont typeface="Arial" pitchFamily="34" charset="0"/>
            <a:buChar char="•"/>
          </a:pPr>
          <a:r>
            <a:rPr lang="es-MX" sz="1700" dirty="0">
              <a:latin typeface="Arial" panose="020B0604020202020204" pitchFamily="34" charset="0"/>
              <a:cs typeface="Arial" panose="020B0604020202020204" pitchFamily="34" charset="0"/>
            </a:rPr>
            <a:t>Para responder solicitud: </a:t>
          </a:r>
          <a:endParaRPr lang="es-MX" sz="1700" dirty="0"/>
        </a:p>
      </dgm:t>
    </dgm:pt>
    <dgm:pt modelId="{D4A6D778-97AF-4969-8678-5B3ED9DC581F}" type="parTrans" cxnId="{DB6797C4-C0F3-48DB-8E89-52F028295130}">
      <dgm:prSet/>
      <dgm:spPr/>
      <dgm:t>
        <a:bodyPr/>
        <a:lstStyle/>
        <a:p>
          <a:endParaRPr lang="es-MX"/>
        </a:p>
      </dgm:t>
    </dgm:pt>
    <dgm:pt modelId="{8CB35169-202C-41E9-BCD4-D431E0E97A17}" type="sibTrans" cxnId="{DB6797C4-C0F3-48DB-8E89-52F028295130}">
      <dgm:prSet/>
      <dgm:spPr/>
      <dgm:t>
        <a:bodyPr/>
        <a:lstStyle/>
        <a:p>
          <a:endParaRPr lang="es-MX"/>
        </a:p>
      </dgm:t>
    </dgm:pt>
    <dgm:pt modelId="{C319EB4E-26AD-448A-B833-2D32C93712D7}">
      <dgm:prSet phldrT="[Texto]" custT="1"/>
      <dgm:spPr/>
      <dgm:t>
        <a:bodyPr/>
        <a:lstStyle/>
        <a:p>
          <a:pPr algn="ctr">
            <a:buFont typeface="Courier New" pitchFamily="49" charset="0"/>
            <a:buNone/>
          </a:pPr>
          <a:r>
            <a:rPr lang="es-MX" sz="1700" dirty="0">
              <a:latin typeface="Arial" panose="020B0604020202020204" pitchFamily="34" charset="0"/>
              <a:cs typeface="Arial" panose="020B0604020202020204" pitchFamily="34" charset="0"/>
            </a:rPr>
            <a:t>20 días hábiles</a:t>
          </a:r>
          <a:endParaRPr lang="es-MX" sz="1700" dirty="0"/>
        </a:p>
      </dgm:t>
    </dgm:pt>
    <dgm:pt modelId="{0540134D-A56C-4FF1-BC44-BA6F390E9F61}" type="parTrans" cxnId="{0E1BB970-41BA-4803-AA7C-2D25C6588234}">
      <dgm:prSet/>
      <dgm:spPr/>
      <dgm:t>
        <a:bodyPr/>
        <a:lstStyle/>
        <a:p>
          <a:endParaRPr lang="es-MX"/>
        </a:p>
      </dgm:t>
    </dgm:pt>
    <dgm:pt modelId="{6C426FB3-BB5C-46A2-9DB7-6369B0D5F8E3}" type="sibTrans" cxnId="{0E1BB970-41BA-4803-AA7C-2D25C6588234}">
      <dgm:prSet/>
      <dgm:spPr/>
      <dgm:t>
        <a:bodyPr/>
        <a:lstStyle/>
        <a:p>
          <a:endParaRPr lang="es-MX"/>
        </a:p>
      </dgm:t>
    </dgm:pt>
    <dgm:pt modelId="{0BBB5C9E-E085-4581-864A-097BFF64015C}">
      <dgm:prSet phldrT="[Texto]" custT="1"/>
      <dgm:spPr/>
      <dgm:t>
        <a:bodyPr/>
        <a:lstStyle/>
        <a:p>
          <a:pPr algn="ctr">
            <a:buFont typeface="Arial" pitchFamily="34" charset="0"/>
            <a:buChar char="•"/>
          </a:pPr>
          <a:r>
            <a:rPr lang="es-MX" sz="1600" dirty="0">
              <a:latin typeface="Arial" panose="020B0604020202020204" pitchFamily="34" charset="0"/>
              <a:cs typeface="Arial" panose="020B0604020202020204" pitchFamily="34" charset="0"/>
            </a:rPr>
            <a:t>Para hacer efectivos los derechos ARCO por el Responsable:</a:t>
          </a:r>
        </a:p>
        <a:p>
          <a:pPr algn="ctr">
            <a:buFont typeface="Arial" pitchFamily="34" charset="0"/>
            <a:buChar char="•"/>
          </a:pPr>
          <a:endParaRPr lang="es-MX" sz="600" dirty="0"/>
        </a:p>
      </dgm:t>
    </dgm:pt>
    <dgm:pt modelId="{B9535E8D-4776-4895-BB73-870A3ED9683E}" type="parTrans" cxnId="{618E26AD-B090-4743-8108-BDA4554CF570}">
      <dgm:prSet/>
      <dgm:spPr/>
      <dgm:t>
        <a:bodyPr/>
        <a:lstStyle/>
        <a:p>
          <a:endParaRPr lang="es-MX"/>
        </a:p>
      </dgm:t>
    </dgm:pt>
    <dgm:pt modelId="{0118FFBC-6FE4-4E10-869B-280F323BC4AC}" type="sibTrans" cxnId="{618E26AD-B090-4743-8108-BDA4554CF570}">
      <dgm:prSet/>
      <dgm:spPr/>
      <dgm:t>
        <a:bodyPr/>
        <a:lstStyle/>
        <a:p>
          <a:endParaRPr lang="es-MX"/>
        </a:p>
      </dgm:t>
    </dgm:pt>
    <dgm:pt modelId="{8168B39F-E2A7-457E-BF09-3A6A7941E02A}">
      <dgm:prSet phldrT="[Texto]" custT="1"/>
      <dgm:spPr/>
      <dgm:t>
        <a:bodyPr/>
        <a:lstStyle/>
        <a:p>
          <a:pPr algn="ctr"/>
          <a:r>
            <a:rPr lang="es-MX" sz="1600" dirty="0">
              <a:latin typeface="Arial" panose="020B0604020202020204" pitchFamily="34" charset="0"/>
              <a:cs typeface="Arial" panose="020B0604020202020204" pitchFamily="34" charset="0"/>
            </a:rPr>
            <a:t>15 días hábiles</a:t>
          </a:r>
          <a:endParaRPr lang="es-MX" sz="1600" dirty="0"/>
        </a:p>
      </dgm:t>
    </dgm:pt>
    <dgm:pt modelId="{742CFED7-359C-4602-A16F-498FE5799D6A}" type="parTrans" cxnId="{C2448DB8-F973-4975-A1E4-F52A9C2E4B4E}">
      <dgm:prSet/>
      <dgm:spPr/>
      <dgm:t>
        <a:bodyPr/>
        <a:lstStyle/>
        <a:p>
          <a:endParaRPr lang="es-MX"/>
        </a:p>
      </dgm:t>
    </dgm:pt>
    <dgm:pt modelId="{B84A0D25-399B-4972-8594-7D2DE53D57C9}" type="sibTrans" cxnId="{C2448DB8-F973-4975-A1E4-F52A9C2E4B4E}">
      <dgm:prSet/>
      <dgm:spPr/>
      <dgm:t>
        <a:bodyPr/>
        <a:lstStyle/>
        <a:p>
          <a:endParaRPr lang="es-MX"/>
        </a:p>
      </dgm:t>
    </dgm:pt>
    <dgm:pt modelId="{E66FEE47-0ADD-4B83-8276-017A72B286C8}">
      <dgm:prSet custT="1"/>
      <dgm:spPr/>
      <dgm:t>
        <a:bodyPr/>
        <a:lstStyle/>
        <a:p>
          <a:pPr algn="ctr"/>
          <a:r>
            <a:rPr lang="es-MX" sz="1700" dirty="0">
              <a:latin typeface="Arial" panose="020B0604020202020204" pitchFamily="34" charset="0"/>
              <a:cs typeface="Arial" panose="020B0604020202020204" pitchFamily="34" charset="0"/>
            </a:rPr>
            <a:t>Ampliación de 10 días hábiles</a:t>
          </a:r>
        </a:p>
      </dgm:t>
    </dgm:pt>
    <dgm:pt modelId="{8F3B1007-7935-43AC-BA86-07F4CE31D5BB}" type="parTrans" cxnId="{9D77B5B6-FC80-4FDE-98A5-C9FFB534D7F8}">
      <dgm:prSet/>
      <dgm:spPr/>
      <dgm:t>
        <a:bodyPr/>
        <a:lstStyle/>
        <a:p>
          <a:endParaRPr lang="es-MX"/>
        </a:p>
      </dgm:t>
    </dgm:pt>
    <dgm:pt modelId="{E0C2512A-D41E-4424-9FC9-C72C7EC284E5}" type="sibTrans" cxnId="{9D77B5B6-FC80-4FDE-98A5-C9FFB534D7F8}">
      <dgm:prSet/>
      <dgm:spPr/>
      <dgm:t>
        <a:bodyPr/>
        <a:lstStyle/>
        <a:p>
          <a:endParaRPr lang="es-MX"/>
        </a:p>
      </dgm:t>
    </dgm:pt>
    <dgm:pt modelId="{8D5217A8-58D1-4FC1-9044-C5EB78E016CE}">
      <dgm:prSet phldrT="[Texto]" custT="1"/>
      <dgm:spPr/>
      <dgm:t>
        <a:bodyPr/>
        <a:lstStyle/>
        <a:p>
          <a:pPr algn="ctr">
            <a:buFont typeface="Courier New" pitchFamily="49" charset="0"/>
            <a:buNone/>
          </a:pPr>
          <a:endParaRPr lang="es-MX" sz="600" dirty="0"/>
        </a:p>
      </dgm:t>
    </dgm:pt>
    <dgm:pt modelId="{A09EAA57-82B7-4127-8BEC-156B06ADF6BA}" type="parTrans" cxnId="{921FF92A-C067-44E0-BFA0-C78B144CED5F}">
      <dgm:prSet/>
      <dgm:spPr/>
      <dgm:t>
        <a:bodyPr/>
        <a:lstStyle/>
        <a:p>
          <a:endParaRPr lang="es-MX"/>
        </a:p>
      </dgm:t>
    </dgm:pt>
    <dgm:pt modelId="{362BB9EA-235F-4EDB-84A6-D2FFD4221B7F}" type="sibTrans" cxnId="{921FF92A-C067-44E0-BFA0-C78B144CED5F}">
      <dgm:prSet/>
      <dgm:spPr/>
      <dgm:t>
        <a:bodyPr/>
        <a:lstStyle/>
        <a:p>
          <a:endParaRPr lang="es-MX"/>
        </a:p>
      </dgm:t>
    </dgm:pt>
    <dgm:pt modelId="{8CAF4737-DA47-48BC-B0E4-7A28EEB39B44}">
      <dgm:prSet phldrT="[Texto]" custT="1"/>
      <dgm:spPr/>
      <dgm:t>
        <a:bodyPr/>
        <a:lstStyle/>
        <a:p>
          <a:pPr algn="ctr">
            <a:buFont typeface="Courier New" pitchFamily="49" charset="0"/>
            <a:buNone/>
          </a:pPr>
          <a:endParaRPr lang="es-MX" sz="1700" dirty="0"/>
        </a:p>
      </dgm:t>
    </dgm:pt>
    <dgm:pt modelId="{5B5BEF2D-085D-4426-8CBC-A01A6BFB8C2D}" type="parTrans" cxnId="{66E37082-CAAB-46BF-AA10-A316143A6E46}">
      <dgm:prSet/>
      <dgm:spPr/>
      <dgm:t>
        <a:bodyPr/>
        <a:lstStyle/>
        <a:p>
          <a:endParaRPr lang="es-MX"/>
        </a:p>
      </dgm:t>
    </dgm:pt>
    <dgm:pt modelId="{846E894A-B92A-4C2B-80A8-3204BA6AB8C8}" type="sibTrans" cxnId="{66E37082-CAAB-46BF-AA10-A316143A6E46}">
      <dgm:prSet/>
      <dgm:spPr/>
      <dgm:t>
        <a:bodyPr/>
        <a:lstStyle/>
        <a:p>
          <a:endParaRPr lang="es-MX"/>
        </a:p>
      </dgm:t>
    </dgm:pt>
    <dgm:pt modelId="{7282C5F5-BB86-4ACC-9530-302604C57327}">
      <dgm:prSet phldrT="[Texto]" custT="1"/>
      <dgm:spPr/>
      <dgm:t>
        <a:bodyPr/>
        <a:lstStyle/>
        <a:p>
          <a:pPr algn="r">
            <a:buFont typeface="Courier New" pitchFamily="49" charset="0"/>
            <a:buNone/>
          </a:pPr>
          <a:endParaRPr lang="es-MX" sz="600" dirty="0"/>
        </a:p>
      </dgm:t>
    </dgm:pt>
    <dgm:pt modelId="{449B8BC1-BD94-49D7-9BA1-2D7247EAB057}" type="parTrans" cxnId="{E9F6C1A0-F564-48A1-AB74-F85C36F60673}">
      <dgm:prSet/>
      <dgm:spPr/>
      <dgm:t>
        <a:bodyPr/>
        <a:lstStyle/>
        <a:p>
          <a:endParaRPr lang="es-MX"/>
        </a:p>
      </dgm:t>
    </dgm:pt>
    <dgm:pt modelId="{1D23D4AF-3833-4DB5-B3A2-B1DFF2F02A3A}" type="sibTrans" cxnId="{E9F6C1A0-F564-48A1-AB74-F85C36F60673}">
      <dgm:prSet/>
      <dgm:spPr/>
      <dgm:t>
        <a:bodyPr/>
        <a:lstStyle/>
        <a:p>
          <a:endParaRPr lang="es-MX"/>
        </a:p>
      </dgm:t>
    </dgm:pt>
    <dgm:pt modelId="{5E582BC6-9BB4-469E-8DA9-7899E26611CC}" type="pres">
      <dgm:prSet presAssocID="{5A3A5F17-31C7-4B06-88EB-268381B36200}" presName="Name0" presStyleCnt="0">
        <dgm:presLayoutVars>
          <dgm:dir/>
          <dgm:resizeHandles val="exact"/>
        </dgm:presLayoutVars>
      </dgm:prSet>
      <dgm:spPr/>
    </dgm:pt>
    <dgm:pt modelId="{6CF2ECFF-2665-43CA-B45A-6B818586BDB7}" type="pres">
      <dgm:prSet presAssocID="{0DC3ECBA-EAAB-42F6-843A-6F119F35520A}" presName="composite" presStyleCnt="0"/>
      <dgm:spPr/>
    </dgm:pt>
    <dgm:pt modelId="{212B265C-A0CB-495A-8D47-CDD84CAC3DAF}" type="pres">
      <dgm:prSet presAssocID="{0DC3ECBA-EAAB-42F6-843A-6F119F35520A}" presName="imagSh" presStyleLbl="bgImgPlace1" presStyleIdx="0" presStyleCnt="3" custLinFactNeighborX="4695" custLinFactNeighborY="-25992"/>
      <dgm:spPr>
        <a:blipFill>
          <a:blip xmlns:r="http://schemas.openxmlformats.org/officeDocument/2006/relationships" r:embed="rId1"/>
          <a:srcRect/>
          <a:stretch>
            <a:fillRect l="-37000" r="-37000"/>
          </a:stretch>
        </a:blipFill>
      </dgm:spPr>
    </dgm:pt>
    <dgm:pt modelId="{9A08414D-2383-4518-8778-098D12E22C31}" type="pres">
      <dgm:prSet presAssocID="{0DC3ECBA-EAAB-42F6-843A-6F119F35520A}" presName="txNode" presStyleLbl="node1" presStyleIdx="0" presStyleCnt="3" custScaleY="123289" custLinFactNeighborX="-11621" custLinFactNeighborY="29244">
        <dgm:presLayoutVars>
          <dgm:bulletEnabled val="1"/>
        </dgm:presLayoutVars>
      </dgm:prSet>
      <dgm:spPr/>
    </dgm:pt>
    <dgm:pt modelId="{C1740342-C4BD-43BF-9C53-DE69D6D457E7}" type="pres">
      <dgm:prSet presAssocID="{ABD517E4-9060-44C0-A0B8-13CA318AB886}" presName="sibTrans" presStyleLbl="sibTrans2D1" presStyleIdx="0" presStyleCnt="2" custScaleX="188103"/>
      <dgm:spPr/>
    </dgm:pt>
    <dgm:pt modelId="{B9989A00-58AB-471B-B05C-39DE3E1E69F7}" type="pres">
      <dgm:prSet presAssocID="{ABD517E4-9060-44C0-A0B8-13CA318AB886}" presName="connTx" presStyleLbl="sibTrans2D1" presStyleIdx="0" presStyleCnt="2"/>
      <dgm:spPr/>
    </dgm:pt>
    <dgm:pt modelId="{50F643DD-14CE-4488-A256-C6708121C2F3}" type="pres">
      <dgm:prSet presAssocID="{6FD6AAF0-CFB5-4CCB-9AAC-C28026A2488C}" presName="composite" presStyleCnt="0"/>
      <dgm:spPr/>
    </dgm:pt>
    <dgm:pt modelId="{483A5EEB-C4BE-490C-B090-D09774557788}" type="pres">
      <dgm:prSet presAssocID="{6FD6AAF0-CFB5-4CCB-9AAC-C28026A2488C}" presName="imagSh" presStyleLbl="bgImgPlace1" presStyleIdx="1" presStyleCnt="3" custLinFactNeighborY="-25674"/>
      <dgm:spPr>
        <a:blipFill>
          <a:blip xmlns:r="http://schemas.openxmlformats.org/officeDocument/2006/relationships" r:embed="rId2">
            <a:extLst>
              <a:ext uri="{28A0092B-C50C-407E-A947-70E740481C1C}">
                <a14:useLocalDpi xmlns:a14="http://schemas.microsoft.com/office/drawing/2010/main" val="0"/>
              </a:ext>
            </a:extLst>
          </a:blip>
          <a:srcRect/>
          <a:stretch>
            <a:fillRect l="-40000" r="-40000"/>
          </a:stretch>
        </a:blipFill>
      </dgm:spPr>
    </dgm:pt>
    <dgm:pt modelId="{CD317DEF-63CF-4643-BB4E-F28C3FC90D7F}" type="pres">
      <dgm:prSet presAssocID="{6FD6AAF0-CFB5-4CCB-9AAC-C28026A2488C}" presName="txNode" presStyleLbl="node1" presStyleIdx="1" presStyleCnt="3" custScaleY="120831" custLinFactNeighborX="-15553" custLinFactNeighborY="30044">
        <dgm:presLayoutVars>
          <dgm:bulletEnabled val="1"/>
        </dgm:presLayoutVars>
      </dgm:prSet>
      <dgm:spPr/>
    </dgm:pt>
    <dgm:pt modelId="{58CD8DC6-B4CC-41B0-87C4-91A53A6E8836}" type="pres">
      <dgm:prSet presAssocID="{8CB35169-202C-41E9-BCD4-D431E0E97A17}" presName="sibTrans" presStyleLbl="sibTrans2D1" presStyleIdx="1" presStyleCnt="2" custScaleX="188170"/>
      <dgm:spPr/>
    </dgm:pt>
    <dgm:pt modelId="{96F6AF18-BF24-49F7-B918-55F289212C61}" type="pres">
      <dgm:prSet presAssocID="{8CB35169-202C-41E9-BCD4-D431E0E97A17}" presName="connTx" presStyleLbl="sibTrans2D1" presStyleIdx="1" presStyleCnt="2"/>
      <dgm:spPr/>
    </dgm:pt>
    <dgm:pt modelId="{47C2DE78-65A3-4655-BAB4-7E15C8EB6288}" type="pres">
      <dgm:prSet presAssocID="{0BBB5C9E-E085-4581-864A-097BFF64015C}" presName="composite" presStyleCnt="0"/>
      <dgm:spPr/>
    </dgm:pt>
    <dgm:pt modelId="{71B25E75-7218-45E1-A2AB-65AEB4958773}" type="pres">
      <dgm:prSet presAssocID="{0BBB5C9E-E085-4581-864A-097BFF64015C}" presName="imagSh" presStyleLbl="bgImgPlace1" presStyleIdx="2" presStyleCnt="3" custLinFactNeighborY="-25674"/>
      <dgm:spPr>
        <a:blipFill>
          <a:blip xmlns:r="http://schemas.openxmlformats.org/officeDocument/2006/relationships" r:embed="rId3"/>
          <a:srcRect/>
          <a:stretch>
            <a:fillRect l="-37000" r="-37000"/>
          </a:stretch>
        </a:blipFill>
      </dgm:spPr>
    </dgm:pt>
    <dgm:pt modelId="{F8A726BF-5245-47AA-8C11-5C9CCF639CFA}" type="pres">
      <dgm:prSet presAssocID="{0BBB5C9E-E085-4581-864A-097BFF64015C}" presName="txNode" presStyleLbl="node1" presStyleIdx="2" presStyleCnt="3" custScaleY="121144" custLinFactNeighborX="-15813" custLinFactNeighborY="29553">
        <dgm:presLayoutVars>
          <dgm:bulletEnabled val="1"/>
        </dgm:presLayoutVars>
      </dgm:prSet>
      <dgm:spPr/>
    </dgm:pt>
  </dgm:ptLst>
  <dgm:cxnLst>
    <dgm:cxn modelId="{921FF92A-C067-44E0-BFA0-C78B144CED5F}" srcId="{6FD6AAF0-CFB5-4CCB-9AAC-C28026A2488C}" destId="{8D5217A8-58D1-4FC1-9044-C5EB78E016CE}" srcOrd="2" destOrd="0" parTransId="{A09EAA57-82B7-4127-8BEC-156B06ADF6BA}" sibTransId="{362BB9EA-235F-4EDB-84A6-D2FFD4221B7F}"/>
    <dgm:cxn modelId="{35BE6036-4C2F-46A8-84F1-E634F0E63CE8}" type="presOf" srcId="{8D5217A8-58D1-4FC1-9044-C5EB78E016CE}" destId="{CD317DEF-63CF-4643-BB4E-F28C3FC90D7F}" srcOrd="0" destOrd="3" presId="urn:microsoft.com/office/officeart/2005/8/layout/hProcess10"/>
    <dgm:cxn modelId="{719BCA3F-7EF9-46DC-B1F0-ED083DF3C41C}" type="presOf" srcId="{0BBB5C9E-E085-4581-864A-097BFF64015C}" destId="{F8A726BF-5245-47AA-8C11-5C9CCF639CFA}" srcOrd="0" destOrd="0" presId="urn:microsoft.com/office/officeart/2005/8/layout/hProcess10"/>
    <dgm:cxn modelId="{907A5F60-12D2-4901-AED5-E882B0C11FEF}" type="presOf" srcId="{8CAF4737-DA47-48BC-B0E4-7A28EEB39B44}" destId="{9A08414D-2383-4518-8778-098D12E22C31}" srcOrd="0" destOrd="1" presId="urn:microsoft.com/office/officeart/2005/8/layout/hProcess10"/>
    <dgm:cxn modelId="{16166B68-791F-4CEF-8B6A-0E1C52DE059E}" type="presOf" srcId="{C319EB4E-26AD-448A-B833-2D32C93712D7}" destId="{CD317DEF-63CF-4643-BB4E-F28C3FC90D7F}" srcOrd="0" destOrd="2" presId="urn:microsoft.com/office/officeart/2005/8/layout/hProcess10"/>
    <dgm:cxn modelId="{5E02766F-C616-448B-BA6E-24088A834988}" type="presOf" srcId="{ABD517E4-9060-44C0-A0B8-13CA318AB886}" destId="{C1740342-C4BD-43BF-9C53-DE69D6D457E7}" srcOrd="0" destOrd="0" presId="urn:microsoft.com/office/officeart/2005/8/layout/hProcess10"/>
    <dgm:cxn modelId="{0E1BB970-41BA-4803-AA7C-2D25C6588234}" srcId="{6FD6AAF0-CFB5-4CCB-9AAC-C28026A2488C}" destId="{C319EB4E-26AD-448A-B833-2D32C93712D7}" srcOrd="1" destOrd="0" parTransId="{0540134D-A56C-4FF1-BC44-BA6F390E9F61}" sibTransId="{6C426FB3-BB5C-46A2-9DB7-6369B0D5F8E3}"/>
    <dgm:cxn modelId="{22F5D770-F453-4213-A6A2-99D66B373443}" type="presOf" srcId="{344FE8CE-FD62-48DC-9CFF-0B7367CA62E2}" destId="{9A08414D-2383-4518-8778-098D12E22C31}" srcOrd="0" destOrd="2" presId="urn:microsoft.com/office/officeart/2005/8/layout/hProcess10"/>
    <dgm:cxn modelId="{C142767A-AE03-4B79-B6C3-AA53FD6A34A9}" type="presOf" srcId="{8CB35169-202C-41E9-BCD4-D431E0E97A17}" destId="{58CD8DC6-B4CC-41B0-87C4-91A53A6E8836}" srcOrd="0" destOrd="0" presId="urn:microsoft.com/office/officeart/2005/8/layout/hProcess10"/>
    <dgm:cxn modelId="{66E37082-CAAB-46BF-AA10-A316143A6E46}" srcId="{0DC3ECBA-EAAB-42F6-843A-6F119F35520A}" destId="{8CAF4737-DA47-48BC-B0E4-7A28EEB39B44}" srcOrd="0" destOrd="0" parTransId="{5B5BEF2D-085D-4426-8CBC-A01A6BFB8C2D}" sibTransId="{846E894A-B92A-4C2B-80A8-3204BA6AB8C8}"/>
    <dgm:cxn modelId="{E9F6C1A0-F564-48A1-AB74-F85C36F60673}" srcId="{6FD6AAF0-CFB5-4CCB-9AAC-C28026A2488C}" destId="{7282C5F5-BB86-4ACC-9530-302604C57327}" srcOrd="0" destOrd="0" parTransId="{449B8BC1-BD94-49D7-9BA1-2D7247EAB057}" sibTransId="{1D23D4AF-3833-4DB5-B3A2-B1DFF2F02A3A}"/>
    <dgm:cxn modelId="{16B4B8A6-AB41-45D4-BCA3-36554918D060}" type="presOf" srcId="{0DC3ECBA-EAAB-42F6-843A-6F119F35520A}" destId="{9A08414D-2383-4518-8778-098D12E22C31}" srcOrd="0" destOrd="0" presId="urn:microsoft.com/office/officeart/2005/8/layout/hProcess10"/>
    <dgm:cxn modelId="{40FD9BA7-1A3B-4DE2-B90A-B2543795AAE9}" type="presOf" srcId="{8CB35169-202C-41E9-BCD4-D431E0E97A17}" destId="{96F6AF18-BF24-49F7-B918-55F289212C61}" srcOrd="1" destOrd="0" presId="urn:microsoft.com/office/officeart/2005/8/layout/hProcess10"/>
    <dgm:cxn modelId="{AF6DB7AA-9B63-404F-963F-0680CF81138F}" type="presOf" srcId="{6FD6AAF0-CFB5-4CCB-9AAC-C28026A2488C}" destId="{CD317DEF-63CF-4643-BB4E-F28C3FC90D7F}" srcOrd="0" destOrd="0" presId="urn:microsoft.com/office/officeart/2005/8/layout/hProcess10"/>
    <dgm:cxn modelId="{DB6B52AC-94E0-49D4-8093-F43109911F0D}" srcId="{5A3A5F17-31C7-4B06-88EB-268381B36200}" destId="{0DC3ECBA-EAAB-42F6-843A-6F119F35520A}" srcOrd="0" destOrd="0" parTransId="{9E2DC056-9728-4B6F-89AA-6956602668DC}" sibTransId="{ABD517E4-9060-44C0-A0B8-13CA318AB886}"/>
    <dgm:cxn modelId="{618E26AD-B090-4743-8108-BDA4554CF570}" srcId="{5A3A5F17-31C7-4B06-88EB-268381B36200}" destId="{0BBB5C9E-E085-4581-864A-097BFF64015C}" srcOrd="2" destOrd="0" parTransId="{B9535E8D-4776-4895-BB73-870A3ED9683E}" sibTransId="{0118FFBC-6FE4-4E10-869B-280F323BC4AC}"/>
    <dgm:cxn modelId="{9D77B5B6-FC80-4FDE-98A5-C9FFB534D7F8}" srcId="{6FD6AAF0-CFB5-4CCB-9AAC-C28026A2488C}" destId="{E66FEE47-0ADD-4B83-8276-017A72B286C8}" srcOrd="3" destOrd="0" parTransId="{8F3B1007-7935-43AC-BA86-07F4CE31D5BB}" sibTransId="{E0C2512A-D41E-4424-9FC9-C72C7EC284E5}"/>
    <dgm:cxn modelId="{DA4E8DB7-49FE-4DA6-A142-717653735AA9}" type="presOf" srcId="{8168B39F-E2A7-457E-BF09-3A6A7941E02A}" destId="{F8A726BF-5245-47AA-8C11-5C9CCF639CFA}" srcOrd="0" destOrd="1" presId="urn:microsoft.com/office/officeart/2005/8/layout/hProcess10"/>
    <dgm:cxn modelId="{F5A2B6B7-3F71-4AEF-BAFA-121A4B8120E6}" type="presOf" srcId="{ABD517E4-9060-44C0-A0B8-13CA318AB886}" destId="{B9989A00-58AB-471B-B05C-39DE3E1E69F7}" srcOrd="1" destOrd="0" presId="urn:microsoft.com/office/officeart/2005/8/layout/hProcess10"/>
    <dgm:cxn modelId="{20F8D0B7-C79F-4F6C-AEF9-97A321784293}" type="presOf" srcId="{7282C5F5-BB86-4ACC-9530-302604C57327}" destId="{CD317DEF-63CF-4643-BB4E-F28C3FC90D7F}" srcOrd="0" destOrd="1" presId="urn:microsoft.com/office/officeart/2005/8/layout/hProcess10"/>
    <dgm:cxn modelId="{C2448DB8-F973-4975-A1E4-F52A9C2E4B4E}" srcId="{0BBB5C9E-E085-4581-864A-097BFF64015C}" destId="{8168B39F-E2A7-457E-BF09-3A6A7941E02A}" srcOrd="0" destOrd="0" parTransId="{742CFED7-359C-4602-A16F-498FE5799D6A}" sibTransId="{B84A0D25-399B-4972-8594-7D2DE53D57C9}"/>
    <dgm:cxn modelId="{2C7CDAC1-A740-4E43-8953-3037C8169B62}" type="presOf" srcId="{E66FEE47-0ADD-4B83-8276-017A72B286C8}" destId="{CD317DEF-63CF-4643-BB4E-F28C3FC90D7F}" srcOrd="0" destOrd="4" presId="urn:microsoft.com/office/officeart/2005/8/layout/hProcess10"/>
    <dgm:cxn modelId="{DB6797C4-C0F3-48DB-8E89-52F028295130}" srcId="{5A3A5F17-31C7-4B06-88EB-268381B36200}" destId="{6FD6AAF0-CFB5-4CCB-9AAC-C28026A2488C}" srcOrd="1" destOrd="0" parTransId="{D4A6D778-97AF-4969-8678-5B3ED9DC581F}" sibTransId="{8CB35169-202C-41E9-BCD4-D431E0E97A17}"/>
    <dgm:cxn modelId="{E3E0E5E5-1F71-4204-AC27-1A9E5FC4C32C}" srcId="{0DC3ECBA-EAAB-42F6-843A-6F119F35520A}" destId="{344FE8CE-FD62-48DC-9CFF-0B7367CA62E2}" srcOrd="1" destOrd="0" parTransId="{4D2386D9-9D22-4EB9-855F-30067F7707E4}" sibTransId="{281104A2-8C86-448D-85ED-59AB75105007}"/>
    <dgm:cxn modelId="{A27CD2F4-7D42-4F45-A61E-5662B7B8738A}" type="presOf" srcId="{5A3A5F17-31C7-4B06-88EB-268381B36200}" destId="{5E582BC6-9BB4-469E-8DA9-7899E26611CC}" srcOrd="0" destOrd="0" presId="urn:microsoft.com/office/officeart/2005/8/layout/hProcess10"/>
    <dgm:cxn modelId="{32183BFF-AD5D-4CC2-AB2C-62823BB19756}" type="presParOf" srcId="{5E582BC6-9BB4-469E-8DA9-7899E26611CC}" destId="{6CF2ECFF-2665-43CA-B45A-6B818586BDB7}" srcOrd="0" destOrd="0" presId="urn:microsoft.com/office/officeart/2005/8/layout/hProcess10"/>
    <dgm:cxn modelId="{FD624C42-F5F8-477C-85DB-9D4D1129EB32}" type="presParOf" srcId="{6CF2ECFF-2665-43CA-B45A-6B818586BDB7}" destId="{212B265C-A0CB-495A-8D47-CDD84CAC3DAF}" srcOrd="0" destOrd="0" presId="urn:microsoft.com/office/officeart/2005/8/layout/hProcess10"/>
    <dgm:cxn modelId="{7C302D37-4F8B-4C04-91EC-9A44A0B7E1CA}" type="presParOf" srcId="{6CF2ECFF-2665-43CA-B45A-6B818586BDB7}" destId="{9A08414D-2383-4518-8778-098D12E22C31}" srcOrd="1" destOrd="0" presId="urn:microsoft.com/office/officeart/2005/8/layout/hProcess10"/>
    <dgm:cxn modelId="{F4A0A7FC-2C4F-400D-AFEB-EC080A5206C3}" type="presParOf" srcId="{5E582BC6-9BB4-469E-8DA9-7899E26611CC}" destId="{C1740342-C4BD-43BF-9C53-DE69D6D457E7}" srcOrd="1" destOrd="0" presId="urn:microsoft.com/office/officeart/2005/8/layout/hProcess10"/>
    <dgm:cxn modelId="{C3E0AE76-794E-47BA-9FBD-224329C46B6C}" type="presParOf" srcId="{C1740342-C4BD-43BF-9C53-DE69D6D457E7}" destId="{B9989A00-58AB-471B-B05C-39DE3E1E69F7}" srcOrd="0" destOrd="0" presId="urn:microsoft.com/office/officeart/2005/8/layout/hProcess10"/>
    <dgm:cxn modelId="{F37F928E-C7B6-4912-95C1-F15034050D10}" type="presParOf" srcId="{5E582BC6-9BB4-469E-8DA9-7899E26611CC}" destId="{50F643DD-14CE-4488-A256-C6708121C2F3}" srcOrd="2" destOrd="0" presId="urn:microsoft.com/office/officeart/2005/8/layout/hProcess10"/>
    <dgm:cxn modelId="{C9F72EEB-121F-4487-9478-647593026BA2}" type="presParOf" srcId="{50F643DD-14CE-4488-A256-C6708121C2F3}" destId="{483A5EEB-C4BE-490C-B090-D09774557788}" srcOrd="0" destOrd="0" presId="urn:microsoft.com/office/officeart/2005/8/layout/hProcess10"/>
    <dgm:cxn modelId="{4081AA16-9FB7-42B3-92B8-1DE8B8F4DDBA}" type="presParOf" srcId="{50F643DD-14CE-4488-A256-C6708121C2F3}" destId="{CD317DEF-63CF-4643-BB4E-F28C3FC90D7F}" srcOrd="1" destOrd="0" presId="urn:microsoft.com/office/officeart/2005/8/layout/hProcess10"/>
    <dgm:cxn modelId="{3C2D8EA2-C254-4570-81A0-881D6F484F2A}" type="presParOf" srcId="{5E582BC6-9BB4-469E-8DA9-7899E26611CC}" destId="{58CD8DC6-B4CC-41B0-87C4-91A53A6E8836}" srcOrd="3" destOrd="0" presId="urn:microsoft.com/office/officeart/2005/8/layout/hProcess10"/>
    <dgm:cxn modelId="{EE1ABCDD-7838-4DE5-BF5B-326A5A373D96}" type="presParOf" srcId="{58CD8DC6-B4CC-41B0-87C4-91A53A6E8836}" destId="{96F6AF18-BF24-49F7-B918-55F289212C61}" srcOrd="0" destOrd="0" presId="urn:microsoft.com/office/officeart/2005/8/layout/hProcess10"/>
    <dgm:cxn modelId="{14B1DEF3-265B-4B70-A4FB-98F6B846092B}" type="presParOf" srcId="{5E582BC6-9BB4-469E-8DA9-7899E26611CC}" destId="{47C2DE78-65A3-4655-BAB4-7E15C8EB6288}" srcOrd="4" destOrd="0" presId="urn:microsoft.com/office/officeart/2005/8/layout/hProcess10"/>
    <dgm:cxn modelId="{9C910021-6582-4D88-A7EE-FBC14051034D}" type="presParOf" srcId="{47C2DE78-65A3-4655-BAB4-7E15C8EB6288}" destId="{71B25E75-7218-45E1-A2AB-65AEB4958773}" srcOrd="0" destOrd="0" presId="urn:microsoft.com/office/officeart/2005/8/layout/hProcess10"/>
    <dgm:cxn modelId="{1D9F4BAC-BF19-47B0-BCB5-7A83CC1D60F5}" type="presParOf" srcId="{47C2DE78-65A3-4655-BAB4-7E15C8EB6288}" destId="{F8A726BF-5245-47AA-8C11-5C9CCF639CFA}"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58036F6-0E2F-4488-A621-4DC97F4A1E7E}" type="doc">
      <dgm:prSet loTypeId="urn:microsoft.com/office/officeart/2005/8/layout/venn3" loCatId="relationship" qsTypeId="urn:microsoft.com/office/officeart/2005/8/quickstyle/simple1" qsCatId="simple" csTypeId="urn:microsoft.com/office/officeart/2005/8/colors/colorful3" csCatId="colorful" phldr="1"/>
      <dgm:spPr/>
      <dgm:t>
        <a:bodyPr/>
        <a:lstStyle/>
        <a:p>
          <a:endParaRPr lang="es-MX"/>
        </a:p>
      </dgm:t>
    </dgm:pt>
    <dgm:pt modelId="{D23BC86E-0968-4359-B391-7BEFCE0A99B6}">
      <dgm:prSet phldrT="[Texto]" custT="1"/>
      <dgm:spPr/>
      <dgm:t>
        <a:bodyPr/>
        <a:lstStyle/>
        <a:p>
          <a:pPr>
            <a:buAutoNum type="alphaLcParenR"/>
          </a:pPr>
          <a:r>
            <a:rPr lang="es-MX" sz="1400" dirty="0">
              <a:latin typeface="Arial" panose="020B0604020202020204" pitchFamily="34" charset="0"/>
              <a:cs typeface="Arial" panose="020B0604020202020204" pitchFamily="34" charset="0"/>
            </a:rPr>
            <a:t>Se clasifiquen indebidamente como confidenciales los datos personales</a:t>
          </a:r>
          <a:endParaRPr lang="es-MX" sz="1400" dirty="0"/>
        </a:p>
      </dgm:t>
    </dgm:pt>
    <dgm:pt modelId="{403FC97C-F4A1-44BB-BC43-74DDB1470A9C}" type="parTrans" cxnId="{05942157-F016-4960-B813-9307C9AC79FC}">
      <dgm:prSet/>
      <dgm:spPr/>
      <dgm:t>
        <a:bodyPr/>
        <a:lstStyle/>
        <a:p>
          <a:endParaRPr lang="es-MX" sz="2400"/>
        </a:p>
      </dgm:t>
    </dgm:pt>
    <dgm:pt modelId="{7A0ECE4C-AA66-4B34-AE4D-EEE1B9B66BBB}" type="sibTrans" cxnId="{05942157-F016-4960-B813-9307C9AC79FC}">
      <dgm:prSet/>
      <dgm:spPr/>
      <dgm:t>
        <a:bodyPr/>
        <a:lstStyle/>
        <a:p>
          <a:endParaRPr lang="es-MX" sz="2400"/>
        </a:p>
      </dgm:t>
    </dgm:pt>
    <dgm:pt modelId="{4B71B031-D213-44F8-BBB2-9EA8C5F9B916}">
      <dgm:prSet phldrT="[Texto]" custT="1"/>
      <dgm:spPr/>
      <dgm:t>
        <a:bodyPr/>
        <a:lstStyle/>
        <a:p>
          <a:pPr>
            <a:buAutoNum type="alphaLcParenR"/>
          </a:pPr>
          <a:r>
            <a:rPr lang="es-MX" sz="1600" dirty="0">
              <a:latin typeface="Arial" panose="020B0604020202020204" pitchFamily="34" charset="0"/>
              <a:cs typeface="Arial" panose="020B0604020202020204" pitchFamily="34" charset="0"/>
            </a:rPr>
            <a:t>Se declare su inexistencia</a:t>
          </a:r>
          <a:endParaRPr lang="es-MX" sz="1600" dirty="0"/>
        </a:p>
      </dgm:t>
    </dgm:pt>
    <dgm:pt modelId="{FFEAFF8B-78BE-45C4-89BB-1180F8D28459}" type="parTrans" cxnId="{DA5FBD1B-5878-4F9F-8FA7-E787F9020A5C}">
      <dgm:prSet/>
      <dgm:spPr/>
      <dgm:t>
        <a:bodyPr/>
        <a:lstStyle/>
        <a:p>
          <a:endParaRPr lang="es-MX" sz="2400"/>
        </a:p>
      </dgm:t>
    </dgm:pt>
    <dgm:pt modelId="{3D222B41-40FA-45CF-A928-B06E6F864469}" type="sibTrans" cxnId="{DA5FBD1B-5878-4F9F-8FA7-E787F9020A5C}">
      <dgm:prSet/>
      <dgm:spPr/>
      <dgm:t>
        <a:bodyPr/>
        <a:lstStyle/>
        <a:p>
          <a:endParaRPr lang="es-MX" sz="2400"/>
        </a:p>
      </dgm:t>
    </dgm:pt>
    <dgm:pt modelId="{F588C139-DC55-4725-815E-37DD8810ADF1}">
      <dgm:prSet phldrT="[Texto]" custT="1"/>
      <dgm:spPr/>
      <dgm:t>
        <a:bodyPr/>
        <a:lstStyle/>
        <a:p>
          <a:pPr>
            <a:buAutoNum type="alphaLcParenR"/>
          </a:pPr>
          <a:r>
            <a:rPr lang="es-MX" sz="1400" dirty="0">
              <a:latin typeface="Arial" panose="020B0604020202020204" pitchFamily="34" charset="0"/>
              <a:cs typeface="Arial" panose="020B0604020202020204" pitchFamily="34" charset="0"/>
            </a:rPr>
            <a:t>Se declare la incompetencia por el responsable</a:t>
          </a:r>
          <a:endParaRPr lang="es-MX" sz="1400" dirty="0"/>
        </a:p>
      </dgm:t>
    </dgm:pt>
    <dgm:pt modelId="{A793B00F-8E64-438C-803C-EA8FEB645C22}" type="parTrans" cxnId="{E846D2AF-7C97-4482-9148-FDE9CFB7E70D}">
      <dgm:prSet/>
      <dgm:spPr/>
      <dgm:t>
        <a:bodyPr/>
        <a:lstStyle/>
        <a:p>
          <a:endParaRPr lang="es-MX" sz="2400"/>
        </a:p>
      </dgm:t>
    </dgm:pt>
    <dgm:pt modelId="{CEE5FE92-1B36-4311-8BEC-A567ADBBF94A}" type="sibTrans" cxnId="{E846D2AF-7C97-4482-9148-FDE9CFB7E70D}">
      <dgm:prSet/>
      <dgm:spPr/>
      <dgm:t>
        <a:bodyPr/>
        <a:lstStyle/>
        <a:p>
          <a:endParaRPr lang="es-MX" sz="2400"/>
        </a:p>
      </dgm:t>
    </dgm:pt>
    <dgm:pt modelId="{DE5E4B10-72BD-4669-84B1-06A8DD3D9566}">
      <dgm:prSet phldrT="[Texto]" custT="1"/>
      <dgm:spPr/>
      <dgm:t>
        <a:bodyPr/>
        <a:lstStyle/>
        <a:p>
          <a:pPr>
            <a:buAutoNum type="alphaLcParenR"/>
          </a:pPr>
          <a:r>
            <a:rPr lang="es-MX" sz="1400" dirty="0">
              <a:latin typeface="Arial" panose="020B0604020202020204" pitchFamily="34" charset="0"/>
              <a:cs typeface="Arial" panose="020B0604020202020204" pitchFamily="34" charset="0"/>
            </a:rPr>
            <a:t>Se entreguen datos personales incompletos</a:t>
          </a:r>
          <a:endParaRPr lang="es-MX" sz="1400" dirty="0"/>
        </a:p>
      </dgm:t>
    </dgm:pt>
    <dgm:pt modelId="{A50A1EEA-769A-4113-AFE6-94CDFEE8D2B6}" type="parTrans" cxnId="{872482DA-A805-44F2-A925-3755C4C2C699}">
      <dgm:prSet/>
      <dgm:spPr/>
      <dgm:t>
        <a:bodyPr/>
        <a:lstStyle/>
        <a:p>
          <a:endParaRPr lang="es-MX" sz="2400"/>
        </a:p>
      </dgm:t>
    </dgm:pt>
    <dgm:pt modelId="{3318FE9F-E831-4F36-BD32-96E7BED75392}" type="sibTrans" cxnId="{872482DA-A805-44F2-A925-3755C4C2C699}">
      <dgm:prSet/>
      <dgm:spPr/>
      <dgm:t>
        <a:bodyPr/>
        <a:lstStyle/>
        <a:p>
          <a:endParaRPr lang="es-MX" sz="2400"/>
        </a:p>
      </dgm:t>
    </dgm:pt>
    <dgm:pt modelId="{F71855FE-951E-4350-A8BC-CA143B8DEDB0}">
      <dgm:prSet phldrT="[Texto]" custT="1"/>
      <dgm:spPr/>
      <dgm:t>
        <a:bodyPr/>
        <a:lstStyle/>
        <a:p>
          <a:pPr>
            <a:buAutoNum type="alphaLcParenR"/>
          </a:pPr>
          <a:r>
            <a:rPr lang="es-MX" sz="1400" dirty="0">
              <a:latin typeface="Arial" panose="020B0604020202020204" pitchFamily="34" charset="0"/>
              <a:cs typeface="Arial" panose="020B0604020202020204" pitchFamily="34" charset="0"/>
            </a:rPr>
            <a:t>Se entreguen datos personales que no correspondan a los solicitado</a:t>
          </a:r>
          <a:endParaRPr lang="es-MX" sz="1400" dirty="0"/>
        </a:p>
      </dgm:t>
    </dgm:pt>
    <dgm:pt modelId="{53E7ECBB-D5EF-4ADF-9471-EB787AA6B7EE}" type="parTrans" cxnId="{58516B18-79C4-4760-BB38-B185E319D693}">
      <dgm:prSet/>
      <dgm:spPr/>
      <dgm:t>
        <a:bodyPr/>
        <a:lstStyle/>
        <a:p>
          <a:endParaRPr lang="es-MX" sz="2400"/>
        </a:p>
      </dgm:t>
    </dgm:pt>
    <dgm:pt modelId="{5FBB95AF-D9E2-43FD-9272-FC6CFC046C22}" type="sibTrans" cxnId="{58516B18-79C4-4760-BB38-B185E319D693}">
      <dgm:prSet/>
      <dgm:spPr/>
      <dgm:t>
        <a:bodyPr/>
        <a:lstStyle/>
        <a:p>
          <a:endParaRPr lang="es-MX" sz="2400"/>
        </a:p>
      </dgm:t>
    </dgm:pt>
    <dgm:pt modelId="{58DC261C-4235-4B7B-8892-BCF3AD2714A2}">
      <dgm:prSet phldrT="[Texto]" custT="1"/>
      <dgm:spPr/>
      <dgm:t>
        <a:bodyPr/>
        <a:lstStyle/>
        <a:p>
          <a:pPr>
            <a:buAutoNum type="alphaLcParenR"/>
          </a:pPr>
          <a:r>
            <a:rPr lang="es-MX" sz="1400" dirty="0">
              <a:latin typeface="Arial" panose="020B0604020202020204" pitchFamily="34" charset="0"/>
              <a:cs typeface="Arial" panose="020B0604020202020204" pitchFamily="34" charset="0"/>
            </a:rPr>
            <a:t>Se niegue el acceso, rectificación, cancelación u oposición de datos personales </a:t>
          </a:r>
          <a:endParaRPr lang="es-MX" sz="1400" dirty="0"/>
        </a:p>
      </dgm:t>
    </dgm:pt>
    <dgm:pt modelId="{0404DDD4-8796-431A-8C1F-B08137D33EEC}" type="parTrans" cxnId="{D6801305-1F12-4EE2-A6D9-B398097389C0}">
      <dgm:prSet/>
      <dgm:spPr/>
      <dgm:t>
        <a:bodyPr/>
        <a:lstStyle/>
        <a:p>
          <a:endParaRPr lang="es-MX" sz="2400"/>
        </a:p>
      </dgm:t>
    </dgm:pt>
    <dgm:pt modelId="{C131309F-9949-4059-A3BE-55FF9CB6FB9C}" type="sibTrans" cxnId="{D6801305-1F12-4EE2-A6D9-B398097389C0}">
      <dgm:prSet/>
      <dgm:spPr/>
      <dgm:t>
        <a:bodyPr/>
        <a:lstStyle/>
        <a:p>
          <a:endParaRPr lang="es-MX" sz="2400"/>
        </a:p>
      </dgm:t>
    </dgm:pt>
    <dgm:pt modelId="{81C04169-1174-4A56-A79A-1E0A27A4F995}" type="pres">
      <dgm:prSet presAssocID="{B58036F6-0E2F-4488-A621-4DC97F4A1E7E}" presName="Name0" presStyleCnt="0">
        <dgm:presLayoutVars>
          <dgm:dir/>
          <dgm:resizeHandles val="exact"/>
        </dgm:presLayoutVars>
      </dgm:prSet>
      <dgm:spPr/>
    </dgm:pt>
    <dgm:pt modelId="{8A387D65-40CD-40EF-8983-E0EF3310BB57}" type="pres">
      <dgm:prSet presAssocID="{D23BC86E-0968-4359-B391-7BEFCE0A99B6}" presName="Name5" presStyleLbl="vennNode1" presStyleIdx="0" presStyleCnt="6" custScaleX="116518">
        <dgm:presLayoutVars>
          <dgm:bulletEnabled val="1"/>
        </dgm:presLayoutVars>
      </dgm:prSet>
      <dgm:spPr/>
    </dgm:pt>
    <dgm:pt modelId="{DB5C29EC-5027-4157-AAFE-7FB56B7FE02A}" type="pres">
      <dgm:prSet presAssocID="{7A0ECE4C-AA66-4B34-AE4D-EEE1B9B66BBB}" presName="space" presStyleCnt="0"/>
      <dgm:spPr/>
    </dgm:pt>
    <dgm:pt modelId="{8B3220D6-44E7-4F7A-8352-ECB1961FB9E3}" type="pres">
      <dgm:prSet presAssocID="{4B71B031-D213-44F8-BBB2-9EA8C5F9B916}" presName="Name5" presStyleLbl="vennNode1" presStyleIdx="1" presStyleCnt="6" custScaleX="109222">
        <dgm:presLayoutVars>
          <dgm:bulletEnabled val="1"/>
        </dgm:presLayoutVars>
      </dgm:prSet>
      <dgm:spPr/>
    </dgm:pt>
    <dgm:pt modelId="{90395E05-FED4-4EF7-A901-284D865340E7}" type="pres">
      <dgm:prSet presAssocID="{3D222B41-40FA-45CF-A928-B06E6F864469}" presName="space" presStyleCnt="0"/>
      <dgm:spPr/>
    </dgm:pt>
    <dgm:pt modelId="{FB5CCC18-E0F9-416C-8D0C-CF1DDE18339A}" type="pres">
      <dgm:prSet presAssocID="{F588C139-DC55-4725-815E-37DD8810ADF1}" presName="Name5" presStyleLbl="vennNode1" presStyleIdx="2" presStyleCnt="6" custScaleX="105595" custLinFactNeighborX="-2394">
        <dgm:presLayoutVars>
          <dgm:bulletEnabled val="1"/>
        </dgm:presLayoutVars>
      </dgm:prSet>
      <dgm:spPr/>
    </dgm:pt>
    <dgm:pt modelId="{097C4353-5F09-4A54-9AB3-3F6B73D431EE}" type="pres">
      <dgm:prSet presAssocID="{CEE5FE92-1B36-4311-8BEC-A567ADBBF94A}" presName="space" presStyleCnt="0"/>
      <dgm:spPr/>
    </dgm:pt>
    <dgm:pt modelId="{EF0EE448-1CA9-471C-BA8B-08D2F5586F48}" type="pres">
      <dgm:prSet presAssocID="{DE5E4B10-72BD-4669-84B1-06A8DD3D9566}" presName="Name5" presStyleLbl="vennNode1" presStyleIdx="3" presStyleCnt="6">
        <dgm:presLayoutVars>
          <dgm:bulletEnabled val="1"/>
        </dgm:presLayoutVars>
      </dgm:prSet>
      <dgm:spPr/>
    </dgm:pt>
    <dgm:pt modelId="{C1BC89A2-F109-4BFF-9D17-12652C1F3A03}" type="pres">
      <dgm:prSet presAssocID="{3318FE9F-E831-4F36-BD32-96E7BED75392}" presName="space" presStyleCnt="0"/>
      <dgm:spPr/>
    </dgm:pt>
    <dgm:pt modelId="{B4B5DCBE-6CB9-40DC-8421-3653C8361C1B}" type="pres">
      <dgm:prSet presAssocID="{F71855FE-951E-4350-A8BC-CA143B8DEDB0}" presName="Name5" presStyleLbl="vennNode1" presStyleIdx="4" presStyleCnt="6" custScaleX="109203">
        <dgm:presLayoutVars>
          <dgm:bulletEnabled val="1"/>
        </dgm:presLayoutVars>
      </dgm:prSet>
      <dgm:spPr/>
    </dgm:pt>
    <dgm:pt modelId="{EBDB2331-03C6-4B8C-944C-24866631B9A4}" type="pres">
      <dgm:prSet presAssocID="{5FBB95AF-D9E2-43FD-9272-FC6CFC046C22}" presName="space" presStyleCnt="0"/>
      <dgm:spPr/>
    </dgm:pt>
    <dgm:pt modelId="{B2EFDC89-A8F2-4CDA-90A8-8A83A74B1FCC}" type="pres">
      <dgm:prSet presAssocID="{58DC261C-4235-4B7B-8892-BCF3AD2714A2}" presName="Name5" presStyleLbl="vennNode1" presStyleIdx="5" presStyleCnt="6" custLinFactNeighborX="306" custLinFactNeighborY="516">
        <dgm:presLayoutVars>
          <dgm:bulletEnabled val="1"/>
        </dgm:presLayoutVars>
      </dgm:prSet>
      <dgm:spPr/>
    </dgm:pt>
  </dgm:ptLst>
  <dgm:cxnLst>
    <dgm:cxn modelId="{D6801305-1F12-4EE2-A6D9-B398097389C0}" srcId="{B58036F6-0E2F-4488-A621-4DC97F4A1E7E}" destId="{58DC261C-4235-4B7B-8892-BCF3AD2714A2}" srcOrd="5" destOrd="0" parTransId="{0404DDD4-8796-431A-8C1F-B08137D33EEC}" sibTransId="{C131309F-9949-4059-A3BE-55FF9CB6FB9C}"/>
    <dgm:cxn modelId="{58516B18-79C4-4760-BB38-B185E319D693}" srcId="{B58036F6-0E2F-4488-A621-4DC97F4A1E7E}" destId="{F71855FE-951E-4350-A8BC-CA143B8DEDB0}" srcOrd="4" destOrd="0" parTransId="{53E7ECBB-D5EF-4ADF-9471-EB787AA6B7EE}" sibTransId="{5FBB95AF-D9E2-43FD-9272-FC6CFC046C22}"/>
    <dgm:cxn modelId="{DA5FBD1B-5878-4F9F-8FA7-E787F9020A5C}" srcId="{B58036F6-0E2F-4488-A621-4DC97F4A1E7E}" destId="{4B71B031-D213-44F8-BBB2-9EA8C5F9B916}" srcOrd="1" destOrd="0" parTransId="{FFEAFF8B-78BE-45C4-89BB-1180F8D28459}" sibTransId="{3D222B41-40FA-45CF-A928-B06E6F864469}"/>
    <dgm:cxn modelId="{9BBD1431-1558-44D9-8002-D41CC9F07293}" type="presOf" srcId="{F588C139-DC55-4725-815E-37DD8810ADF1}" destId="{FB5CCC18-E0F9-416C-8D0C-CF1DDE18339A}" srcOrd="0" destOrd="0" presId="urn:microsoft.com/office/officeart/2005/8/layout/venn3"/>
    <dgm:cxn modelId="{77454467-CF32-465A-BF46-9CEC748AAD8D}" type="presOf" srcId="{D23BC86E-0968-4359-B391-7BEFCE0A99B6}" destId="{8A387D65-40CD-40EF-8983-E0EF3310BB57}" srcOrd="0" destOrd="0" presId="urn:microsoft.com/office/officeart/2005/8/layout/venn3"/>
    <dgm:cxn modelId="{05942157-F016-4960-B813-9307C9AC79FC}" srcId="{B58036F6-0E2F-4488-A621-4DC97F4A1E7E}" destId="{D23BC86E-0968-4359-B391-7BEFCE0A99B6}" srcOrd="0" destOrd="0" parTransId="{403FC97C-F4A1-44BB-BC43-74DDB1470A9C}" sibTransId="{7A0ECE4C-AA66-4B34-AE4D-EEE1B9B66BBB}"/>
    <dgm:cxn modelId="{9EF9229F-1679-480B-A4F1-2C882DB39BEE}" type="presOf" srcId="{DE5E4B10-72BD-4669-84B1-06A8DD3D9566}" destId="{EF0EE448-1CA9-471C-BA8B-08D2F5586F48}" srcOrd="0" destOrd="0" presId="urn:microsoft.com/office/officeart/2005/8/layout/venn3"/>
    <dgm:cxn modelId="{7B9703A0-9794-4307-A4B7-B6CD62009E5C}" type="presOf" srcId="{F71855FE-951E-4350-A8BC-CA143B8DEDB0}" destId="{B4B5DCBE-6CB9-40DC-8421-3653C8361C1B}" srcOrd="0" destOrd="0" presId="urn:microsoft.com/office/officeart/2005/8/layout/venn3"/>
    <dgm:cxn modelId="{E846D2AF-7C97-4482-9148-FDE9CFB7E70D}" srcId="{B58036F6-0E2F-4488-A621-4DC97F4A1E7E}" destId="{F588C139-DC55-4725-815E-37DD8810ADF1}" srcOrd="2" destOrd="0" parTransId="{A793B00F-8E64-438C-803C-EA8FEB645C22}" sibTransId="{CEE5FE92-1B36-4311-8BEC-A567ADBBF94A}"/>
    <dgm:cxn modelId="{B4A204C9-0F3B-4D42-A290-1B5A39DCCA5E}" type="presOf" srcId="{58DC261C-4235-4B7B-8892-BCF3AD2714A2}" destId="{B2EFDC89-A8F2-4CDA-90A8-8A83A74B1FCC}" srcOrd="0" destOrd="0" presId="urn:microsoft.com/office/officeart/2005/8/layout/venn3"/>
    <dgm:cxn modelId="{872482DA-A805-44F2-A925-3755C4C2C699}" srcId="{B58036F6-0E2F-4488-A621-4DC97F4A1E7E}" destId="{DE5E4B10-72BD-4669-84B1-06A8DD3D9566}" srcOrd="3" destOrd="0" parTransId="{A50A1EEA-769A-4113-AFE6-94CDFEE8D2B6}" sibTransId="{3318FE9F-E831-4F36-BD32-96E7BED75392}"/>
    <dgm:cxn modelId="{733740ED-1E6D-4FFA-B691-E716381D021F}" type="presOf" srcId="{B58036F6-0E2F-4488-A621-4DC97F4A1E7E}" destId="{81C04169-1174-4A56-A79A-1E0A27A4F995}" srcOrd="0" destOrd="0" presId="urn:microsoft.com/office/officeart/2005/8/layout/venn3"/>
    <dgm:cxn modelId="{A83264F0-7062-49CD-82E3-F4A8F44771E0}" type="presOf" srcId="{4B71B031-D213-44F8-BBB2-9EA8C5F9B916}" destId="{8B3220D6-44E7-4F7A-8352-ECB1961FB9E3}" srcOrd="0" destOrd="0" presId="urn:microsoft.com/office/officeart/2005/8/layout/venn3"/>
    <dgm:cxn modelId="{4654ECEF-CCC6-455E-9A47-53292410AF11}" type="presParOf" srcId="{81C04169-1174-4A56-A79A-1E0A27A4F995}" destId="{8A387D65-40CD-40EF-8983-E0EF3310BB57}" srcOrd="0" destOrd="0" presId="urn:microsoft.com/office/officeart/2005/8/layout/venn3"/>
    <dgm:cxn modelId="{1F924ACD-2D73-4A59-9528-6BE61C049CE7}" type="presParOf" srcId="{81C04169-1174-4A56-A79A-1E0A27A4F995}" destId="{DB5C29EC-5027-4157-AAFE-7FB56B7FE02A}" srcOrd="1" destOrd="0" presId="urn:microsoft.com/office/officeart/2005/8/layout/venn3"/>
    <dgm:cxn modelId="{3A1410C8-0B9F-4676-A4A5-AFA8D4A35E2B}" type="presParOf" srcId="{81C04169-1174-4A56-A79A-1E0A27A4F995}" destId="{8B3220D6-44E7-4F7A-8352-ECB1961FB9E3}" srcOrd="2" destOrd="0" presId="urn:microsoft.com/office/officeart/2005/8/layout/venn3"/>
    <dgm:cxn modelId="{C985FDDF-C0B0-4DDC-9F34-2D613C451727}" type="presParOf" srcId="{81C04169-1174-4A56-A79A-1E0A27A4F995}" destId="{90395E05-FED4-4EF7-A901-284D865340E7}" srcOrd="3" destOrd="0" presId="urn:microsoft.com/office/officeart/2005/8/layout/venn3"/>
    <dgm:cxn modelId="{0F8C91BA-5475-4E3A-92BA-906617EADCCB}" type="presParOf" srcId="{81C04169-1174-4A56-A79A-1E0A27A4F995}" destId="{FB5CCC18-E0F9-416C-8D0C-CF1DDE18339A}" srcOrd="4" destOrd="0" presId="urn:microsoft.com/office/officeart/2005/8/layout/venn3"/>
    <dgm:cxn modelId="{6B0DA612-2D1C-4D1A-9C61-174BF5F9F35A}" type="presParOf" srcId="{81C04169-1174-4A56-A79A-1E0A27A4F995}" destId="{097C4353-5F09-4A54-9AB3-3F6B73D431EE}" srcOrd="5" destOrd="0" presId="urn:microsoft.com/office/officeart/2005/8/layout/venn3"/>
    <dgm:cxn modelId="{95A543E8-69A3-458E-B9CD-501C96519C22}" type="presParOf" srcId="{81C04169-1174-4A56-A79A-1E0A27A4F995}" destId="{EF0EE448-1CA9-471C-BA8B-08D2F5586F48}" srcOrd="6" destOrd="0" presId="urn:microsoft.com/office/officeart/2005/8/layout/venn3"/>
    <dgm:cxn modelId="{268F92CB-D3D4-4E54-81D2-1C07D4248B74}" type="presParOf" srcId="{81C04169-1174-4A56-A79A-1E0A27A4F995}" destId="{C1BC89A2-F109-4BFF-9D17-12652C1F3A03}" srcOrd="7" destOrd="0" presId="urn:microsoft.com/office/officeart/2005/8/layout/venn3"/>
    <dgm:cxn modelId="{F595C9CE-61AE-44B2-9246-0E5D209C094B}" type="presParOf" srcId="{81C04169-1174-4A56-A79A-1E0A27A4F995}" destId="{B4B5DCBE-6CB9-40DC-8421-3653C8361C1B}" srcOrd="8" destOrd="0" presId="urn:microsoft.com/office/officeart/2005/8/layout/venn3"/>
    <dgm:cxn modelId="{A9B0AB04-CC60-4447-B690-EA85C50C4BA5}" type="presParOf" srcId="{81C04169-1174-4A56-A79A-1E0A27A4F995}" destId="{EBDB2331-03C6-4B8C-944C-24866631B9A4}" srcOrd="9" destOrd="0" presId="urn:microsoft.com/office/officeart/2005/8/layout/venn3"/>
    <dgm:cxn modelId="{BDD2A698-29F8-48D3-8307-2E9000085F8F}" type="presParOf" srcId="{81C04169-1174-4A56-A79A-1E0A27A4F995}" destId="{B2EFDC89-A8F2-4CDA-90A8-8A83A74B1FCC}" srcOrd="10"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E3BF4F-7C65-49DA-AA43-5869798920D9}" type="doc">
      <dgm:prSet loTypeId="urn:microsoft.com/office/officeart/2005/8/layout/pList2" loCatId="list" qsTypeId="urn:microsoft.com/office/officeart/2005/8/quickstyle/simple4" qsCatId="simple" csTypeId="urn:microsoft.com/office/officeart/2005/8/colors/colorful1" csCatId="colorful" phldr="1"/>
      <dgm:spPr/>
    </dgm:pt>
    <dgm:pt modelId="{0F18F0E5-1E38-4F8D-A26F-8AED57982CBA}">
      <dgm:prSet phldrT="[Texto]" custT="1"/>
      <dgm:spPr/>
      <dgm:t>
        <a:bodyPr anchor="t"/>
        <a:lstStyle/>
        <a:p>
          <a:r>
            <a:rPr lang="es-MX" sz="1800" b="1" dirty="0">
              <a:solidFill>
                <a:schemeClr val="tx1"/>
              </a:solidFill>
              <a:latin typeface="Arial" panose="020B0604020202020204" pitchFamily="34" charset="0"/>
              <a:cs typeface="Arial" panose="020B0604020202020204" pitchFamily="34" charset="0"/>
            </a:rPr>
            <a:t>TITULAR</a:t>
          </a:r>
        </a:p>
        <a:p>
          <a:r>
            <a:rPr lang="es-MX" sz="1800" dirty="0">
              <a:solidFill>
                <a:schemeClr val="tx1"/>
              </a:solidFill>
              <a:latin typeface="Arial" panose="020B0604020202020204" pitchFamily="34" charset="0"/>
              <a:cs typeface="Arial" panose="020B0604020202020204" pitchFamily="34" charset="0"/>
            </a:rPr>
            <a:t>Persona física a quien corresponden los datos personales</a:t>
          </a:r>
          <a:endParaRPr lang="es-MX" sz="1800" b="1" dirty="0">
            <a:solidFill>
              <a:schemeClr val="tx1"/>
            </a:solidFill>
            <a:latin typeface="Arial" panose="020B0604020202020204" pitchFamily="34" charset="0"/>
            <a:cs typeface="Arial" panose="020B0604020202020204" pitchFamily="34" charset="0"/>
          </a:endParaRPr>
        </a:p>
      </dgm:t>
    </dgm:pt>
    <dgm:pt modelId="{490A2781-2207-4C85-9269-76E10C4953BC}" type="parTrans" cxnId="{49320ECD-C570-47FD-A524-34EE3040F610}">
      <dgm:prSet/>
      <dgm:spPr/>
      <dgm:t>
        <a:bodyPr/>
        <a:lstStyle/>
        <a:p>
          <a:endParaRPr lang="es-MX" b="1">
            <a:solidFill>
              <a:schemeClr val="tx1"/>
            </a:solidFill>
          </a:endParaRPr>
        </a:p>
      </dgm:t>
    </dgm:pt>
    <dgm:pt modelId="{389A1D8D-BD94-4F96-8BDD-4F5AE0F535A5}" type="sibTrans" cxnId="{49320ECD-C570-47FD-A524-34EE3040F610}">
      <dgm:prSet/>
      <dgm:spPr/>
      <dgm:t>
        <a:bodyPr/>
        <a:lstStyle/>
        <a:p>
          <a:endParaRPr lang="es-MX" b="1">
            <a:solidFill>
              <a:schemeClr val="tx1"/>
            </a:solidFill>
          </a:endParaRPr>
        </a:p>
      </dgm:t>
    </dgm:pt>
    <dgm:pt modelId="{93D4AEB1-A056-489A-8814-494C8320FCF9}">
      <dgm:prSet custT="1"/>
      <dgm:spPr/>
      <dgm:t>
        <a:bodyPr anchor="t"/>
        <a:lstStyle/>
        <a:p>
          <a:r>
            <a:rPr lang="es-MX" sz="1800" b="1" dirty="0">
              <a:solidFill>
                <a:schemeClr val="tx1"/>
              </a:solidFill>
              <a:latin typeface="Arial" panose="020B0604020202020204" pitchFamily="34" charset="0"/>
              <a:cs typeface="Arial" panose="020B0604020202020204" pitchFamily="34" charset="0"/>
            </a:rPr>
            <a:t>RESPONSABLE</a:t>
          </a:r>
        </a:p>
        <a:p>
          <a:r>
            <a:rPr lang="es-MX" sz="1800" dirty="0">
              <a:solidFill>
                <a:schemeClr val="tx1"/>
              </a:solidFill>
              <a:latin typeface="Arial" panose="020B0604020202020204" pitchFamily="34" charset="0"/>
              <a:cs typeface="Arial" panose="020B0604020202020204" pitchFamily="34" charset="0"/>
            </a:rPr>
            <a:t>Los sujetos obligados por la LGPDPPSO y Leyes Estatales de protección de datos personales.</a:t>
          </a:r>
          <a:endParaRPr lang="es-MX" sz="1800" b="1" dirty="0">
            <a:solidFill>
              <a:schemeClr val="tx1"/>
            </a:solidFill>
            <a:latin typeface="Arial" panose="020B0604020202020204" pitchFamily="34" charset="0"/>
            <a:cs typeface="Arial" panose="020B0604020202020204" pitchFamily="34" charset="0"/>
          </a:endParaRPr>
        </a:p>
      </dgm:t>
    </dgm:pt>
    <dgm:pt modelId="{F9C4A3E0-60A1-4804-A38A-3C9265DA0157}" type="parTrans" cxnId="{7D9D66C0-EAE5-4510-9E09-4A8FB5A8A931}">
      <dgm:prSet/>
      <dgm:spPr/>
      <dgm:t>
        <a:bodyPr/>
        <a:lstStyle/>
        <a:p>
          <a:endParaRPr lang="es-MX" b="1">
            <a:solidFill>
              <a:schemeClr val="tx1"/>
            </a:solidFill>
          </a:endParaRPr>
        </a:p>
      </dgm:t>
    </dgm:pt>
    <dgm:pt modelId="{891A1697-9D2D-40F1-AA6D-B738D3E57C7D}" type="sibTrans" cxnId="{7D9D66C0-EAE5-4510-9E09-4A8FB5A8A931}">
      <dgm:prSet/>
      <dgm:spPr/>
      <dgm:t>
        <a:bodyPr/>
        <a:lstStyle/>
        <a:p>
          <a:endParaRPr lang="es-MX" b="1">
            <a:solidFill>
              <a:schemeClr val="tx1"/>
            </a:solidFill>
          </a:endParaRPr>
        </a:p>
      </dgm:t>
    </dgm:pt>
    <dgm:pt modelId="{77BF024D-525C-421A-8253-B682450F81A7}">
      <dgm:prSet custT="1"/>
      <dgm:spPr/>
      <dgm:t>
        <a:bodyPr anchor="ctr"/>
        <a:lstStyle/>
        <a:p>
          <a:pPr algn="ctr"/>
          <a:r>
            <a:rPr lang="es-MX" sz="1600" b="1" dirty="0">
              <a:solidFill>
                <a:schemeClr val="tx1"/>
              </a:solidFill>
              <a:latin typeface="Arial" panose="020B0604020202020204" pitchFamily="34" charset="0"/>
              <a:cs typeface="Arial" panose="020B0604020202020204" pitchFamily="34" charset="0"/>
            </a:rPr>
            <a:t>ENCARGADO</a:t>
          </a:r>
        </a:p>
        <a:p>
          <a:pPr algn="ctr"/>
          <a:r>
            <a:rPr lang="es-MX" sz="1600" dirty="0">
              <a:solidFill>
                <a:schemeClr val="tx1"/>
              </a:solidFill>
              <a:latin typeface="Arial" panose="020B0604020202020204" pitchFamily="34" charset="0"/>
              <a:cs typeface="Arial" panose="020B0604020202020204" pitchFamily="34" charset="0"/>
            </a:rPr>
            <a:t>Persona física o jurídica, pública o privada,</a:t>
          </a:r>
          <a:r>
            <a:rPr lang="es-MX" sz="1600" i="1" dirty="0">
              <a:solidFill>
                <a:schemeClr val="tx1"/>
              </a:solidFill>
              <a:latin typeface="Arial" panose="020B0604020202020204" pitchFamily="34" charset="0"/>
              <a:cs typeface="Arial" panose="020B0604020202020204" pitchFamily="34" charset="0"/>
            </a:rPr>
            <a:t> </a:t>
          </a:r>
          <a:r>
            <a:rPr lang="es-MX" sz="1600" dirty="0">
              <a:solidFill>
                <a:schemeClr val="tx1"/>
              </a:solidFill>
              <a:latin typeface="Arial" panose="020B0604020202020204" pitchFamily="34" charset="0"/>
              <a:cs typeface="Arial" panose="020B0604020202020204" pitchFamily="34" charset="0"/>
            </a:rPr>
            <a:t>ajena a la organización del responsable, que trata datos personales en nombre y por cuenta de éste.</a:t>
          </a:r>
          <a:endParaRPr lang="es-MX" sz="1600" b="1" dirty="0">
            <a:solidFill>
              <a:schemeClr val="tx1"/>
            </a:solidFill>
            <a:latin typeface="Arial" panose="020B0604020202020204" pitchFamily="34" charset="0"/>
            <a:cs typeface="Arial" panose="020B0604020202020204" pitchFamily="34" charset="0"/>
          </a:endParaRPr>
        </a:p>
      </dgm:t>
    </dgm:pt>
    <dgm:pt modelId="{CFC14009-C432-49D9-90FE-93B394844452}" type="parTrans" cxnId="{28D9D6E2-8641-4747-AF6D-A9E5E84F3A3E}">
      <dgm:prSet/>
      <dgm:spPr/>
      <dgm:t>
        <a:bodyPr/>
        <a:lstStyle/>
        <a:p>
          <a:endParaRPr lang="es-MX" b="1">
            <a:solidFill>
              <a:schemeClr val="tx1"/>
            </a:solidFill>
          </a:endParaRPr>
        </a:p>
      </dgm:t>
    </dgm:pt>
    <dgm:pt modelId="{C56DDBCE-3E1D-4979-A16B-887C0E0868C4}" type="sibTrans" cxnId="{28D9D6E2-8641-4747-AF6D-A9E5E84F3A3E}">
      <dgm:prSet/>
      <dgm:spPr/>
      <dgm:t>
        <a:bodyPr/>
        <a:lstStyle/>
        <a:p>
          <a:endParaRPr lang="es-MX" b="1">
            <a:solidFill>
              <a:schemeClr val="tx1"/>
            </a:solidFill>
          </a:endParaRPr>
        </a:p>
      </dgm:t>
    </dgm:pt>
    <dgm:pt modelId="{96CBE26E-6C91-4A73-8815-519B3052F0FA}" type="pres">
      <dgm:prSet presAssocID="{4BE3BF4F-7C65-49DA-AA43-5869798920D9}" presName="Name0" presStyleCnt="0">
        <dgm:presLayoutVars>
          <dgm:dir/>
          <dgm:resizeHandles val="exact"/>
        </dgm:presLayoutVars>
      </dgm:prSet>
      <dgm:spPr/>
    </dgm:pt>
    <dgm:pt modelId="{1A51F959-A26F-4939-ACAE-64C5AE58FD70}" type="pres">
      <dgm:prSet presAssocID="{4BE3BF4F-7C65-49DA-AA43-5869798920D9}" presName="bkgdShp" presStyleLbl="alignAccFollowNode1" presStyleIdx="0" presStyleCnt="1" custLinFactNeighborY="14835">
        <dgm:style>
          <a:lnRef idx="2">
            <a:schemeClr val="accent3"/>
          </a:lnRef>
          <a:fillRef idx="1">
            <a:schemeClr val="lt1"/>
          </a:fillRef>
          <a:effectRef idx="0">
            <a:schemeClr val="accent3"/>
          </a:effectRef>
          <a:fontRef idx="minor">
            <a:schemeClr val="dk1"/>
          </a:fontRef>
        </dgm:style>
      </dgm:prSet>
      <dgm:spPr/>
    </dgm:pt>
    <dgm:pt modelId="{85CAC8E4-B952-4EDB-9D71-B921D340C533}" type="pres">
      <dgm:prSet presAssocID="{4BE3BF4F-7C65-49DA-AA43-5869798920D9}" presName="linComp" presStyleCnt="0"/>
      <dgm:spPr/>
    </dgm:pt>
    <dgm:pt modelId="{F6FD9F24-0C8C-43C5-8833-051CEDCCC96D}" type="pres">
      <dgm:prSet presAssocID="{0F18F0E5-1E38-4F8D-A26F-8AED57982CBA}" presName="compNode" presStyleCnt="0"/>
      <dgm:spPr/>
    </dgm:pt>
    <dgm:pt modelId="{0261E1E4-0D6D-4EA2-B79C-6ED35E199ED2}" type="pres">
      <dgm:prSet presAssocID="{0F18F0E5-1E38-4F8D-A26F-8AED57982CBA}" presName="node" presStyleLbl="node1" presStyleIdx="0" presStyleCnt="3">
        <dgm:presLayoutVars>
          <dgm:bulletEnabled val="1"/>
        </dgm:presLayoutVars>
      </dgm:prSet>
      <dgm:spPr/>
    </dgm:pt>
    <dgm:pt modelId="{CAFC9541-E18C-467F-A2C3-65B458F336CC}" type="pres">
      <dgm:prSet presAssocID="{0F18F0E5-1E38-4F8D-A26F-8AED57982CBA}" presName="invisiNode" presStyleLbl="node1" presStyleIdx="0" presStyleCnt="3"/>
      <dgm:spPr/>
    </dgm:pt>
    <dgm:pt modelId="{61F8AED7-5807-4FD9-8510-79BDDD9C84C6}" type="pres">
      <dgm:prSet presAssocID="{0F18F0E5-1E38-4F8D-A26F-8AED57982CBA}" presName="imagNode" presStyleLbl="fgImgPlace1" presStyleIdx="0" presStyleCnt="3" custLinFactNeighborY="13851"/>
      <dgm:spPr>
        <a:blipFill>
          <a:blip xmlns:r="http://schemas.openxmlformats.org/officeDocument/2006/relationships" r:embed="rId1"/>
          <a:srcRect/>
          <a:stretch>
            <a:fillRect t="-7000" b="-7000"/>
          </a:stretch>
        </a:blipFill>
      </dgm:spPr>
    </dgm:pt>
    <dgm:pt modelId="{DABDB189-897D-40CD-B54B-C57E76336EFE}" type="pres">
      <dgm:prSet presAssocID="{389A1D8D-BD94-4F96-8BDD-4F5AE0F535A5}" presName="sibTrans" presStyleLbl="sibTrans2D1" presStyleIdx="0" presStyleCnt="0"/>
      <dgm:spPr/>
    </dgm:pt>
    <dgm:pt modelId="{61447399-846F-4D47-83EB-BEFC3BFE712E}" type="pres">
      <dgm:prSet presAssocID="{93D4AEB1-A056-489A-8814-494C8320FCF9}" presName="compNode" presStyleCnt="0"/>
      <dgm:spPr/>
    </dgm:pt>
    <dgm:pt modelId="{EE539DB6-EE62-4FC7-A5C5-A317655FB5F0}" type="pres">
      <dgm:prSet presAssocID="{93D4AEB1-A056-489A-8814-494C8320FCF9}" presName="node" presStyleLbl="node1" presStyleIdx="1" presStyleCnt="3">
        <dgm:presLayoutVars>
          <dgm:bulletEnabled val="1"/>
        </dgm:presLayoutVars>
      </dgm:prSet>
      <dgm:spPr/>
    </dgm:pt>
    <dgm:pt modelId="{AC0BC1F3-F6AF-457F-8A41-6272882B6D8A}" type="pres">
      <dgm:prSet presAssocID="{93D4AEB1-A056-489A-8814-494C8320FCF9}" presName="invisiNode" presStyleLbl="node1" presStyleIdx="1" presStyleCnt="3"/>
      <dgm:spPr/>
    </dgm:pt>
    <dgm:pt modelId="{3A12E9E7-B72A-4B18-A1E1-42FAACC6F2D9}" type="pres">
      <dgm:prSet presAssocID="{93D4AEB1-A056-489A-8814-494C8320FCF9}" presName="imagNode" presStyleLbl="fgImgPlace1" presStyleIdx="1" presStyleCnt="3" custScaleX="100000" custScaleY="100000" custLinFactNeighborY="13851"/>
      <dgm:spPr>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dgm:spPr>
    </dgm:pt>
    <dgm:pt modelId="{61A74628-7163-44D0-B269-EB4C2048A843}" type="pres">
      <dgm:prSet presAssocID="{891A1697-9D2D-40F1-AA6D-B738D3E57C7D}" presName="sibTrans" presStyleLbl="sibTrans2D1" presStyleIdx="0" presStyleCnt="0"/>
      <dgm:spPr/>
    </dgm:pt>
    <dgm:pt modelId="{A8D333F5-C274-4078-A618-8EC4B4A173E6}" type="pres">
      <dgm:prSet presAssocID="{77BF024D-525C-421A-8253-B682450F81A7}" presName="compNode" presStyleCnt="0"/>
      <dgm:spPr/>
    </dgm:pt>
    <dgm:pt modelId="{9474C2DF-3876-4A15-B5A0-E76CBBCFABEA}" type="pres">
      <dgm:prSet presAssocID="{77BF024D-525C-421A-8253-B682450F81A7}" presName="node" presStyleLbl="node1" presStyleIdx="2" presStyleCnt="3">
        <dgm:presLayoutVars>
          <dgm:bulletEnabled val="1"/>
        </dgm:presLayoutVars>
      </dgm:prSet>
      <dgm:spPr/>
    </dgm:pt>
    <dgm:pt modelId="{0EDB4CD1-90DE-49BF-8BDB-906519DB8E8A}" type="pres">
      <dgm:prSet presAssocID="{77BF024D-525C-421A-8253-B682450F81A7}" presName="invisiNode" presStyleLbl="node1" presStyleIdx="2" presStyleCnt="3"/>
      <dgm:spPr/>
    </dgm:pt>
    <dgm:pt modelId="{E6BA7A31-7969-4B65-A4FF-689B54B39FA3}" type="pres">
      <dgm:prSet presAssocID="{77BF024D-525C-421A-8253-B682450F81A7}" presName="imagNode" presStyleLbl="fgImgPlace1" presStyleIdx="2" presStyleCnt="3" custLinFactNeighborY="13851"/>
      <dgm:spPr>
        <a:blipFill>
          <a:blip xmlns:r="http://schemas.openxmlformats.org/officeDocument/2006/relationships" r:embed="rId3">
            <a:extLst>
              <a:ext uri="{28A0092B-C50C-407E-A947-70E740481C1C}">
                <a14:useLocalDpi xmlns:a14="http://schemas.microsoft.com/office/drawing/2010/main" val="0"/>
              </a:ext>
            </a:extLst>
          </a:blip>
          <a:srcRect/>
          <a:stretch>
            <a:fillRect l="-19000" r="-19000"/>
          </a:stretch>
        </a:blipFill>
      </dgm:spPr>
    </dgm:pt>
  </dgm:ptLst>
  <dgm:cxnLst>
    <dgm:cxn modelId="{EE77FD01-3234-4DF6-9F61-C4B74B3E841D}" type="presOf" srcId="{389A1D8D-BD94-4F96-8BDD-4F5AE0F535A5}" destId="{DABDB189-897D-40CD-B54B-C57E76336EFE}" srcOrd="0" destOrd="0" presId="urn:microsoft.com/office/officeart/2005/8/layout/pList2"/>
    <dgm:cxn modelId="{41BCAC30-28AC-4476-B9BC-2D46F3C0122B}" type="presOf" srcId="{4BE3BF4F-7C65-49DA-AA43-5869798920D9}" destId="{96CBE26E-6C91-4A73-8815-519B3052F0FA}" srcOrd="0" destOrd="0" presId="urn:microsoft.com/office/officeart/2005/8/layout/pList2"/>
    <dgm:cxn modelId="{57BB1063-01B1-4D1A-A204-F325DB03F1FB}" type="presOf" srcId="{0F18F0E5-1E38-4F8D-A26F-8AED57982CBA}" destId="{0261E1E4-0D6D-4EA2-B79C-6ED35E199ED2}" srcOrd="0" destOrd="0" presId="urn:microsoft.com/office/officeart/2005/8/layout/pList2"/>
    <dgm:cxn modelId="{A2513668-B933-4E4C-ABFA-9D07C259E090}" type="presOf" srcId="{77BF024D-525C-421A-8253-B682450F81A7}" destId="{9474C2DF-3876-4A15-B5A0-E76CBBCFABEA}" srcOrd="0" destOrd="0" presId="urn:microsoft.com/office/officeart/2005/8/layout/pList2"/>
    <dgm:cxn modelId="{1ACF106E-7265-4B22-841D-A147C2E5D490}" type="presOf" srcId="{93D4AEB1-A056-489A-8814-494C8320FCF9}" destId="{EE539DB6-EE62-4FC7-A5C5-A317655FB5F0}" srcOrd="0" destOrd="0" presId="urn:microsoft.com/office/officeart/2005/8/layout/pList2"/>
    <dgm:cxn modelId="{FD9E9476-C958-4E0E-86A9-BAFAA29AFC9B}" type="presOf" srcId="{891A1697-9D2D-40F1-AA6D-B738D3E57C7D}" destId="{61A74628-7163-44D0-B269-EB4C2048A843}" srcOrd="0" destOrd="0" presId="urn:microsoft.com/office/officeart/2005/8/layout/pList2"/>
    <dgm:cxn modelId="{7D9D66C0-EAE5-4510-9E09-4A8FB5A8A931}" srcId="{4BE3BF4F-7C65-49DA-AA43-5869798920D9}" destId="{93D4AEB1-A056-489A-8814-494C8320FCF9}" srcOrd="1" destOrd="0" parTransId="{F9C4A3E0-60A1-4804-A38A-3C9265DA0157}" sibTransId="{891A1697-9D2D-40F1-AA6D-B738D3E57C7D}"/>
    <dgm:cxn modelId="{49320ECD-C570-47FD-A524-34EE3040F610}" srcId="{4BE3BF4F-7C65-49DA-AA43-5869798920D9}" destId="{0F18F0E5-1E38-4F8D-A26F-8AED57982CBA}" srcOrd="0" destOrd="0" parTransId="{490A2781-2207-4C85-9269-76E10C4953BC}" sibTransId="{389A1D8D-BD94-4F96-8BDD-4F5AE0F535A5}"/>
    <dgm:cxn modelId="{28D9D6E2-8641-4747-AF6D-A9E5E84F3A3E}" srcId="{4BE3BF4F-7C65-49DA-AA43-5869798920D9}" destId="{77BF024D-525C-421A-8253-B682450F81A7}" srcOrd="2" destOrd="0" parTransId="{CFC14009-C432-49D9-90FE-93B394844452}" sibTransId="{C56DDBCE-3E1D-4979-A16B-887C0E0868C4}"/>
    <dgm:cxn modelId="{3D8CFCD0-949E-4DA3-AD73-D70F7EBC54E9}" type="presParOf" srcId="{96CBE26E-6C91-4A73-8815-519B3052F0FA}" destId="{1A51F959-A26F-4939-ACAE-64C5AE58FD70}" srcOrd="0" destOrd="0" presId="urn:microsoft.com/office/officeart/2005/8/layout/pList2"/>
    <dgm:cxn modelId="{3D90D7DE-D7D4-41DD-B652-F7AAE2121ACD}" type="presParOf" srcId="{96CBE26E-6C91-4A73-8815-519B3052F0FA}" destId="{85CAC8E4-B952-4EDB-9D71-B921D340C533}" srcOrd="1" destOrd="0" presId="urn:microsoft.com/office/officeart/2005/8/layout/pList2"/>
    <dgm:cxn modelId="{3F2B2A80-A9AA-4A86-A0D4-367873D780BA}" type="presParOf" srcId="{85CAC8E4-B952-4EDB-9D71-B921D340C533}" destId="{F6FD9F24-0C8C-43C5-8833-051CEDCCC96D}" srcOrd="0" destOrd="0" presId="urn:microsoft.com/office/officeart/2005/8/layout/pList2"/>
    <dgm:cxn modelId="{154149D9-B688-47CE-90CD-B5DAA0AF4A2D}" type="presParOf" srcId="{F6FD9F24-0C8C-43C5-8833-051CEDCCC96D}" destId="{0261E1E4-0D6D-4EA2-B79C-6ED35E199ED2}" srcOrd="0" destOrd="0" presId="urn:microsoft.com/office/officeart/2005/8/layout/pList2"/>
    <dgm:cxn modelId="{4F4B234C-F85C-4D90-AAE7-555B418B0952}" type="presParOf" srcId="{F6FD9F24-0C8C-43C5-8833-051CEDCCC96D}" destId="{CAFC9541-E18C-467F-A2C3-65B458F336CC}" srcOrd="1" destOrd="0" presId="urn:microsoft.com/office/officeart/2005/8/layout/pList2"/>
    <dgm:cxn modelId="{E0969C0E-9460-4226-9832-F1E9AA45D1D8}" type="presParOf" srcId="{F6FD9F24-0C8C-43C5-8833-051CEDCCC96D}" destId="{61F8AED7-5807-4FD9-8510-79BDDD9C84C6}" srcOrd="2" destOrd="0" presId="urn:microsoft.com/office/officeart/2005/8/layout/pList2"/>
    <dgm:cxn modelId="{9F2C5D74-1C90-4713-BB2A-4AEDC0C09A60}" type="presParOf" srcId="{85CAC8E4-B952-4EDB-9D71-B921D340C533}" destId="{DABDB189-897D-40CD-B54B-C57E76336EFE}" srcOrd="1" destOrd="0" presId="urn:microsoft.com/office/officeart/2005/8/layout/pList2"/>
    <dgm:cxn modelId="{15775E72-DDFE-4421-A708-8BC18274857A}" type="presParOf" srcId="{85CAC8E4-B952-4EDB-9D71-B921D340C533}" destId="{61447399-846F-4D47-83EB-BEFC3BFE712E}" srcOrd="2" destOrd="0" presId="urn:microsoft.com/office/officeart/2005/8/layout/pList2"/>
    <dgm:cxn modelId="{18A5110E-6942-4080-9FA4-B07BCD6A71F8}" type="presParOf" srcId="{61447399-846F-4D47-83EB-BEFC3BFE712E}" destId="{EE539DB6-EE62-4FC7-A5C5-A317655FB5F0}" srcOrd="0" destOrd="0" presId="urn:microsoft.com/office/officeart/2005/8/layout/pList2"/>
    <dgm:cxn modelId="{5E22556A-3B74-4AD1-85E2-F6803D00AF01}" type="presParOf" srcId="{61447399-846F-4D47-83EB-BEFC3BFE712E}" destId="{AC0BC1F3-F6AF-457F-8A41-6272882B6D8A}" srcOrd="1" destOrd="0" presId="urn:microsoft.com/office/officeart/2005/8/layout/pList2"/>
    <dgm:cxn modelId="{9F3D2A81-A3C5-47CE-A8EC-FD66E6CCCD5D}" type="presParOf" srcId="{61447399-846F-4D47-83EB-BEFC3BFE712E}" destId="{3A12E9E7-B72A-4B18-A1E1-42FAACC6F2D9}" srcOrd="2" destOrd="0" presId="urn:microsoft.com/office/officeart/2005/8/layout/pList2"/>
    <dgm:cxn modelId="{6F0C45EE-A553-4422-AB12-6CCA63CA2C05}" type="presParOf" srcId="{85CAC8E4-B952-4EDB-9D71-B921D340C533}" destId="{61A74628-7163-44D0-B269-EB4C2048A843}" srcOrd="3" destOrd="0" presId="urn:microsoft.com/office/officeart/2005/8/layout/pList2"/>
    <dgm:cxn modelId="{D2694B12-3724-47A7-8184-F03072EE2C4D}" type="presParOf" srcId="{85CAC8E4-B952-4EDB-9D71-B921D340C533}" destId="{A8D333F5-C274-4078-A618-8EC4B4A173E6}" srcOrd="4" destOrd="0" presId="urn:microsoft.com/office/officeart/2005/8/layout/pList2"/>
    <dgm:cxn modelId="{8E8564A0-7A9B-46FE-A43D-4B66D2857794}" type="presParOf" srcId="{A8D333F5-C274-4078-A618-8EC4B4A173E6}" destId="{9474C2DF-3876-4A15-B5A0-E76CBBCFABEA}" srcOrd="0" destOrd="0" presId="urn:microsoft.com/office/officeart/2005/8/layout/pList2"/>
    <dgm:cxn modelId="{F10E4508-CAAD-412C-AF75-6BA7526682EF}" type="presParOf" srcId="{A8D333F5-C274-4078-A618-8EC4B4A173E6}" destId="{0EDB4CD1-90DE-49BF-8BDB-906519DB8E8A}" srcOrd="1" destOrd="0" presId="urn:microsoft.com/office/officeart/2005/8/layout/pList2"/>
    <dgm:cxn modelId="{85AD7EB2-5DE6-4C33-927B-62BAAD052710}" type="presParOf" srcId="{A8D333F5-C274-4078-A618-8EC4B4A173E6}" destId="{E6BA7A31-7969-4B65-A4FF-689B54B39FA3}"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FC783F-0BA4-491C-8822-15E71B56EB6E}"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s-MX"/>
        </a:p>
      </dgm:t>
    </dgm:pt>
    <dgm:pt modelId="{8C299626-74E6-448D-BE96-1C5E4A7251EE}">
      <dgm:prSet phldrT="[Texto]" custT="1"/>
      <dgm:spPr>
        <a:solidFill>
          <a:srgbClr val="92D050"/>
        </a:solidFill>
      </dgm:spPr>
      <dgm:t>
        <a:bodyPr/>
        <a:lstStyle/>
        <a:p>
          <a:pPr>
            <a:buFont typeface="Arial" panose="020B0604020202020204" pitchFamily="34" charset="0"/>
            <a:buChar char="•"/>
          </a:pPr>
          <a:r>
            <a:rPr lang="es-ES" sz="1800" b="0" dirty="0">
              <a:solidFill>
                <a:schemeClr val="tx1"/>
              </a:solidFill>
              <a:latin typeface="Arial" panose="020B0604020202020204" pitchFamily="34" charset="0"/>
              <a:cs typeface="Arial" panose="020B0604020202020204" pitchFamily="34" charset="0"/>
            </a:rPr>
            <a:t>Manifestación de la voluntad libre, específica e informada del titular de los datos mediante la cual autoriza el tratamiento de los mismos</a:t>
          </a:r>
          <a:endParaRPr lang="es-MX" sz="1800" b="0" dirty="0">
            <a:solidFill>
              <a:schemeClr val="tx1"/>
            </a:solidFill>
          </a:endParaRPr>
        </a:p>
      </dgm:t>
    </dgm:pt>
    <dgm:pt modelId="{EE24239F-6CBE-45B7-A1C6-01C081122F60}" type="parTrans" cxnId="{3DED583E-1D85-4444-B592-B8F0A1BDCFD7}">
      <dgm:prSet/>
      <dgm:spPr/>
      <dgm:t>
        <a:bodyPr/>
        <a:lstStyle/>
        <a:p>
          <a:endParaRPr lang="es-MX"/>
        </a:p>
      </dgm:t>
    </dgm:pt>
    <dgm:pt modelId="{0B3011F5-44EC-44A2-BF9B-5583C267957D}" type="sibTrans" cxnId="{3DED583E-1D85-4444-B592-B8F0A1BDCFD7}">
      <dgm:prSet/>
      <dgm:spPr/>
      <dgm:t>
        <a:bodyPr/>
        <a:lstStyle/>
        <a:p>
          <a:endParaRPr lang="es-MX"/>
        </a:p>
      </dgm:t>
    </dgm:pt>
    <dgm:pt modelId="{E4C9984C-AF9D-4E89-96F6-F06A2B3C53B3}">
      <dgm:prSet phldrT="[Texto]"/>
      <dgm:spPr>
        <a:solidFill>
          <a:srgbClr val="92D050"/>
        </a:solidFill>
      </dgm:spPr>
      <dgm:t>
        <a:bodyPr/>
        <a:lstStyle/>
        <a:p>
          <a:pPr>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El consentimiento podrá manifestarse de forma </a:t>
          </a:r>
          <a:r>
            <a:rPr lang="es-ES" b="1" u="sng" dirty="0">
              <a:solidFill>
                <a:schemeClr val="tx1"/>
              </a:solidFill>
              <a:latin typeface="Arial" panose="020B0604020202020204" pitchFamily="34" charset="0"/>
              <a:cs typeface="Arial" panose="020B0604020202020204" pitchFamily="34" charset="0"/>
            </a:rPr>
            <a:t>expresa o tácita.</a:t>
          </a:r>
          <a:endParaRPr lang="es-MX" b="1" u="sng" dirty="0">
            <a:solidFill>
              <a:schemeClr val="tx1"/>
            </a:solidFill>
          </a:endParaRPr>
        </a:p>
      </dgm:t>
    </dgm:pt>
    <dgm:pt modelId="{671B990F-87B0-4109-AC49-6310A8AB1ED0}" type="parTrans" cxnId="{1221930F-3BEA-4BAE-9BB7-5857400C8D82}">
      <dgm:prSet/>
      <dgm:spPr/>
      <dgm:t>
        <a:bodyPr/>
        <a:lstStyle/>
        <a:p>
          <a:endParaRPr lang="es-MX"/>
        </a:p>
      </dgm:t>
    </dgm:pt>
    <dgm:pt modelId="{23DCFD8D-F088-49E8-B183-BFFE2F0E8746}" type="sibTrans" cxnId="{1221930F-3BEA-4BAE-9BB7-5857400C8D82}">
      <dgm:prSet/>
      <dgm:spPr/>
      <dgm:t>
        <a:bodyPr/>
        <a:lstStyle/>
        <a:p>
          <a:endParaRPr lang="es-MX"/>
        </a:p>
      </dgm:t>
    </dgm:pt>
    <dgm:pt modelId="{41C7E0FC-F495-4673-831D-3C5191665212}">
      <dgm:prSet phldrT="[Texto]"/>
      <dgm:spPr>
        <a:solidFill>
          <a:srgbClr val="92D050"/>
        </a:solidFill>
      </dgm:spPr>
      <dgm:t>
        <a:bodyPr/>
        <a:lstStyle/>
        <a:p>
          <a:pPr>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El consentimiento es </a:t>
          </a:r>
          <a:r>
            <a:rPr lang="es-ES" b="1" u="sng" dirty="0">
              <a:solidFill>
                <a:schemeClr val="tx1"/>
              </a:solidFill>
              <a:latin typeface="Arial" panose="020B0604020202020204" pitchFamily="34" charset="0"/>
              <a:cs typeface="Arial" panose="020B0604020202020204" pitchFamily="34" charset="0"/>
            </a:rPr>
            <a:t>expreso</a:t>
          </a:r>
          <a:r>
            <a:rPr lang="es-ES" dirty="0">
              <a:solidFill>
                <a:schemeClr val="tx1"/>
              </a:solidFill>
              <a:latin typeface="Arial" panose="020B0604020202020204" pitchFamily="34" charset="0"/>
              <a:cs typeface="Arial" panose="020B0604020202020204" pitchFamily="34" charset="0"/>
            </a:rPr>
            <a:t> cuando la voluntad del titular se manifieste verbalmente, por escrito, por medios electrónicos, ópticos, signos inequívocos o por cualquier otra tecnología.</a:t>
          </a:r>
          <a:endParaRPr lang="es-MX" dirty="0">
            <a:solidFill>
              <a:schemeClr val="tx1"/>
            </a:solidFill>
          </a:endParaRPr>
        </a:p>
      </dgm:t>
    </dgm:pt>
    <dgm:pt modelId="{B51650B5-953D-4379-9B6B-65073A1906F9}" type="parTrans" cxnId="{05F65AF2-5A50-4611-9199-68F50DFE03C9}">
      <dgm:prSet/>
      <dgm:spPr/>
      <dgm:t>
        <a:bodyPr/>
        <a:lstStyle/>
        <a:p>
          <a:endParaRPr lang="es-MX"/>
        </a:p>
      </dgm:t>
    </dgm:pt>
    <dgm:pt modelId="{BECCC71B-AA78-468F-86D9-A45433705C46}" type="sibTrans" cxnId="{05F65AF2-5A50-4611-9199-68F50DFE03C9}">
      <dgm:prSet/>
      <dgm:spPr/>
      <dgm:t>
        <a:bodyPr/>
        <a:lstStyle/>
        <a:p>
          <a:endParaRPr lang="es-MX"/>
        </a:p>
      </dgm:t>
    </dgm:pt>
    <dgm:pt modelId="{F8D44D9F-7FFD-4716-97DA-42C163793B83}">
      <dgm:prSet/>
      <dgm:spPr>
        <a:solidFill>
          <a:srgbClr val="92D050"/>
        </a:solidFill>
      </dgm:spPr>
      <dgm:t>
        <a:bodyPr/>
        <a:lstStyle/>
        <a:p>
          <a:pPr>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El consentimiento será </a:t>
          </a:r>
          <a:r>
            <a:rPr lang="es-ES" b="1" u="sng" dirty="0">
              <a:solidFill>
                <a:schemeClr val="tx1"/>
              </a:solidFill>
              <a:latin typeface="Arial" panose="020B0604020202020204" pitchFamily="34" charset="0"/>
              <a:cs typeface="Arial" panose="020B0604020202020204" pitchFamily="34" charset="0"/>
            </a:rPr>
            <a:t>tácito</a:t>
          </a:r>
          <a:r>
            <a:rPr lang="es-ES" dirty="0">
              <a:solidFill>
                <a:schemeClr val="tx1"/>
              </a:solidFill>
              <a:latin typeface="Arial" panose="020B0604020202020204" pitchFamily="34" charset="0"/>
              <a:cs typeface="Arial" panose="020B0604020202020204" pitchFamily="34" charset="0"/>
            </a:rPr>
            <a:t> cuando habiéndose puesto a disposición del titular el aviso de privacidad, éste no manifieste su voluntad en sentido contrario. </a:t>
          </a:r>
          <a:endParaRPr lang="es-MX" dirty="0">
            <a:solidFill>
              <a:schemeClr val="tx1"/>
            </a:solidFill>
          </a:endParaRPr>
        </a:p>
      </dgm:t>
    </dgm:pt>
    <dgm:pt modelId="{0E012FCE-7CA5-4604-A4F2-D734AB1E1D61}" type="parTrans" cxnId="{0BC8C292-9831-4425-B2E9-98D3DABEDBBE}">
      <dgm:prSet/>
      <dgm:spPr/>
      <dgm:t>
        <a:bodyPr/>
        <a:lstStyle/>
        <a:p>
          <a:endParaRPr lang="es-MX"/>
        </a:p>
      </dgm:t>
    </dgm:pt>
    <dgm:pt modelId="{968FAC6A-F055-4442-A0EE-694916C9E733}" type="sibTrans" cxnId="{0BC8C292-9831-4425-B2E9-98D3DABEDBBE}">
      <dgm:prSet/>
      <dgm:spPr/>
      <dgm:t>
        <a:bodyPr/>
        <a:lstStyle/>
        <a:p>
          <a:endParaRPr lang="es-MX"/>
        </a:p>
      </dgm:t>
    </dgm:pt>
    <dgm:pt modelId="{358B1972-3FAF-4D17-8130-494C209BEB73}">
      <dgm:prSet/>
      <dgm:spPr>
        <a:solidFill>
          <a:srgbClr val="92D050"/>
        </a:solidFill>
      </dgm:spPr>
      <dgm:t>
        <a:bodyPr/>
        <a:lstStyle/>
        <a:p>
          <a:pPr>
            <a:buFont typeface="Arial" panose="020B0604020202020204" pitchFamily="34" charset="0"/>
            <a:buChar char="•"/>
          </a:pPr>
          <a:r>
            <a:rPr lang="es-ES" dirty="0">
              <a:solidFill>
                <a:schemeClr val="tx1"/>
              </a:solidFill>
              <a:latin typeface="Arial" panose="020B0604020202020204" pitchFamily="34" charset="0"/>
              <a:cs typeface="Arial" panose="020B0604020202020204" pitchFamily="34" charset="0"/>
            </a:rPr>
            <a:t>Tratándose de </a:t>
          </a:r>
          <a:r>
            <a:rPr lang="es-ES" b="1" u="sng" dirty="0">
              <a:solidFill>
                <a:schemeClr val="tx1"/>
              </a:solidFill>
              <a:latin typeface="Arial" panose="020B0604020202020204" pitchFamily="34" charset="0"/>
              <a:cs typeface="Arial" panose="020B0604020202020204" pitchFamily="34" charset="0"/>
            </a:rPr>
            <a:t>datos personales sensibles </a:t>
          </a:r>
          <a:r>
            <a:rPr lang="es-ES" dirty="0">
              <a:solidFill>
                <a:schemeClr val="tx1"/>
              </a:solidFill>
              <a:latin typeface="Arial" panose="020B0604020202020204" pitchFamily="34" charset="0"/>
              <a:cs typeface="Arial" panose="020B0604020202020204" pitchFamily="34" charset="0"/>
            </a:rPr>
            <a:t>el responsable deberá obtener el consentimiento </a:t>
          </a:r>
          <a:r>
            <a:rPr lang="es-ES" b="1" u="sng" dirty="0">
              <a:solidFill>
                <a:schemeClr val="tx1"/>
              </a:solidFill>
              <a:latin typeface="Arial" panose="020B0604020202020204" pitchFamily="34" charset="0"/>
              <a:cs typeface="Arial" panose="020B0604020202020204" pitchFamily="34" charset="0"/>
            </a:rPr>
            <a:t>expreso </a:t>
          </a:r>
          <a:r>
            <a:rPr lang="es-ES" dirty="0">
              <a:solidFill>
                <a:schemeClr val="tx1"/>
              </a:solidFill>
              <a:latin typeface="Arial" panose="020B0604020202020204" pitchFamily="34" charset="0"/>
              <a:cs typeface="Arial" panose="020B0604020202020204" pitchFamily="34" charset="0"/>
            </a:rPr>
            <a:t>y por escrito del titular para su tratamiento, a través de su firma autógrafa, firma electrónica o cualquier mecanismo de autenticación que al efecto se establezca</a:t>
          </a:r>
          <a:endParaRPr lang="es-MX" dirty="0">
            <a:solidFill>
              <a:schemeClr val="tx1"/>
            </a:solidFill>
          </a:endParaRPr>
        </a:p>
      </dgm:t>
    </dgm:pt>
    <dgm:pt modelId="{B0B78D3E-9291-400E-A169-AB24172996A3}" type="parTrans" cxnId="{6778325D-8E9C-4BA5-A44C-A533D5A73F07}">
      <dgm:prSet/>
      <dgm:spPr/>
      <dgm:t>
        <a:bodyPr/>
        <a:lstStyle/>
        <a:p>
          <a:endParaRPr lang="es-MX"/>
        </a:p>
      </dgm:t>
    </dgm:pt>
    <dgm:pt modelId="{4C960B71-6C3F-4A0A-99A5-1E9493D71A2F}" type="sibTrans" cxnId="{6778325D-8E9C-4BA5-A44C-A533D5A73F07}">
      <dgm:prSet/>
      <dgm:spPr/>
      <dgm:t>
        <a:bodyPr/>
        <a:lstStyle/>
        <a:p>
          <a:endParaRPr lang="es-MX"/>
        </a:p>
      </dgm:t>
    </dgm:pt>
    <dgm:pt modelId="{E4B33DB4-56A8-46E0-87FF-218964DD1C60}" type="pres">
      <dgm:prSet presAssocID="{A1FC783F-0BA4-491C-8822-15E71B56EB6E}" presName="Name0" presStyleCnt="0">
        <dgm:presLayoutVars>
          <dgm:chPref val="1"/>
          <dgm:dir/>
          <dgm:animOne val="branch"/>
          <dgm:animLvl val="lvl"/>
          <dgm:resizeHandles/>
        </dgm:presLayoutVars>
      </dgm:prSet>
      <dgm:spPr/>
    </dgm:pt>
    <dgm:pt modelId="{36BA7476-20E0-4956-8A4C-9BB7EE6C8D61}" type="pres">
      <dgm:prSet presAssocID="{8C299626-74E6-448D-BE96-1C5E4A7251EE}" presName="vertOne" presStyleCnt="0"/>
      <dgm:spPr/>
    </dgm:pt>
    <dgm:pt modelId="{0494526C-A5CC-43B1-83F8-4B12D41282BD}" type="pres">
      <dgm:prSet presAssocID="{8C299626-74E6-448D-BE96-1C5E4A7251EE}" presName="txOne" presStyleLbl="node0" presStyleIdx="0" presStyleCnt="1">
        <dgm:presLayoutVars>
          <dgm:chPref val="3"/>
        </dgm:presLayoutVars>
      </dgm:prSet>
      <dgm:spPr/>
    </dgm:pt>
    <dgm:pt modelId="{C10A79C5-16C0-4866-A0F1-A324AF2AEFEE}" type="pres">
      <dgm:prSet presAssocID="{8C299626-74E6-448D-BE96-1C5E4A7251EE}" presName="parTransOne" presStyleCnt="0"/>
      <dgm:spPr/>
    </dgm:pt>
    <dgm:pt modelId="{7A0F0490-C94E-4438-B905-848616D9F19B}" type="pres">
      <dgm:prSet presAssocID="{8C299626-74E6-448D-BE96-1C5E4A7251EE}" presName="horzOne" presStyleCnt="0"/>
      <dgm:spPr/>
    </dgm:pt>
    <dgm:pt modelId="{D80AF25A-66ED-4647-BBCB-94C0B2129BEF}" type="pres">
      <dgm:prSet presAssocID="{E4C9984C-AF9D-4E89-96F6-F06A2B3C53B3}" presName="vertTwo" presStyleCnt="0"/>
      <dgm:spPr/>
    </dgm:pt>
    <dgm:pt modelId="{BA29E876-4415-421E-9DBB-E111B0AF243B}" type="pres">
      <dgm:prSet presAssocID="{E4C9984C-AF9D-4E89-96F6-F06A2B3C53B3}" presName="txTwo" presStyleLbl="node2" presStyleIdx="0" presStyleCnt="4" custScaleX="402172" custLinFactNeighborX="-24617" custLinFactNeighborY="3740">
        <dgm:presLayoutVars>
          <dgm:chPref val="3"/>
        </dgm:presLayoutVars>
      </dgm:prSet>
      <dgm:spPr/>
    </dgm:pt>
    <dgm:pt modelId="{65595909-3203-4340-AC09-68CBDB4E6432}" type="pres">
      <dgm:prSet presAssocID="{E4C9984C-AF9D-4E89-96F6-F06A2B3C53B3}" presName="horzTwo" presStyleCnt="0"/>
      <dgm:spPr/>
    </dgm:pt>
    <dgm:pt modelId="{DF1E10C1-0A8D-4161-86AD-4C7AA31B5174}" type="pres">
      <dgm:prSet presAssocID="{23DCFD8D-F088-49E8-B183-BFFE2F0E8746}" presName="sibSpaceTwo" presStyleCnt="0"/>
      <dgm:spPr/>
    </dgm:pt>
    <dgm:pt modelId="{50A58E55-5CFA-4F04-8597-3EFB955B5611}" type="pres">
      <dgm:prSet presAssocID="{41C7E0FC-F495-4673-831D-3C5191665212}" presName="vertTwo" presStyleCnt="0"/>
      <dgm:spPr/>
    </dgm:pt>
    <dgm:pt modelId="{EF312E01-337E-44A5-A2F5-076D3644902B}" type="pres">
      <dgm:prSet presAssocID="{41C7E0FC-F495-4673-831D-3C5191665212}" presName="txTwo" presStyleLbl="node2" presStyleIdx="1" presStyleCnt="4" custScaleX="600202" custScaleY="96505" custLinFactNeighborX="1902" custLinFactNeighborY="2057">
        <dgm:presLayoutVars>
          <dgm:chPref val="3"/>
        </dgm:presLayoutVars>
      </dgm:prSet>
      <dgm:spPr/>
    </dgm:pt>
    <dgm:pt modelId="{1FD117B8-11C6-41DC-A57A-AC5D8B8B8C89}" type="pres">
      <dgm:prSet presAssocID="{41C7E0FC-F495-4673-831D-3C5191665212}" presName="horzTwo" presStyleCnt="0"/>
      <dgm:spPr/>
    </dgm:pt>
    <dgm:pt modelId="{C82D0FD9-170D-44A7-B5C3-59305F866086}" type="pres">
      <dgm:prSet presAssocID="{BECCC71B-AA78-468F-86D9-A45433705C46}" presName="sibSpaceTwo" presStyleCnt="0"/>
      <dgm:spPr/>
    </dgm:pt>
    <dgm:pt modelId="{2E31C087-BFAE-4B88-A417-2B9FB15BAF8E}" type="pres">
      <dgm:prSet presAssocID="{F8D44D9F-7FFD-4716-97DA-42C163793B83}" presName="vertTwo" presStyleCnt="0"/>
      <dgm:spPr/>
    </dgm:pt>
    <dgm:pt modelId="{A438BDF8-5B68-457F-9C4F-B7D5AB7824B9}" type="pres">
      <dgm:prSet presAssocID="{F8D44D9F-7FFD-4716-97DA-42C163793B83}" presName="txTwo" presStyleLbl="node2" presStyleIdx="2" presStyleCnt="4" custScaleX="564539">
        <dgm:presLayoutVars>
          <dgm:chPref val="3"/>
        </dgm:presLayoutVars>
      </dgm:prSet>
      <dgm:spPr/>
    </dgm:pt>
    <dgm:pt modelId="{717F1381-1AED-4F5E-902D-9B9003B9C48E}" type="pres">
      <dgm:prSet presAssocID="{F8D44D9F-7FFD-4716-97DA-42C163793B83}" presName="horzTwo" presStyleCnt="0"/>
      <dgm:spPr/>
    </dgm:pt>
    <dgm:pt modelId="{46C130E4-FBAB-48C6-8330-853685611849}" type="pres">
      <dgm:prSet presAssocID="{968FAC6A-F055-4442-A0EE-694916C9E733}" presName="sibSpaceTwo" presStyleCnt="0"/>
      <dgm:spPr/>
    </dgm:pt>
    <dgm:pt modelId="{CE296F34-C11A-47E1-8EEE-790AE302B924}" type="pres">
      <dgm:prSet presAssocID="{358B1972-3FAF-4D17-8130-494C209BEB73}" presName="vertTwo" presStyleCnt="0"/>
      <dgm:spPr/>
    </dgm:pt>
    <dgm:pt modelId="{1AC31FD8-C657-4C97-BEED-E0BAEE0C6120}" type="pres">
      <dgm:prSet presAssocID="{358B1972-3FAF-4D17-8130-494C209BEB73}" presName="txTwo" presStyleLbl="node2" presStyleIdx="3" presStyleCnt="4" custScaleX="632378">
        <dgm:presLayoutVars>
          <dgm:chPref val="3"/>
        </dgm:presLayoutVars>
      </dgm:prSet>
      <dgm:spPr/>
    </dgm:pt>
    <dgm:pt modelId="{A0ED73C8-9723-484C-9857-DA8CD0D6FE2E}" type="pres">
      <dgm:prSet presAssocID="{358B1972-3FAF-4D17-8130-494C209BEB73}" presName="horzTwo" presStyleCnt="0"/>
      <dgm:spPr/>
    </dgm:pt>
  </dgm:ptLst>
  <dgm:cxnLst>
    <dgm:cxn modelId="{1221930F-3BEA-4BAE-9BB7-5857400C8D82}" srcId="{8C299626-74E6-448D-BE96-1C5E4A7251EE}" destId="{E4C9984C-AF9D-4E89-96F6-F06A2B3C53B3}" srcOrd="0" destOrd="0" parTransId="{671B990F-87B0-4109-AC49-6310A8AB1ED0}" sibTransId="{23DCFD8D-F088-49E8-B183-BFFE2F0E8746}"/>
    <dgm:cxn modelId="{EDA2571B-CFD8-4E3B-A35C-D735C67F9AD2}" type="presOf" srcId="{A1FC783F-0BA4-491C-8822-15E71B56EB6E}" destId="{E4B33DB4-56A8-46E0-87FF-218964DD1C60}" srcOrd="0" destOrd="0" presId="urn:microsoft.com/office/officeart/2005/8/layout/hierarchy4"/>
    <dgm:cxn modelId="{36A8AA3C-FE98-4746-9CDF-537A53956046}" type="presOf" srcId="{F8D44D9F-7FFD-4716-97DA-42C163793B83}" destId="{A438BDF8-5B68-457F-9C4F-B7D5AB7824B9}" srcOrd="0" destOrd="0" presId="urn:microsoft.com/office/officeart/2005/8/layout/hierarchy4"/>
    <dgm:cxn modelId="{3DED583E-1D85-4444-B592-B8F0A1BDCFD7}" srcId="{A1FC783F-0BA4-491C-8822-15E71B56EB6E}" destId="{8C299626-74E6-448D-BE96-1C5E4A7251EE}" srcOrd="0" destOrd="0" parTransId="{EE24239F-6CBE-45B7-A1C6-01C081122F60}" sibTransId="{0B3011F5-44EC-44A2-BF9B-5583C267957D}"/>
    <dgm:cxn modelId="{BF453D40-7A3C-44C3-9EE7-1A8ED033047B}" type="presOf" srcId="{E4C9984C-AF9D-4E89-96F6-F06A2B3C53B3}" destId="{BA29E876-4415-421E-9DBB-E111B0AF243B}" srcOrd="0" destOrd="0" presId="urn:microsoft.com/office/officeart/2005/8/layout/hierarchy4"/>
    <dgm:cxn modelId="{6F155940-12BC-4165-9F8A-878C0BF068DF}" type="presOf" srcId="{8C299626-74E6-448D-BE96-1C5E4A7251EE}" destId="{0494526C-A5CC-43B1-83F8-4B12D41282BD}" srcOrd="0" destOrd="0" presId="urn:microsoft.com/office/officeart/2005/8/layout/hierarchy4"/>
    <dgm:cxn modelId="{6778325D-8E9C-4BA5-A44C-A533D5A73F07}" srcId="{8C299626-74E6-448D-BE96-1C5E4A7251EE}" destId="{358B1972-3FAF-4D17-8130-494C209BEB73}" srcOrd="3" destOrd="0" parTransId="{B0B78D3E-9291-400E-A169-AB24172996A3}" sibTransId="{4C960B71-6C3F-4A0A-99A5-1E9493D71A2F}"/>
    <dgm:cxn modelId="{F763985F-1F15-4B9F-8E8B-DF7858ED9274}" type="presOf" srcId="{358B1972-3FAF-4D17-8130-494C209BEB73}" destId="{1AC31FD8-C657-4C97-BEED-E0BAEE0C6120}" srcOrd="0" destOrd="0" presId="urn:microsoft.com/office/officeart/2005/8/layout/hierarchy4"/>
    <dgm:cxn modelId="{0BC8C292-9831-4425-B2E9-98D3DABEDBBE}" srcId="{8C299626-74E6-448D-BE96-1C5E4A7251EE}" destId="{F8D44D9F-7FFD-4716-97DA-42C163793B83}" srcOrd="2" destOrd="0" parTransId="{0E012FCE-7CA5-4604-A4F2-D734AB1E1D61}" sibTransId="{968FAC6A-F055-4442-A0EE-694916C9E733}"/>
    <dgm:cxn modelId="{6FD8ED93-4D65-4C74-B82F-8E74F3BA7914}" type="presOf" srcId="{41C7E0FC-F495-4673-831D-3C5191665212}" destId="{EF312E01-337E-44A5-A2F5-076D3644902B}" srcOrd="0" destOrd="0" presId="urn:microsoft.com/office/officeart/2005/8/layout/hierarchy4"/>
    <dgm:cxn modelId="{05F65AF2-5A50-4611-9199-68F50DFE03C9}" srcId="{8C299626-74E6-448D-BE96-1C5E4A7251EE}" destId="{41C7E0FC-F495-4673-831D-3C5191665212}" srcOrd="1" destOrd="0" parTransId="{B51650B5-953D-4379-9B6B-65073A1906F9}" sibTransId="{BECCC71B-AA78-468F-86D9-A45433705C46}"/>
    <dgm:cxn modelId="{2D51A45A-6F4B-4254-9DD7-50B49407AEE9}" type="presParOf" srcId="{E4B33DB4-56A8-46E0-87FF-218964DD1C60}" destId="{36BA7476-20E0-4956-8A4C-9BB7EE6C8D61}" srcOrd="0" destOrd="0" presId="urn:microsoft.com/office/officeart/2005/8/layout/hierarchy4"/>
    <dgm:cxn modelId="{4A6A4813-2D36-4D9B-B639-86819D89A5A3}" type="presParOf" srcId="{36BA7476-20E0-4956-8A4C-9BB7EE6C8D61}" destId="{0494526C-A5CC-43B1-83F8-4B12D41282BD}" srcOrd="0" destOrd="0" presId="urn:microsoft.com/office/officeart/2005/8/layout/hierarchy4"/>
    <dgm:cxn modelId="{D40D12F4-5306-42B9-B23C-2FA9FC090FA8}" type="presParOf" srcId="{36BA7476-20E0-4956-8A4C-9BB7EE6C8D61}" destId="{C10A79C5-16C0-4866-A0F1-A324AF2AEFEE}" srcOrd="1" destOrd="0" presId="urn:microsoft.com/office/officeart/2005/8/layout/hierarchy4"/>
    <dgm:cxn modelId="{4AC49FD1-35AD-44AF-819C-ACDED8EFDDEC}" type="presParOf" srcId="{36BA7476-20E0-4956-8A4C-9BB7EE6C8D61}" destId="{7A0F0490-C94E-4438-B905-848616D9F19B}" srcOrd="2" destOrd="0" presId="urn:microsoft.com/office/officeart/2005/8/layout/hierarchy4"/>
    <dgm:cxn modelId="{2BF09FBF-911E-427D-9ABF-DE2928FB8076}" type="presParOf" srcId="{7A0F0490-C94E-4438-B905-848616D9F19B}" destId="{D80AF25A-66ED-4647-BBCB-94C0B2129BEF}" srcOrd="0" destOrd="0" presId="urn:microsoft.com/office/officeart/2005/8/layout/hierarchy4"/>
    <dgm:cxn modelId="{1FBA77B0-DABF-4814-98BB-FDE01C3B3C41}" type="presParOf" srcId="{D80AF25A-66ED-4647-BBCB-94C0B2129BEF}" destId="{BA29E876-4415-421E-9DBB-E111B0AF243B}" srcOrd="0" destOrd="0" presId="urn:microsoft.com/office/officeart/2005/8/layout/hierarchy4"/>
    <dgm:cxn modelId="{3257007B-97A3-4357-B109-FFB116505E59}" type="presParOf" srcId="{D80AF25A-66ED-4647-BBCB-94C0B2129BEF}" destId="{65595909-3203-4340-AC09-68CBDB4E6432}" srcOrd="1" destOrd="0" presId="urn:microsoft.com/office/officeart/2005/8/layout/hierarchy4"/>
    <dgm:cxn modelId="{AFA52A93-F61F-435A-BE11-678BE0E2260E}" type="presParOf" srcId="{7A0F0490-C94E-4438-B905-848616D9F19B}" destId="{DF1E10C1-0A8D-4161-86AD-4C7AA31B5174}" srcOrd="1" destOrd="0" presId="urn:microsoft.com/office/officeart/2005/8/layout/hierarchy4"/>
    <dgm:cxn modelId="{EFFE058A-9033-4EFB-ABD7-FAC0AD006499}" type="presParOf" srcId="{7A0F0490-C94E-4438-B905-848616D9F19B}" destId="{50A58E55-5CFA-4F04-8597-3EFB955B5611}" srcOrd="2" destOrd="0" presId="urn:microsoft.com/office/officeart/2005/8/layout/hierarchy4"/>
    <dgm:cxn modelId="{E263A474-4C94-4969-8850-D1C050B05767}" type="presParOf" srcId="{50A58E55-5CFA-4F04-8597-3EFB955B5611}" destId="{EF312E01-337E-44A5-A2F5-076D3644902B}" srcOrd="0" destOrd="0" presId="urn:microsoft.com/office/officeart/2005/8/layout/hierarchy4"/>
    <dgm:cxn modelId="{9015DB50-5A4F-4445-B5E9-C69D79CD29B3}" type="presParOf" srcId="{50A58E55-5CFA-4F04-8597-3EFB955B5611}" destId="{1FD117B8-11C6-41DC-A57A-AC5D8B8B8C89}" srcOrd="1" destOrd="0" presId="urn:microsoft.com/office/officeart/2005/8/layout/hierarchy4"/>
    <dgm:cxn modelId="{905D05F6-055D-4667-9B75-6B5D16792146}" type="presParOf" srcId="{7A0F0490-C94E-4438-B905-848616D9F19B}" destId="{C82D0FD9-170D-44A7-B5C3-59305F866086}" srcOrd="3" destOrd="0" presId="urn:microsoft.com/office/officeart/2005/8/layout/hierarchy4"/>
    <dgm:cxn modelId="{101D5FBF-6C01-4861-88FE-490248460B20}" type="presParOf" srcId="{7A0F0490-C94E-4438-B905-848616D9F19B}" destId="{2E31C087-BFAE-4B88-A417-2B9FB15BAF8E}" srcOrd="4" destOrd="0" presId="urn:microsoft.com/office/officeart/2005/8/layout/hierarchy4"/>
    <dgm:cxn modelId="{6EACE374-84A7-4777-BC49-E98632EADDA1}" type="presParOf" srcId="{2E31C087-BFAE-4B88-A417-2B9FB15BAF8E}" destId="{A438BDF8-5B68-457F-9C4F-B7D5AB7824B9}" srcOrd="0" destOrd="0" presId="urn:microsoft.com/office/officeart/2005/8/layout/hierarchy4"/>
    <dgm:cxn modelId="{43C164E6-8461-42AC-80BB-714FCC72E578}" type="presParOf" srcId="{2E31C087-BFAE-4B88-A417-2B9FB15BAF8E}" destId="{717F1381-1AED-4F5E-902D-9B9003B9C48E}" srcOrd="1" destOrd="0" presId="urn:microsoft.com/office/officeart/2005/8/layout/hierarchy4"/>
    <dgm:cxn modelId="{853C30B0-2CAC-453D-BD3C-2927A83FECBA}" type="presParOf" srcId="{7A0F0490-C94E-4438-B905-848616D9F19B}" destId="{46C130E4-FBAB-48C6-8330-853685611849}" srcOrd="5" destOrd="0" presId="urn:microsoft.com/office/officeart/2005/8/layout/hierarchy4"/>
    <dgm:cxn modelId="{BAEF9614-5D4A-4F09-8980-E65C90ABBBB6}" type="presParOf" srcId="{7A0F0490-C94E-4438-B905-848616D9F19B}" destId="{CE296F34-C11A-47E1-8EEE-790AE302B924}" srcOrd="6" destOrd="0" presId="urn:microsoft.com/office/officeart/2005/8/layout/hierarchy4"/>
    <dgm:cxn modelId="{32A17EBD-C56D-40A3-BB96-1ABE8D665BCE}" type="presParOf" srcId="{CE296F34-C11A-47E1-8EEE-790AE302B924}" destId="{1AC31FD8-C657-4C97-BEED-E0BAEE0C6120}" srcOrd="0" destOrd="0" presId="urn:microsoft.com/office/officeart/2005/8/layout/hierarchy4"/>
    <dgm:cxn modelId="{063C4CB9-86E7-4FC9-9351-330CFE403D6B}" type="presParOf" srcId="{CE296F34-C11A-47E1-8EEE-790AE302B924}" destId="{A0ED73C8-9723-484C-9857-DA8CD0D6FE2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FC783F-0BA4-491C-8822-15E71B56EB6E}"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s-MX"/>
        </a:p>
      </dgm:t>
    </dgm:pt>
    <dgm:pt modelId="{8C299626-74E6-448D-BE96-1C5E4A7251EE}">
      <dgm:prSet phldrT="[Texto]" custT="1"/>
      <dgm:spPr>
        <a:solidFill>
          <a:srgbClr val="92D050"/>
        </a:solidFill>
      </dgm:spPr>
      <dgm:t>
        <a:bodyPr/>
        <a:lstStyle/>
        <a:p>
          <a:pPr>
            <a:buFont typeface="Arial" panose="020B0604020202020204" pitchFamily="34" charset="0"/>
            <a:buChar char="•"/>
          </a:pPr>
          <a:r>
            <a:rPr lang="es-MX" sz="1800" dirty="0">
              <a:solidFill>
                <a:schemeClr val="tx1"/>
              </a:solidFill>
            </a:rPr>
            <a:t>Implica</a:t>
          </a:r>
          <a:r>
            <a:rPr lang="es-MX" sz="1800" baseline="0" dirty="0">
              <a:solidFill>
                <a:schemeClr val="tx1"/>
              </a:solidFill>
            </a:rPr>
            <a:t> que el responsable deberá informar al titular a través del aviso de privacidad la existencia y características principales del tratamiento al que serán sometidos sus datos personales, a fin de que pueda tomar decisiones informadas al respecto</a:t>
          </a:r>
          <a:endParaRPr lang="es-MX" sz="1800" dirty="0">
            <a:solidFill>
              <a:schemeClr val="tx1"/>
            </a:solidFill>
          </a:endParaRPr>
        </a:p>
      </dgm:t>
    </dgm:pt>
    <dgm:pt modelId="{EE24239F-6CBE-45B7-A1C6-01C081122F60}" type="parTrans" cxnId="{3DED583E-1D85-4444-B592-B8F0A1BDCFD7}">
      <dgm:prSet/>
      <dgm:spPr/>
      <dgm:t>
        <a:bodyPr/>
        <a:lstStyle/>
        <a:p>
          <a:endParaRPr lang="es-MX"/>
        </a:p>
      </dgm:t>
    </dgm:pt>
    <dgm:pt modelId="{0B3011F5-44EC-44A2-BF9B-5583C267957D}" type="sibTrans" cxnId="{3DED583E-1D85-4444-B592-B8F0A1BDCFD7}">
      <dgm:prSet/>
      <dgm:spPr/>
      <dgm:t>
        <a:bodyPr/>
        <a:lstStyle/>
        <a:p>
          <a:endParaRPr lang="es-MX"/>
        </a:p>
      </dgm:t>
    </dgm:pt>
    <dgm:pt modelId="{E4B33DB4-56A8-46E0-87FF-218964DD1C60}" type="pres">
      <dgm:prSet presAssocID="{A1FC783F-0BA4-491C-8822-15E71B56EB6E}" presName="Name0" presStyleCnt="0">
        <dgm:presLayoutVars>
          <dgm:chPref val="1"/>
          <dgm:dir/>
          <dgm:animOne val="branch"/>
          <dgm:animLvl val="lvl"/>
          <dgm:resizeHandles/>
        </dgm:presLayoutVars>
      </dgm:prSet>
      <dgm:spPr/>
    </dgm:pt>
    <dgm:pt modelId="{36BA7476-20E0-4956-8A4C-9BB7EE6C8D61}" type="pres">
      <dgm:prSet presAssocID="{8C299626-74E6-448D-BE96-1C5E4A7251EE}" presName="vertOne" presStyleCnt="0"/>
      <dgm:spPr/>
    </dgm:pt>
    <dgm:pt modelId="{0494526C-A5CC-43B1-83F8-4B12D41282BD}" type="pres">
      <dgm:prSet presAssocID="{8C299626-74E6-448D-BE96-1C5E4A7251EE}" presName="txOne" presStyleLbl="node0" presStyleIdx="0" presStyleCnt="1">
        <dgm:presLayoutVars>
          <dgm:chPref val="3"/>
        </dgm:presLayoutVars>
      </dgm:prSet>
      <dgm:spPr/>
    </dgm:pt>
    <dgm:pt modelId="{7A0F0490-C94E-4438-B905-848616D9F19B}" type="pres">
      <dgm:prSet presAssocID="{8C299626-74E6-448D-BE96-1C5E4A7251EE}" presName="horzOne" presStyleCnt="0"/>
      <dgm:spPr/>
    </dgm:pt>
  </dgm:ptLst>
  <dgm:cxnLst>
    <dgm:cxn modelId="{3DED583E-1D85-4444-B592-B8F0A1BDCFD7}" srcId="{A1FC783F-0BA4-491C-8822-15E71B56EB6E}" destId="{8C299626-74E6-448D-BE96-1C5E4A7251EE}" srcOrd="0" destOrd="0" parTransId="{EE24239F-6CBE-45B7-A1C6-01C081122F60}" sibTransId="{0B3011F5-44EC-44A2-BF9B-5583C267957D}"/>
    <dgm:cxn modelId="{9220617D-B7DE-4B46-A693-06FEA7BAF524}" type="presOf" srcId="{8C299626-74E6-448D-BE96-1C5E4A7251EE}" destId="{0494526C-A5CC-43B1-83F8-4B12D41282BD}" srcOrd="0" destOrd="0" presId="urn:microsoft.com/office/officeart/2005/8/layout/hierarchy4"/>
    <dgm:cxn modelId="{78446081-2D91-464B-8B29-BC5BEED4B113}" type="presOf" srcId="{A1FC783F-0BA4-491C-8822-15E71B56EB6E}" destId="{E4B33DB4-56A8-46E0-87FF-218964DD1C60}" srcOrd="0" destOrd="0" presId="urn:microsoft.com/office/officeart/2005/8/layout/hierarchy4"/>
    <dgm:cxn modelId="{EB45EB5E-1C88-4CEE-BF2A-C181153C6AB5}" type="presParOf" srcId="{E4B33DB4-56A8-46E0-87FF-218964DD1C60}" destId="{36BA7476-20E0-4956-8A4C-9BB7EE6C8D61}" srcOrd="0" destOrd="0" presId="urn:microsoft.com/office/officeart/2005/8/layout/hierarchy4"/>
    <dgm:cxn modelId="{D453C9D6-E1D4-4900-8A44-C35C25481F2A}" type="presParOf" srcId="{36BA7476-20E0-4956-8A4C-9BB7EE6C8D61}" destId="{0494526C-A5CC-43B1-83F8-4B12D41282BD}" srcOrd="0" destOrd="0" presId="urn:microsoft.com/office/officeart/2005/8/layout/hierarchy4"/>
    <dgm:cxn modelId="{5359D68B-7326-44C0-B9DF-686708077D40}" type="presParOf" srcId="{36BA7476-20E0-4956-8A4C-9BB7EE6C8D61}" destId="{7A0F0490-C94E-4438-B905-848616D9F19B}"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D7034A-0E52-4357-BB38-7111ADC31AC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MX"/>
        </a:p>
      </dgm:t>
    </dgm:pt>
    <dgm:pt modelId="{F9E1CD43-3365-4B8E-92A7-2FFE25C95C88}">
      <dgm:prSet phldrT="[Texto]"/>
      <dgm:spPr>
        <a:solidFill>
          <a:srgbClr val="92D050"/>
        </a:solidFill>
      </dgm:spPr>
      <dgm:t>
        <a:bodyPr/>
        <a:lstStyle/>
        <a:p>
          <a:pPr>
            <a:buFont typeface="Arial" panose="020B0604020202020204" pitchFamily="34" charset="0"/>
            <a:buNone/>
          </a:pPr>
          <a:r>
            <a:rPr lang="es-MX" dirty="0">
              <a:solidFill>
                <a:schemeClr val="tx1"/>
              </a:solidFill>
            </a:rPr>
            <a:t>El tratamiento de los datos deberá estar justificado por </a:t>
          </a:r>
          <a:r>
            <a:rPr lang="es-MX" u="sng" dirty="0">
              <a:solidFill>
                <a:schemeClr val="tx1"/>
              </a:solidFill>
            </a:rPr>
            <a:t>finalidades concretas, licitas, explícitas y legitimas</a:t>
          </a:r>
          <a:r>
            <a:rPr lang="es-MX" dirty="0">
              <a:solidFill>
                <a:schemeClr val="tx1"/>
              </a:solidFill>
            </a:rPr>
            <a:t>, relacionadas con las atribuciones que la normativa les confiera</a:t>
          </a:r>
        </a:p>
      </dgm:t>
    </dgm:pt>
    <dgm:pt modelId="{7052D561-3407-4307-90E1-31BC1EFD8416}" type="parTrans" cxnId="{E45BB62F-CADD-4120-BB56-5B3459B50EC1}">
      <dgm:prSet/>
      <dgm:spPr/>
      <dgm:t>
        <a:bodyPr/>
        <a:lstStyle/>
        <a:p>
          <a:endParaRPr lang="es-MX"/>
        </a:p>
      </dgm:t>
    </dgm:pt>
    <dgm:pt modelId="{F6F59908-1489-44FF-971B-0898DCB261FF}" type="sibTrans" cxnId="{E45BB62F-CADD-4120-BB56-5B3459B50EC1}">
      <dgm:prSet/>
      <dgm:spPr/>
      <dgm:t>
        <a:bodyPr/>
        <a:lstStyle/>
        <a:p>
          <a:endParaRPr lang="es-MX"/>
        </a:p>
      </dgm:t>
    </dgm:pt>
    <dgm:pt modelId="{785478DA-0EAB-43BF-9035-E106EC6CE657}" type="pres">
      <dgm:prSet presAssocID="{10D7034A-0E52-4357-BB38-7111ADC31ACE}" presName="diagram" presStyleCnt="0">
        <dgm:presLayoutVars>
          <dgm:dir/>
          <dgm:resizeHandles val="exact"/>
        </dgm:presLayoutVars>
      </dgm:prSet>
      <dgm:spPr/>
    </dgm:pt>
    <dgm:pt modelId="{F99B7DE5-6B51-449B-A893-E85B7F39000E}" type="pres">
      <dgm:prSet presAssocID="{F9E1CD43-3365-4B8E-92A7-2FFE25C95C88}" presName="node" presStyleLbl="node1" presStyleIdx="0" presStyleCnt="1" custScaleX="245858">
        <dgm:presLayoutVars>
          <dgm:bulletEnabled val="1"/>
        </dgm:presLayoutVars>
      </dgm:prSet>
      <dgm:spPr/>
    </dgm:pt>
  </dgm:ptLst>
  <dgm:cxnLst>
    <dgm:cxn modelId="{E45BB62F-CADD-4120-BB56-5B3459B50EC1}" srcId="{10D7034A-0E52-4357-BB38-7111ADC31ACE}" destId="{F9E1CD43-3365-4B8E-92A7-2FFE25C95C88}" srcOrd="0" destOrd="0" parTransId="{7052D561-3407-4307-90E1-31BC1EFD8416}" sibTransId="{F6F59908-1489-44FF-971B-0898DCB261FF}"/>
    <dgm:cxn modelId="{1AAF4EA4-7561-4507-99FC-A0EB7BF9C47B}" type="presOf" srcId="{F9E1CD43-3365-4B8E-92A7-2FFE25C95C88}" destId="{F99B7DE5-6B51-449B-A893-E85B7F39000E}" srcOrd="0" destOrd="0" presId="urn:microsoft.com/office/officeart/2005/8/layout/default"/>
    <dgm:cxn modelId="{80EE96E3-4347-4C50-A297-E63FEDE3C1E8}" type="presOf" srcId="{10D7034A-0E52-4357-BB38-7111ADC31ACE}" destId="{785478DA-0EAB-43BF-9035-E106EC6CE657}" srcOrd="0" destOrd="0" presId="urn:microsoft.com/office/officeart/2005/8/layout/default"/>
    <dgm:cxn modelId="{90C1CAA5-5104-4570-BE12-68917B337632}" type="presParOf" srcId="{785478DA-0EAB-43BF-9035-E106EC6CE657}" destId="{F99B7DE5-6B51-449B-A893-E85B7F39000E}"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D7034A-0E52-4357-BB38-7111ADC31AC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MX"/>
        </a:p>
      </dgm:t>
    </dgm:pt>
    <dgm:pt modelId="{F9E1CD43-3365-4B8E-92A7-2FFE25C95C88}">
      <dgm:prSet phldrT="[Texto]"/>
      <dgm:spPr>
        <a:solidFill>
          <a:srgbClr val="92D050"/>
        </a:solidFill>
      </dgm:spPr>
      <dgm:t>
        <a:bodyPr/>
        <a:lstStyle/>
        <a:p>
          <a:pPr>
            <a:buFont typeface="Arial" panose="020B0604020202020204" pitchFamily="34" charset="0"/>
            <a:buNone/>
          </a:pPr>
          <a:r>
            <a:rPr lang="es-MX" dirty="0">
              <a:solidFill>
                <a:schemeClr val="tx1"/>
              </a:solidFill>
            </a:rPr>
            <a:t>El tratamiento de los datos personales por parte del responsable deberá sujetarse a las </a:t>
          </a:r>
          <a:r>
            <a:rPr lang="es-MX" u="sng" dirty="0">
              <a:solidFill>
                <a:schemeClr val="tx1"/>
              </a:solidFill>
            </a:rPr>
            <a:t>facultades o atribuciones que la normativa aplicable</a:t>
          </a:r>
          <a:r>
            <a:rPr lang="es-MX" dirty="0">
              <a:solidFill>
                <a:schemeClr val="tx1"/>
              </a:solidFill>
            </a:rPr>
            <a:t> le confiera</a:t>
          </a:r>
        </a:p>
      </dgm:t>
    </dgm:pt>
    <dgm:pt modelId="{7052D561-3407-4307-90E1-31BC1EFD8416}" type="parTrans" cxnId="{E45BB62F-CADD-4120-BB56-5B3459B50EC1}">
      <dgm:prSet/>
      <dgm:spPr/>
      <dgm:t>
        <a:bodyPr/>
        <a:lstStyle/>
        <a:p>
          <a:endParaRPr lang="es-MX"/>
        </a:p>
      </dgm:t>
    </dgm:pt>
    <dgm:pt modelId="{F6F59908-1489-44FF-971B-0898DCB261FF}" type="sibTrans" cxnId="{E45BB62F-CADD-4120-BB56-5B3459B50EC1}">
      <dgm:prSet/>
      <dgm:spPr/>
      <dgm:t>
        <a:bodyPr/>
        <a:lstStyle/>
        <a:p>
          <a:endParaRPr lang="es-MX"/>
        </a:p>
      </dgm:t>
    </dgm:pt>
    <dgm:pt modelId="{785478DA-0EAB-43BF-9035-E106EC6CE657}" type="pres">
      <dgm:prSet presAssocID="{10D7034A-0E52-4357-BB38-7111ADC31ACE}" presName="diagram" presStyleCnt="0">
        <dgm:presLayoutVars>
          <dgm:dir/>
          <dgm:resizeHandles val="exact"/>
        </dgm:presLayoutVars>
      </dgm:prSet>
      <dgm:spPr/>
    </dgm:pt>
    <dgm:pt modelId="{F99B7DE5-6B51-449B-A893-E85B7F39000E}" type="pres">
      <dgm:prSet presAssocID="{F9E1CD43-3365-4B8E-92A7-2FFE25C95C88}" presName="node" presStyleLbl="node1" presStyleIdx="0" presStyleCnt="1" custScaleX="245858" custLinFactNeighborX="2514" custLinFactNeighborY="36157">
        <dgm:presLayoutVars>
          <dgm:bulletEnabled val="1"/>
        </dgm:presLayoutVars>
      </dgm:prSet>
      <dgm:spPr/>
    </dgm:pt>
  </dgm:ptLst>
  <dgm:cxnLst>
    <dgm:cxn modelId="{E45BB62F-CADD-4120-BB56-5B3459B50EC1}" srcId="{10D7034A-0E52-4357-BB38-7111ADC31ACE}" destId="{F9E1CD43-3365-4B8E-92A7-2FFE25C95C88}" srcOrd="0" destOrd="0" parTransId="{7052D561-3407-4307-90E1-31BC1EFD8416}" sibTransId="{F6F59908-1489-44FF-971B-0898DCB261FF}"/>
    <dgm:cxn modelId="{1AAF4EA4-7561-4507-99FC-A0EB7BF9C47B}" type="presOf" srcId="{F9E1CD43-3365-4B8E-92A7-2FFE25C95C88}" destId="{F99B7DE5-6B51-449B-A893-E85B7F39000E}" srcOrd="0" destOrd="0" presId="urn:microsoft.com/office/officeart/2005/8/layout/default"/>
    <dgm:cxn modelId="{80EE96E3-4347-4C50-A297-E63FEDE3C1E8}" type="presOf" srcId="{10D7034A-0E52-4357-BB38-7111ADC31ACE}" destId="{785478DA-0EAB-43BF-9035-E106EC6CE657}" srcOrd="0" destOrd="0" presId="urn:microsoft.com/office/officeart/2005/8/layout/default"/>
    <dgm:cxn modelId="{90C1CAA5-5104-4570-BE12-68917B337632}" type="presParOf" srcId="{785478DA-0EAB-43BF-9035-E106EC6CE657}" destId="{F99B7DE5-6B51-449B-A893-E85B7F39000E}"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5A697FA-F93C-4000-B1DE-C4AFA76B42DE}" type="doc">
      <dgm:prSet loTypeId="urn:microsoft.com/office/officeart/2008/layout/AlternatingPictureBlocks" loCatId="list" qsTypeId="urn:microsoft.com/office/officeart/2005/8/quickstyle/simple1" qsCatId="simple" csTypeId="urn:microsoft.com/office/officeart/2005/8/colors/accent1_2" csCatId="accent1" phldr="1"/>
      <dgm:spPr/>
    </dgm:pt>
    <dgm:pt modelId="{08892B26-1B01-4B64-A828-29EE9BFBC4EF}" type="pres">
      <dgm:prSet presAssocID="{05A697FA-F93C-4000-B1DE-C4AFA76B42DE}" presName="linearFlow" presStyleCnt="0">
        <dgm:presLayoutVars>
          <dgm:dir/>
          <dgm:resizeHandles val="exact"/>
        </dgm:presLayoutVars>
      </dgm:prSet>
      <dgm:spPr/>
    </dgm:pt>
  </dgm:ptLst>
  <dgm:cxnLst>
    <dgm:cxn modelId="{6756524A-733E-49A6-8903-D6A184F5EB59}" type="presOf" srcId="{05A697FA-F93C-4000-B1DE-C4AFA76B42DE}" destId="{08892B26-1B01-4B64-A828-29EE9BFBC4EF}" srcOrd="0"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5A697FA-F93C-4000-B1DE-C4AFA76B42DE}" type="doc">
      <dgm:prSet loTypeId="urn:microsoft.com/office/officeart/2008/layout/AlternatingPictureBlocks" loCatId="list" qsTypeId="urn:microsoft.com/office/officeart/2005/8/quickstyle/simple1" qsCatId="simple" csTypeId="urn:microsoft.com/office/officeart/2005/8/colors/accent1_2" csCatId="accent1" phldr="1"/>
      <dgm:spPr/>
    </dgm:pt>
    <dgm:pt modelId="{08892B26-1B01-4B64-A828-29EE9BFBC4EF}" type="pres">
      <dgm:prSet presAssocID="{05A697FA-F93C-4000-B1DE-C4AFA76B42DE}" presName="linearFlow" presStyleCnt="0">
        <dgm:presLayoutVars>
          <dgm:dir/>
          <dgm:resizeHandles val="exact"/>
        </dgm:presLayoutVars>
      </dgm:prSet>
      <dgm:spPr/>
    </dgm:pt>
  </dgm:ptLst>
  <dgm:cxnLst>
    <dgm:cxn modelId="{6756524A-733E-49A6-8903-D6A184F5EB59}" type="presOf" srcId="{05A697FA-F93C-4000-B1DE-C4AFA76B42DE}" destId="{08892B26-1B01-4B64-A828-29EE9BFBC4EF}" srcOrd="0"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D3B12F6-04B8-445A-B49C-81D39FFFDA41}"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MX"/>
        </a:p>
      </dgm:t>
    </dgm:pt>
    <dgm:pt modelId="{075B37F7-8578-4E28-9EE0-AD2A767C7ACF}">
      <dgm:prSet phldrT="[Texto]" custT="1"/>
      <dgm:spPr/>
      <dgm:t>
        <a:bodyPr/>
        <a:lstStyle/>
        <a:p>
          <a:pPr>
            <a:buFont typeface="Arial" pitchFamily="34" charset="0"/>
            <a:buChar char="•"/>
          </a:pPr>
          <a:r>
            <a:rPr lang="es-MX" sz="2400" dirty="0">
              <a:latin typeface="Arial" panose="020B0604020202020204" pitchFamily="34" charset="0"/>
              <a:cs typeface="Arial" panose="020B0604020202020204" pitchFamily="34" charset="0"/>
            </a:rPr>
            <a:t>Pueden ejercerse en cualquier momento por su Titular.</a:t>
          </a:r>
          <a:endParaRPr lang="es-MX" sz="2400" dirty="0"/>
        </a:p>
      </dgm:t>
    </dgm:pt>
    <dgm:pt modelId="{BBE34F7E-50FB-4525-A5B3-F12860F67E70}" type="parTrans" cxnId="{2ABC51C4-781C-4D91-AB53-FCBD580A1BA2}">
      <dgm:prSet/>
      <dgm:spPr/>
      <dgm:t>
        <a:bodyPr/>
        <a:lstStyle/>
        <a:p>
          <a:endParaRPr lang="es-MX" sz="6000"/>
        </a:p>
      </dgm:t>
    </dgm:pt>
    <dgm:pt modelId="{603A8143-9C92-4EE9-82FC-9E4A7E51C02B}" type="sibTrans" cxnId="{2ABC51C4-781C-4D91-AB53-FCBD580A1BA2}">
      <dgm:prSet/>
      <dgm:spPr/>
      <dgm:t>
        <a:bodyPr/>
        <a:lstStyle/>
        <a:p>
          <a:endParaRPr lang="es-MX" sz="6000"/>
        </a:p>
      </dgm:t>
    </dgm:pt>
    <dgm:pt modelId="{7F5FB488-CCEB-4D7A-AE24-A50F61D55066}">
      <dgm:prSet phldrT="[Texto]" custT="1"/>
      <dgm:spPr/>
      <dgm:t>
        <a:bodyPr/>
        <a:lstStyle/>
        <a:p>
          <a:pPr>
            <a:spcAft>
              <a:spcPts val="0"/>
            </a:spcAft>
            <a:buFont typeface="Arial" pitchFamily="34" charset="0"/>
            <a:buChar char="•"/>
          </a:pPr>
          <a:r>
            <a:rPr lang="es-MX" sz="2400" dirty="0">
              <a:latin typeface="Arial" panose="020B0604020202020204" pitchFamily="34" charset="0"/>
              <a:cs typeface="Arial" panose="020B0604020202020204" pitchFamily="34" charset="0"/>
            </a:rPr>
            <a:t>El ejercicio de estos derechos es gratuito.</a:t>
          </a:r>
        </a:p>
        <a:p>
          <a:pPr>
            <a:spcAft>
              <a:spcPts val="0"/>
            </a:spcAft>
            <a:buFont typeface="Arial" pitchFamily="34" charset="0"/>
            <a:buChar char="•"/>
          </a:pPr>
          <a:r>
            <a:rPr lang="es-MX" sz="2400" dirty="0">
              <a:latin typeface="Arial" panose="020B0604020202020204" pitchFamily="34" charset="0"/>
              <a:cs typeface="Arial" panose="020B0604020202020204" pitchFamily="34" charset="0"/>
            </a:rPr>
            <a:t>Excepto en aquellos casos que implique costos de reproducción o envío.</a:t>
          </a:r>
          <a:endParaRPr lang="es-MX" sz="2400" dirty="0"/>
        </a:p>
      </dgm:t>
    </dgm:pt>
    <dgm:pt modelId="{B8A3D2A9-3ED8-4F23-8511-EF04644F33F5}" type="parTrans" cxnId="{3C7BF975-FF60-4A3B-A0F3-AF58480C18E3}">
      <dgm:prSet/>
      <dgm:spPr/>
      <dgm:t>
        <a:bodyPr/>
        <a:lstStyle/>
        <a:p>
          <a:endParaRPr lang="es-MX" sz="6000"/>
        </a:p>
      </dgm:t>
    </dgm:pt>
    <dgm:pt modelId="{7896E769-BFCA-43BA-B990-BC3387EC2650}" type="sibTrans" cxnId="{3C7BF975-FF60-4A3B-A0F3-AF58480C18E3}">
      <dgm:prSet/>
      <dgm:spPr/>
      <dgm:t>
        <a:bodyPr/>
        <a:lstStyle/>
        <a:p>
          <a:endParaRPr lang="es-MX" sz="6000"/>
        </a:p>
      </dgm:t>
    </dgm:pt>
    <dgm:pt modelId="{85004228-BFD3-43FE-B696-0680B89EBBE3}">
      <dgm:prSet phldrT="[Texto]" custT="1"/>
      <dgm:spPr/>
      <dgm:t>
        <a:bodyPr/>
        <a:lstStyle/>
        <a:p>
          <a:pPr>
            <a:buFont typeface="Arial" pitchFamily="34" charset="0"/>
            <a:buChar char="•"/>
          </a:pPr>
          <a:r>
            <a:rPr lang="es-MX" sz="2400" dirty="0">
              <a:latin typeface="Arial" panose="020B0604020202020204" pitchFamily="34" charset="0"/>
              <a:cs typeface="Arial" panose="020B0604020202020204" pitchFamily="34" charset="0"/>
            </a:rPr>
            <a:t>El ejercicio de un derecho ARCO no es requisito previo ni impide el ejercicio de otro.</a:t>
          </a:r>
        </a:p>
      </dgm:t>
    </dgm:pt>
    <dgm:pt modelId="{7B18CB84-0DA5-491C-B58C-3B8DE9381247}" type="parTrans" cxnId="{870FA7FF-D33E-4143-9495-15A309069EB7}">
      <dgm:prSet/>
      <dgm:spPr/>
      <dgm:t>
        <a:bodyPr/>
        <a:lstStyle/>
        <a:p>
          <a:endParaRPr lang="es-MX" sz="6000"/>
        </a:p>
      </dgm:t>
    </dgm:pt>
    <dgm:pt modelId="{BD469BF8-3BF3-4744-9B28-72324A813E25}" type="sibTrans" cxnId="{870FA7FF-D33E-4143-9495-15A309069EB7}">
      <dgm:prSet/>
      <dgm:spPr/>
      <dgm:t>
        <a:bodyPr/>
        <a:lstStyle/>
        <a:p>
          <a:endParaRPr lang="es-MX" sz="6000"/>
        </a:p>
      </dgm:t>
    </dgm:pt>
    <dgm:pt modelId="{0A50AB73-C623-499C-96A8-DC0583D7696B}">
      <dgm:prSet phldrT="[Texto]" custT="1"/>
      <dgm:spPr/>
      <dgm:t>
        <a:bodyPr/>
        <a:lstStyle/>
        <a:p>
          <a:pPr>
            <a:buFont typeface="Arial" pitchFamily="34" charset="0"/>
            <a:buChar char="•"/>
          </a:pPr>
          <a:r>
            <a:rPr lang="es-MX" sz="1800" dirty="0">
              <a:latin typeface="Arial" panose="020B0604020202020204" pitchFamily="34" charset="0"/>
              <a:cs typeface="Arial" panose="020B0604020202020204" pitchFamily="34" charset="0"/>
            </a:rPr>
            <a:t>El titular deberá presentar ante la Unidad de Transparencia una solicitud de ejercicio de derechos ARCO, ya sea en escrito libre, formatos, medios electrónicos o cualquier otro medio que determine el organismo garante.</a:t>
          </a:r>
        </a:p>
      </dgm:t>
    </dgm:pt>
    <dgm:pt modelId="{39A9CF66-8F64-4BDD-A301-2AF2FF45EC7F}" type="parTrans" cxnId="{E7B8A846-7AA7-48FC-9EB8-D3BBD12463DF}">
      <dgm:prSet/>
      <dgm:spPr/>
      <dgm:t>
        <a:bodyPr/>
        <a:lstStyle/>
        <a:p>
          <a:endParaRPr lang="es-MX" sz="6000"/>
        </a:p>
      </dgm:t>
    </dgm:pt>
    <dgm:pt modelId="{B2D69C09-808F-44E3-9861-5A5BA3F2D12D}" type="sibTrans" cxnId="{E7B8A846-7AA7-48FC-9EB8-D3BBD12463DF}">
      <dgm:prSet/>
      <dgm:spPr/>
      <dgm:t>
        <a:bodyPr/>
        <a:lstStyle/>
        <a:p>
          <a:endParaRPr lang="es-MX" sz="6000"/>
        </a:p>
      </dgm:t>
    </dgm:pt>
    <dgm:pt modelId="{3FE0D627-2DB2-40E3-8AC1-4556EEB9F61B}" type="pres">
      <dgm:prSet presAssocID="{5D3B12F6-04B8-445A-B49C-81D39FFFDA41}" presName="linear" presStyleCnt="0">
        <dgm:presLayoutVars>
          <dgm:dir/>
          <dgm:animLvl val="lvl"/>
          <dgm:resizeHandles val="exact"/>
        </dgm:presLayoutVars>
      </dgm:prSet>
      <dgm:spPr/>
    </dgm:pt>
    <dgm:pt modelId="{748BA2C7-9908-46A6-868A-74AD51E72605}" type="pres">
      <dgm:prSet presAssocID="{075B37F7-8578-4E28-9EE0-AD2A767C7ACF}" presName="parentLin" presStyleCnt="0"/>
      <dgm:spPr/>
    </dgm:pt>
    <dgm:pt modelId="{24853B4D-720A-488C-BF84-D583CC3AD8E0}" type="pres">
      <dgm:prSet presAssocID="{075B37F7-8578-4E28-9EE0-AD2A767C7ACF}" presName="parentLeftMargin" presStyleLbl="node1" presStyleIdx="0" presStyleCnt="4"/>
      <dgm:spPr/>
    </dgm:pt>
    <dgm:pt modelId="{4AF9C7B5-EB62-4AAB-BB1A-A32FBB90F878}" type="pres">
      <dgm:prSet presAssocID="{075B37F7-8578-4E28-9EE0-AD2A767C7ACF}" presName="parentText" presStyleLbl="node1" presStyleIdx="0" presStyleCnt="4" custScaleX="138948" custScaleY="158911" custLinFactNeighborX="682" custLinFactNeighborY="17934">
        <dgm:presLayoutVars>
          <dgm:chMax val="0"/>
          <dgm:bulletEnabled val="1"/>
        </dgm:presLayoutVars>
      </dgm:prSet>
      <dgm:spPr/>
    </dgm:pt>
    <dgm:pt modelId="{D5E639C4-E08E-4F92-A8BF-DD2222E6E563}" type="pres">
      <dgm:prSet presAssocID="{075B37F7-8578-4E28-9EE0-AD2A767C7ACF}" presName="negativeSpace" presStyleCnt="0"/>
      <dgm:spPr/>
    </dgm:pt>
    <dgm:pt modelId="{BC85E0AF-5077-4F4F-AB25-8318D44B4AFE}" type="pres">
      <dgm:prSet presAssocID="{075B37F7-8578-4E28-9EE0-AD2A767C7ACF}" presName="childText" presStyleLbl="conFgAcc1" presStyleIdx="0" presStyleCnt="4">
        <dgm:presLayoutVars>
          <dgm:bulletEnabled val="1"/>
        </dgm:presLayoutVars>
      </dgm:prSet>
      <dgm:spPr/>
    </dgm:pt>
    <dgm:pt modelId="{CF090743-4B29-4CB8-AE55-BFE9F630AAEC}" type="pres">
      <dgm:prSet presAssocID="{603A8143-9C92-4EE9-82FC-9E4A7E51C02B}" presName="spaceBetweenRectangles" presStyleCnt="0"/>
      <dgm:spPr/>
    </dgm:pt>
    <dgm:pt modelId="{43B353A3-CF02-4B38-9793-F2EB37573A1A}" type="pres">
      <dgm:prSet presAssocID="{7F5FB488-CCEB-4D7A-AE24-A50F61D55066}" presName="parentLin" presStyleCnt="0"/>
      <dgm:spPr/>
    </dgm:pt>
    <dgm:pt modelId="{96EC573A-0D36-4EAD-A4F7-159555B9CF74}" type="pres">
      <dgm:prSet presAssocID="{7F5FB488-CCEB-4D7A-AE24-A50F61D55066}" presName="parentLeftMargin" presStyleLbl="node1" presStyleIdx="0" presStyleCnt="4"/>
      <dgm:spPr/>
    </dgm:pt>
    <dgm:pt modelId="{5AD3960D-E481-4FB6-8066-471D5117F2C4}" type="pres">
      <dgm:prSet presAssocID="{7F5FB488-CCEB-4D7A-AE24-A50F61D55066}" presName="parentText" presStyleLbl="node1" presStyleIdx="1" presStyleCnt="4" custScaleX="138948" custScaleY="158911">
        <dgm:presLayoutVars>
          <dgm:chMax val="0"/>
          <dgm:bulletEnabled val="1"/>
        </dgm:presLayoutVars>
      </dgm:prSet>
      <dgm:spPr/>
    </dgm:pt>
    <dgm:pt modelId="{10F9A2CE-9AA8-4570-B34A-911937BCB4E6}" type="pres">
      <dgm:prSet presAssocID="{7F5FB488-CCEB-4D7A-AE24-A50F61D55066}" presName="negativeSpace" presStyleCnt="0"/>
      <dgm:spPr/>
    </dgm:pt>
    <dgm:pt modelId="{148195C5-2AEF-40B4-99CB-CCDF3396D836}" type="pres">
      <dgm:prSet presAssocID="{7F5FB488-CCEB-4D7A-AE24-A50F61D55066}" presName="childText" presStyleLbl="conFgAcc1" presStyleIdx="1" presStyleCnt="4">
        <dgm:presLayoutVars>
          <dgm:bulletEnabled val="1"/>
        </dgm:presLayoutVars>
      </dgm:prSet>
      <dgm:spPr/>
    </dgm:pt>
    <dgm:pt modelId="{040CCB37-F799-422B-B314-9D832997414F}" type="pres">
      <dgm:prSet presAssocID="{7896E769-BFCA-43BA-B990-BC3387EC2650}" presName="spaceBetweenRectangles" presStyleCnt="0"/>
      <dgm:spPr/>
    </dgm:pt>
    <dgm:pt modelId="{A83377A0-4587-4908-8B18-2C5A2297C2BD}" type="pres">
      <dgm:prSet presAssocID="{85004228-BFD3-43FE-B696-0680B89EBBE3}" presName="parentLin" presStyleCnt="0"/>
      <dgm:spPr/>
    </dgm:pt>
    <dgm:pt modelId="{48EB7C80-B784-40B7-8417-49CA0695E09E}" type="pres">
      <dgm:prSet presAssocID="{85004228-BFD3-43FE-B696-0680B89EBBE3}" presName="parentLeftMargin" presStyleLbl="node1" presStyleIdx="1" presStyleCnt="4"/>
      <dgm:spPr/>
    </dgm:pt>
    <dgm:pt modelId="{0D8DAB69-9619-4B0B-AB7A-4FBE1184EA19}" type="pres">
      <dgm:prSet presAssocID="{85004228-BFD3-43FE-B696-0680B89EBBE3}" presName="parentText" presStyleLbl="node1" presStyleIdx="2" presStyleCnt="4" custScaleX="138948" custScaleY="158911">
        <dgm:presLayoutVars>
          <dgm:chMax val="0"/>
          <dgm:bulletEnabled val="1"/>
        </dgm:presLayoutVars>
      </dgm:prSet>
      <dgm:spPr/>
    </dgm:pt>
    <dgm:pt modelId="{F01D868D-57D0-4AAC-BBF6-580C3349F9DA}" type="pres">
      <dgm:prSet presAssocID="{85004228-BFD3-43FE-B696-0680B89EBBE3}" presName="negativeSpace" presStyleCnt="0"/>
      <dgm:spPr/>
    </dgm:pt>
    <dgm:pt modelId="{4EF92DC9-5013-4C84-A748-9C45CD272CEE}" type="pres">
      <dgm:prSet presAssocID="{85004228-BFD3-43FE-B696-0680B89EBBE3}" presName="childText" presStyleLbl="conFgAcc1" presStyleIdx="2" presStyleCnt="4">
        <dgm:presLayoutVars>
          <dgm:bulletEnabled val="1"/>
        </dgm:presLayoutVars>
      </dgm:prSet>
      <dgm:spPr/>
    </dgm:pt>
    <dgm:pt modelId="{7232A738-6023-4924-A1FA-B5C40BD7247F}" type="pres">
      <dgm:prSet presAssocID="{BD469BF8-3BF3-4744-9B28-72324A813E25}" presName="spaceBetweenRectangles" presStyleCnt="0"/>
      <dgm:spPr/>
    </dgm:pt>
    <dgm:pt modelId="{E6807ABA-A10C-4312-8D84-D4A6D499D512}" type="pres">
      <dgm:prSet presAssocID="{0A50AB73-C623-499C-96A8-DC0583D7696B}" presName="parentLin" presStyleCnt="0"/>
      <dgm:spPr/>
    </dgm:pt>
    <dgm:pt modelId="{CD012E02-21C7-40AD-B776-8CE6A7196C8F}" type="pres">
      <dgm:prSet presAssocID="{0A50AB73-C623-499C-96A8-DC0583D7696B}" presName="parentLeftMargin" presStyleLbl="node1" presStyleIdx="2" presStyleCnt="4"/>
      <dgm:spPr/>
    </dgm:pt>
    <dgm:pt modelId="{95731C5A-B4F2-468C-85E5-9630B5079248}" type="pres">
      <dgm:prSet presAssocID="{0A50AB73-C623-499C-96A8-DC0583D7696B}" presName="parentText" presStyleLbl="node1" presStyleIdx="3" presStyleCnt="4" custScaleX="138948" custScaleY="189888">
        <dgm:presLayoutVars>
          <dgm:chMax val="0"/>
          <dgm:bulletEnabled val="1"/>
        </dgm:presLayoutVars>
      </dgm:prSet>
      <dgm:spPr/>
    </dgm:pt>
    <dgm:pt modelId="{DA38973D-E416-4D45-B0DB-2F88EA459C74}" type="pres">
      <dgm:prSet presAssocID="{0A50AB73-C623-499C-96A8-DC0583D7696B}" presName="negativeSpace" presStyleCnt="0"/>
      <dgm:spPr/>
    </dgm:pt>
    <dgm:pt modelId="{961D3ED1-8350-4478-BBC9-0D455585DC98}" type="pres">
      <dgm:prSet presAssocID="{0A50AB73-C623-499C-96A8-DC0583D7696B}" presName="childText" presStyleLbl="conFgAcc1" presStyleIdx="3" presStyleCnt="4" custLinFactNeighborX="1432" custLinFactNeighborY="18630">
        <dgm:presLayoutVars>
          <dgm:bulletEnabled val="1"/>
        </dgm:presLayoutVars>
      </dgm:prSet>
      <dgm:spPr/>
    </dgm:pt>
  </dgm:ptLst>
  <dgm:cxnLst>
    <dgm:cxn modelId="{E07F5704-7143-4F62-8688-D797FAE48BB0}" type="presOf" srcId="{075B37F7-8578-4E28-9EE0-AD2A767C7ACF}" destId="{24853B4D-720A-488C-BF84-D583CC3AD8E0}" srcOrd="0" destOrd="0" presId="urn:microsoft.com/office/officeart/2005/8/layout/list1"/>
    <dgm:cxn modelId="{C8EB3317-9CAD-480A-A042-226EA951D674}" type="presOf" srcId="{0A50AB73-C623-499C-96A8-DC0583D7696B}" destId="{95731C5A-B4F2-468C-85E5-9630B5079248}" srcOrd="1" destOrd="0" presId="urn:microsoft.com/office/officeart/2005/8/layout/list1"/>
    <dgm:cxn modelId="{E7B8A846-7AA7-48FC-9EB8-D3BBD12463DF}" srcId="{5D3B12F6-04B8-445A-B49C-81D39FFFDA41}" destId="{0A50AB73-C623-499C-96A8-DC0583D7696B}" srcOrd="3" destOrd="0" parTransId="{39A9CF66-8F64-4BDD-A301-2AF2FF45EC7F}" sibTransId="{B2D69C09-808F-44E3-9861-5A5BA3F2D12D}"/>
    <dgm:cxn modelId="{0739A574-B33C-4254-94DA-433F36760205}" type="presOf" srcId="{85004228-BFD3-43FE-B696-0680B89EBBE3}" destId="{0D8DAB69-9619-4B0B-AB7A-4FBE1184EA19}" srcOrd="1" destOrd="0" presId="urn:microsoft.com/office/officeart/2005/8/layout/list1"/>
    <dgm:cxn modelId="{3C7BF975-FF60-4A3B-A0F3-AF58480C18E3}" srcId="{5D3B12F6-04B8-445A-B49C-81D39FFFDA41}" destId="{7F5FB488-CCEB-4D7A-AE24-A50F61D55066}" srcOrd="1" destOrd="0" parTransId="{B8A3D2A9-3ED8-4F23-8511-EF04644F33F5}" sibTransId="{7896E769-BFCA-43BA-B990-BC3387EC2650}"/>
    <dgm:cxn modelId="{9DC22059-F285-4791-AA5C-002D3A4EEC0D}" type="presOf" srcId="{5D3B12F6-04B8-445A-B49C-81D39FFFDA41}" destId="{3FE0D627-2DB2-40E3-8AC1-4556EEB9F61B}" srcOrd="0" destOrd="0" presId="urn:microsoft.com/office/officeart/2005/8/layout/list1"/>
    <dgm:cxn modelId="{4BAC9A89-820A-4EB2-896B-595830B73E9B}" type="presOf" srcId="{7F5FB488-CCEB-4D7A-AE24-A50F61D55066}" destId="{96EC573A-0D36-4EAD-A4F7-159555B9CF74}" srcOrd="0" destOrd="0" presId="urn:microsoft.com/office/officeart/2005/8/layout/list1"/>
    <dgm:cxn modelId="{673D30A1-5B8C-4D23-BDBB-205443B8A8D2}" type="presOf" srcId="{0A50AB73-C623-499C-96A8-DC0583D7696B}" destId="{CD012E02-21C7-40AD-B776-8CE6A7196C8F}" srcOrd="0" destOrd="0" presId="urn:microsoft.com/office/officeart/2005/8/layout/list1"/>
    <dgm:cxn modelId="{FA3694A2-86A7-45E2-930F-A0791AA6A982}" type="presOf" srcId="{075B37F7-8578-4E28-9EE0-AD2A767C7ACF}" destId="{4AF9C7B5-EB62-4AAB-BB1A-A32FBB90F878}" srcOrd="1" destOrd="0" presId="urn:microsoft.com/office/officeart/2005/8/layout/list1"/>
    <dgm:cxn modelId="{2ABC51C4-781C-4D91-AB53-FCBD580A1BA2}" srcId="{5D3B12F6-04B8-445A-B49C-81D39FFFDA41}" destId="{075B37F7-8578-4E28-9EE0-AD2A767C7ACF}" srcOrd="0" destOrd="0" parTransId="{BBE34F7E-50FB-4525-A5B3-F12860F67E70}" sibTransId="{603A8143-9C92-4EE9-82FC-9E4A7E51C02B}"/>
    <dgm:cxn modelId="{652001EC-4775-40DD-A83A-88771BA51C4B}" type="presOf" srcId="{7F5FB488-CCEB-4D7A-AE24-A50F61D55066}" destId="{5AD3960D-E481-4FB6-8066-471D5117F2C4}" srcOrd="1" destOrd="0" presId="urn:microsoft.com/office/officeart/2005/8/layout/list1"/>
    <dgm:cxn modelId="{6B364EFA-23B4-4374-9CAE-80D2B90D68FD}" type="presOf" srcId="{85004228-BFD3-43FE-B696-0680B89EBBE3}" destId="{48EB7C80-B784-40B7-8417-49CA0695E09E}" srcOrd="0" destOrd="0" presId="urn:microsoft.com/office/officeart/2005/8/layout/list1"/>
    <dgm:cxn modelId="{870FA7FF-D33E-4143-9495-15A309069EB7}" srcId="{5D3B12F6-04B8-445A-B49C-81D39FFFDA41}" destId="{85004228-BFD3-43FE-B696-0680B89EBBE3}" srcOrd="2" destOrd="0" parTransId="{7B18CB84-0DA5-491C-B58C-3B8DE9381247}" sibTransId="{BD469BF8-3BF3-4744-9B28-72324A813E25}"/>
    <dgm:cxn modelId="{365F6926-A616-4742-9476-8BCE52AC26DC}" type="presParOf" srcId="{3FE0D627-2DB2-40E3-8AC1-4556EEB9F61B}" destId="{748BA2C7-9908-46A6-868A-74AD51E72605}" srcOrd="0" destOrd="0" presId="urn:microsoft.com/office/officeart/2005/8/layout/list1"/>
    <dgm:cxn modelId="{CC7235FF-6B59-4258-B99C-6E1B265AA526}" type="presParOf" srcId="{748BA2C7-9908-46A6-868A-74AD51E72605}" destId="{24853B4D-720A-488C-BF84-D583CC3AD8E0}" srcOrd="0" destOrd="0" presId="urn:microsoft.com/office/officeart/2005/8/layout/list1"/>
    <dgm:cxn modelId="{F5F1E844-4D8B-4E1C-8BB8-87F981FF98F2}" type="presParOf" srcId="{748BA2C7-9908-46A6-868A-74AD51E72605}" destId="{4AF9C7B5-EB62-4AAB-BB1A-A32FBB90F878}" srcOrd="1" destOrd="0" presId="urn:microsoft.com/office/officeart/2005/8/layout/list1"/>
    <dgm:cxn modelId="{58627AFF-E32E-4C93-83E0-0C672EF007FC}" type="presParOf" srcId="{3FE0D627-2DB2-40E3-8AC1-4556EEB9F61B}" destId="{D5E639C4-E08E-4F92-A8BF-DD2222E6E563}" srcOrd="1" destOrd="0" presId="urn:microsoft.com/office/officeart/2005/8/layout/list1"/>
    <dgm:cxn modelId="{6616D592-488A-4FC0-BB7D-0213F8F9FC86}" type="presParOf" srcId="{3FE0D627-2DB2-40E3-8AC1-4556EEB9F61B}" destId="{BC85E0AF-5077-4F4F-AB25-8318D44B4AFE}" srcOrd="2" destOrd="0" presId="urn:microsoft.com/office/officeart/2005/8/layout/list1"/>
    <dgm:cxn modelId="{CDDAA5EE-CB7B-4B28-859F-3F5E132D777B}" type="presParOf" srcId="{3FE0D627-2DB2-40E3-8AC1-4556EEB9F61B}" destId="{CF090743-4B29-4CB8-AE55-BFE9F630AAEC}" srcOrd="3" destOrd="0" presId="urn:microsoft.com/office/officeart/2005/8/layout/list1"/>
    <dgm:cxn modelId="{17B1F3FA-D695-40AE-BB53-C5388ABDAC88}" type="presParOf" srcId="{3FE0D627-2DB2-40E3-8AC1-4556EEB9F61B}" destId="{43B353A3-CF02-4B38-9793-F2EB37573A1A}" srcOrd="4" destOrd="0" presId="urn:microsoft.com/office/officeart/2005/8/layout/list1"/>
    <dgm:cxn modelId="{BB6E4E06-C58C-4E58-B36C-4BDAB79D21A4}" type="presParOf" srcId="{43B353A3-CF02-4B38-9793-F2EB37573A1A}" destId="{96EC573A-0D36-4EAD-A4F7-159555B9CF74}" srcOrd="0" destOrd="0" presId="urn:microsoft.com/office/officeart/2005/8/layout/list1"/>
    <dgm:cxn modelId="{0DF9C49A-D7A7-45CA-ACEB-F9A4F69F9E27}" type="presParOf" srcId="{43B353A3-CF02-4B38-9793-F2EB37573A1A}" destId="{5AD3960D-E481-4FB6-8066-471D5117F2C4}" srcOrd="1" destOrd="0" presId="urn:microsoft.com/office/officeart/2005/8/layout/list1"/>
    <dgm:cxn modelId="{7A58CA13-FD4D-4DBB-AC5E-AD28AF6FBE5C}" type="presParOf" srcId="{3FE0D627-2DB2-40E3-8AC1-4556EEB9F61B}" destId="{10F9A2CE-9AA8-4570-B34A-911937BCB4E6}" srcOrd="5" destOrd="0" presId="urn:microsoft.com/office/officeart/2005/8/layout/list1"/>
    <dgm:cxn modelId="{4A533D84-30E6-4710-ADDC-7904E5A15834}" type="presParOf" srcId="{3FE0D627-2DB2-40E3-8AC1-4556EEB9F61B}" destId="{148195C5-2AEF-40B4-99CB-CCDF3396D836}" srcOrd="6" destOrd="0" presId="urn:microsoft.com/office/officeart/2005/8/layout/list1"/>
    <dgm:cxn modelId="{FF465605-D7D0-424D-86E7-7D1A7FFF6D98}" type="presParOf" srcId="{3FE0D627-2DB2-40E3-8AC1-4556EEB9F61B}" destId="{040CCB37-F799-422B-B314-9D832997414F}" srcOrd="7" destOrd="0" presId="urn:microsoft.com/office/officeart/2005/8/layout/list1"/>
    <dgm:cxn modelId="{AEDB3434-F748-4137-905B-675BA5AE515E}" type="presParOf" srcId="{3FE0D627-2DB2-40E3-8AC1-4556EEB9F61B}" destId="{A83377A0-4587-4908-8B18-2C5A2297C2BD}" srcOrd="8" destOrd="0" presId="urn:microsoft.com/office/officeart/2005/8/layout/list1"/>
    <dgm:cxn modelId="{57D0E81A-E85E-4C0E-9DB4-5D6C58F76D35}" type="presParOf" srcId="{A83377A0-4587-4908-8B18-2C5A2297C2BD}" destId="{48EB7C80-B784-40B7-8417-49CA0695E09E}" srcOrd="0" destOrd="0" presId="urn:microsoft.com/office/officeart/2005/8/layout/list1"/>
    <dgm:cxn modelId="{A788EAB4-50CA-4314-A652-0E48615569CF}" type="presParOf" srcId="{A83377A0-4587-4908-8B18-2C5A2297C2BD}" destId="{0D8DAB69-9619-4B0B-AB7A-4FBE1184EA19}" srcOrd="1" destOrd="0" presId="urn:microsoft.com/office/officeart/2005/8/layout/list1"/>
    <dgm:cxn modelId="{18375447-033A-4EA5-AB67-58EA609595BC}" type="presParOf" srcId="{3FE0D627-2DB2-40E3-8AC1-4556EEB9F61B}" destId="{F01D868D-57D0-4AAC-BBF6-580C3349F9DA}" srcOrd="9" destOrd="0" presId="urn:microsoft.com/office/officeart/2005/8/layout/list1"/>
    <dgm:cxn modelId="{CF45BBC0-E27C-44CF-AD1D-BC6AC296E61D}" type="presParOf" srcId="{3FE0D627-2DB2-40E3-8AC1-4556EEB9F61B}" destId="{4EF92DC9-5013-4C84-A748-9C45CD272CEE}" srcOrd="10" destOrd="0" presId="urn:microsoft.com/office/officeart/2005/8/layout/list1"/>
    <dgm:cxn modelId="{90B20FE8-765C-45AC-B061-D3154504614A}" type="presParOf" srcId="{3FE0D627-2DB2-40E3-8AC1-4556EEB9F61B}" destId="{7232A738-6023-4924-A1FA-B5C40BD7247F}" srcOrd="11" destOrd="0" presId="urn:microsoft.com/office/officeart/2005/8/layout/list1"/>
    <dgm:cxn modelId="{BFE44C9A-D8F0-4117-9DF3-3E0B520CC47A}" type="presParOf" srcId="{3FE0D627-2DB2-40E3-8AC1-4556EEB9F61B}" destId="{E6807ABA-A10C-4312-8D84-D4A6D499D512}" srcOrd="12" destOrd="0" presId="urn:microsoft.com/office/officeart/2005/8/layout/list1"/>
    <dgm:cxn modelId="{1BB8743C-F0BE-40A9-A2EC-65CC02224C5F}" type="presParOf" srcId="{E6807ABA-A10C-4312-8D84-D4A6D499D512}" destId="{CD012E02-21C7-40AD-B776-8CE6A7196C8F}" srcOrd="0" destOrd="0" presId="urn:microsoft.com/office/officeart/2005/8/layout/list1"/>
    <dgm:cxn modelId="{89268091-5D70-457C-A901-BADED34206AA}" type="presParOf" srcId="{E6807ABA-A10C-4312-8D84-D4A6D499D512}" destId="{95731C5A-B4F2-468C-85E5-9630B5079248}" srcOrd="1" destOrd="0" presId="urn:microsoft.com/office/officeart/2005/8/layout/list1"/>
    <dgm:cxn modelId="{C39386E9-9B63-497F-A7BF-249AB82A5FFB}" type="presParOf" srcId="{3FE0D627-2DB2-40E3-8AC1-4556EEB9F61B}" destId="{DA38973D-E416-4D45-B0DB-2F88EA459C74}" srcOrd="13" destOrd="0" presId="urn:microsoft.com/office/officeart/2005/8/layout/list1"/>
    <dgm:cxn modelId="{FA9DE87A-FEC5-4D9D-8018-1A47757F098B}" type="presParOf" srcId="{3FE0D627-2DB2-40E3-8AC1-4556EEB9F61B}" destId="{961D3ED1-8350-4478-BBC9-0D455585DC9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1F959-A26F-4939-ACAE-64C5AE58FD70}">
      <dsp:nvSpPr>
        <dsp:cNvPr id="0" name=""/>
        <dsp:cNvSpPr/>
      </dsp:nvSpPr>
      <dsp:spPr>
        <a:xfrm>
          <a:off x="0" y="251890"/>
          <a:ext cx="7892716" cy="1697945"/>
        </a:xfrm>
        <a:prstGeom prst="roundRect">
          <a:avLst>
            <a:gd name="adj" fmla="val 10000"/>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sp>
    <dsp:sp modelId="{61F8AED7-5807-4FD9-8510-79BDDD9C84C6}">
      <dsp:nvSpPr>
        <dsp:cNvPr id="0" name=""/>
        <dsp:cNvSpPr/>
      </dsp:nvSpPr>
      <dsp:spPr>
        <a:xfrm>
          <a:off x="236781" y="398859"/>
          <a:ext cx="2318485" cy="1245160"/>
        </a:xfrm>
        <a:prstGeom prst="roundRect">
          <a:avLst>
            <a:gd name="adj" fmla="val 10000"/>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2">
          <a:scrgbClr r="0" g="0" b="0"/>
        </a:effectRef>
        <a:fontRef idx="minor"/>
      </dsp:style>
    </dsp:sp>
    <dsp:sp modelId="{0261E1E4-0D6D-4EA2-B79C-6ED35E199ED2}">
      <dsp:nvSpPr>
        <dsp:cNvPr id="0" name=""/>
        <dsp:cNvSpPr/>
      </dsp:nvSpPr>
      <dsp:spPr>
        <a:xfrm rot="10800000">
          <a:off x="264765" y="1697945"/>
          <a:ext cx="2318485" cy="2075267"/>
        </a:xfrm>
        <a:prstGeom prst="round2SameRect">
          <a:avLst>
            <a:gd name="adj1" fmla="val 10500"/>
            <a:gd name="adj2" fmla="val 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endParaRPr lang="es-MX"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es-MX" sz="1600" b="1" kern="1200" dirty="0">
              <a:latin typeface="Arial" panose="020B0604020202020204" pitchFamily="34" charset="0"/>
              <a:cs typeface="Arial" panose="020B0604020202020204" pitchFamily="34" charset="0"/>
            </a:rPr>
            <a:t>Ejecutivo</a:t>
          </a:r>
        </a:p>
        <a:p>
          <a:pPr marL="0" lvl="0" indent="0" algn="ctr" defTabSz="711200">
            <a:lnSpc>
              <a:spcPct val="90000"/>
            </a:lnSpc>
            <a:spcBef>
              <a:spcPct val="0"/>
            </a:spcBef>
            <a:spcAft>
              <a:spcPct val="35000"/>
            </a:spcAft>
            <a:buNone/>
          </a:pPr>
          <a:r>
            <a:rPr lang="es-MX" sz="1600" b="1" kern="1200" dirty="0">
              <a:latin typeface="Arial" panose="020B0604020202020204" pitchFamily="34" charset="0"/>
              <a:cs typeface="Arial" panose="020B0604020202020204" pitchFamily="34" charset="0"/>
            </a:rPr>
            <a:t>Legislativo</a:t>
          </a:r>
        </a:p>
        <a:p>
          <a:pPr marL="0" lvl="0" indent="0" algn="ctr" defTabSz="711200">
            <a:lnSpc>
              <a:spcPct val="90000"/>
            </a:lnSpc>
            <a:spcBef>
              <a:spcPct val="0"/>
            </a:spcBef>
            <a:spcAft>
              <a:spcPct val="35000"/>
            </a:spcAft>
            <a:buNone/>
          </a:pPr>
          <a:r>
            <a:rPr lang="es-MX" sz="1600" b="1" kern="1200" dirty="0">
              <a:latin typeface="Arial" panose="020B0604020202020204" pitchFamily="34" charset="0"/>
              <a:cs typeface="Arial" panose="020B0604020202020204" pitchFamily="34" charset="0"/>
            </a:rPr>
            <a:t>Judicial</a:t>
          </a:r>
        </a:p>
      </dsp:txBody>
      <dsp:txXfrm rot="10800000">
        <a:off x="328587" y="1697945"/>
        <a:ext cx="2190841" cy="2011445"/>
      </dsp:txXfrm>
    </dsp:sp>
    <dsp:sp modelId="{E6BA7A31-7969-4B65-A4FF-689B54B39FA3}">
      <dsp:nvSpPr>
        <dsp:cNvPr id="0" name=""/>
        <dsp:cNvSpPr/>
      </dsp:nvSpPr>
      <dsp:spPr>
        <a:xfrm>
          <a:off x="2787115" y="398859"/>
          <a:ext cx="2318485" cy="1245160"/>
        </a:xfrm>
        <a:prstGeom prst="roundRect">
          <a:avLst>
            <a:gd name="adj" fmla="val 10000"/>
          </a:avLst>
        </a:prstGeom>
        <a:blipFill rotWithShape="0">
          <a:blip xmlns:r="http://schemas.openxmlformats.org/officeDocument/2006/relationships" r:embed="rId2"/>
          <a:stretch>
            <a:fillRect/>
          </a:stretch>
        </a:blipFill>
        <a:ln>
          <a:noFill/>
        </a:ln>
        <a:effectLst/>
      </dsp:spPr>
      <dsp:style>
        <a:lnRef idx="0">
          <a:scrgbClr r="0" g="0" b="0"/>
        </a:lnRef>
        <a:fillRef idx="1">
          <a:scrgbClr r="0" g="0" b="0"/>
        </a:fillRef>
        <a:effectRef idx="2">
          <a:scrgbClr r="0" g="0" b="0"/>
        </a:effectRef>
        <a:fontRef idx="minor"/>
      </dsp:style>
    </dsp:sp>
    <dsp:sp modelId="{9474C2DF-3876-4A15-B5A0-E76CBBCFABEA}">
      <dsp:nvSpPr>
        <dsp:cNvPr id="0" name=""/>
        <dsp:cNvSpPr/>
      </dsp:nvSpPr>
      <dsp:spPr>
        <a:xfrm rot="10800000">
          <a:off x="2787115" y="1697945"/>
          <a:ext cx="2318485" cy="2075267"/>
        </a:xfrm>
        <a:prstGeom prst="round2SameRect">
          <a:avLst>
            <a:gd name="adj1" fmla="val 10500"/>
            <a:gd name="adj2" fmla="val 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s-MX" sz="1600" b="1" kern="1200" dirty="0">
              <a:latin typeface="Arial" panose="020B0604020202020204" pitchFamily="34" charset="0"/>
              <a:cs typeface="Arial" panose="020B0604020202020204" pitchFamily="34" charset="0"/>
            </a:rPr>
            <a:t>Municipios</a:t>
          </a:r>
        </a:p>
        <a:p>
          <a:pPr marL="0" lvl="0" indent="0" algn="ctr" defTabSz="711200">
            <a:lnSpc>
              <a:spcPct val="90000"/>
            </a:lnSpc>
            <a:spcBef>
              <a:spcPct val="0"/>
            </a:spcBef>
            <a:spcAft>
              <a:spcPct val="35000"/>
            </a:spcAft>
            <a:buNone/>
          </a:pPr>
          <a:endParaRPr lang="es-MX"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es-MX" sz="1600" b="1" kern="1200" dirty="0">
              <a:latin typeface="Arial" panose="020B0604020202020204" pitchFamily="34" charset="0"/>
              <a:cs typeface="Arial" panose="020B0604020202020204" pitchFamily="34" charset="0"/>
            </a:rPr>
            <a:t>Partidos Políticos</a:t>
          </a:r>
        </a:p>
        <a:p>
          <a:pPr marL="0" lvl="0" indent="0" algn="ctr" defTabSz="711200">
            <a:lnSpc>
              <a:spcPct val="90000"/>
            </a:lnSpc>
            <a:spcBef>
              <a:spcPct val="0"/>
            </a:spcBef>
            <a:spcAft>
              <a:spcPct val="35000"/>
            </a:spcAft>
            <a:buNone/>
          </a:pPr>
          <a:endParaRPr lang="es-MX"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es-MX" sz="1600" b="1" kern="1200" dirty="0">
              <a:latin typeface="Arial" panose="020B0604020202020204" pitchFamily="34" charset="0"/>
              <a:cs typeface="Arial" panose="020B0604020202020204" pitchFamily="34" charset="0"/>
            </a:rPr>
            <a:t>Órganos autónomos</a:t>
          </a:r>
        </a:p>
      </dsp:txBody>
      <dsp:txXfrm rot="10800000">
        <a:off x="2850937" y="1697945"/>
        <a:ext cx="2190841" cy="2011445"/>
      </dsp:txXfrm>
    </dsp:sp>
    <dsp:sp modelId="{429292A1-548A-4BF5-9404-8594C5611B42}">
      <dsp:nvSpPr>
        <dsp:cNvPr id="0" name=""/>
        <dsp:cNvSpPr/>
      </dsp:nvSpPr>
      <dsp:spPr>
        <a:xfrm flipV="1">
          <a:off x="6545067" y="3484379"/>
          <a:ext cx="722324" cy="45722"/>
        </a:xfrm>
        <a:prstGeom prst="roundRect">
          <a:avLst>
            <a:gd name="adj" fmla="val 10000"/>
          </a:avLst>
        </a:prstGeom>
        <a:solidFill>
          <a:schemeClr val="accent4">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1C9F76E-290F-401D-A602-016DA78C7222}">
      <dsp:nvSpPr>
        <dsp:cNvPr id="0" name=""/>
        <dsp:cNvSpPr/>
      </dsp:nvSpPr>
      <dsp:spPr>
        <a:xfrm rot="10800000">
          <a:off x="5337449" y="1697945"/>
          <a:ext cx="2318485" cy="2075267"/>
        </a:xfrm>
        <a:prstGeom prst="round2SameRect">
          <a:avLst>
            <a:gd name="adj1" fmla="val 10500"/>
            <a:gd name="adj2" fmla="val 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endParaRPr lang="es-MX" sz="1600" b="1" kern="1200" dirty="0">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es-MX" sz="1600" b="1" kern="1200" dirty="0">
              <a:latin typeface="Arial" panose="020B0604020202020204" pitchFamily="34" charset="0"/>
              <a:cs typeface="Arial" panose="020B0604020202020204" pitchFamily="34" charset="0"/>
            </a:rPr>
            <a:t>Fideicomisos</a:t>
          </a:r>
        </a:p>
        <a:p>
          <a:pPr marL="0" lvl="0" indent="0" algn="ctr" defTabSz="711200">
            <a:lnSpc>
              <a:spcPct val="90000"/>
            </a:lnSpc>
            <a:spcBef>
              <a:spcPct val="0"/>
            </a:spcBef>
            <a:spcAft>
              <a:spcPct val="35000"/>
            </a:spcAft>
            <a:buNone/>
          </a:pPr>
          <a:r>
            <a:rPr lang="es-MX" sz="1600" b="1" kern="1200" dirty="0">
              <a:latin typeface="Arial" panose="020B0604020202020204" pitchFamily="34" charset="0"/>
              <a:cs typeface="Arial" panose="020B0604020202020204" pitchFamily="34" charset="0"/>
            </a:rPr>
            <a:t> </a:t>
          </a:r>
        </a:p>
        <a:p>
          <a:pPr marL="0" lvl="0" indent="0" algn="ctr" defTabSz="711200">
            <a:lnSpc>
              <a:spcPct val="90000"/>
            </a:lnSpc>
            <a:spcBef>
              <a:spcPct val="0"/>
            </a:spcBef>
            <a:spcAft>
              <a:spcPct val="35000"/>
            </a:spcAft>
            <a:buNone/>
          </a:pPr>
          <a:r>
            <a:rPr lang="es-MX" sz="1600" b="1" kern="1200" dirty="0">
              <a:latin typeface="Arial" panose="020B0604020202020204" pitchFamily="34" charset="0"/>
              <a:cs typeface="Arial" panose="020B0604020202020204" pitchFamily="34" charset="0"/>
            </a:rPr>
            <a:t>Fondos públicos</a:t>
          </a:r>
        </a:p>
      </dsp:txBody>
      <dsp:txXfrm rot="10800000">
        <a:off x="5401271" y="1697945"/>
        <a:ext cx="2190841" cy="201144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B265C-A0CB-495A-8D47-CDD84CAC3DAF}">
      <dsp:nvSpPr>
        <dsp:cNvPr id="0" name=""/>
        <dsp:cNvSpPr/>
      </dsp:nvSpPr>
      <dsp:spPr>
        <a:xfrm>
          <a:off x="88214" y="562516"/>
          <a:ext cx="1797641" cy="1797641"/>
        </a:xfrm>
        <a:prstGeom prst="roundRect">
          <a:avLst>
            <a:gd name="adj" fmla="val 10000"/>
          </a:avLst>
        </a:prstGeom>
        <a:blipFill>
          <a:blip xmlns:r="http://schemas.openxmlformats.org/officeDocument/2006/relationships" r:embed="rId1"/>
          <a:srcRect/>
          <a:stretch>
            <a:fillRect l="-37000" r="-3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08414D-2383-4518-8778-098D12E22C31}">
      <dsp:nvSpPr>
        <dsp:cNvPr id="0" name=""/>
        <dsp:cNvSpPr/>
      </dsp:nvSpPr>
      <dsp:spPr>
        <a:xfrm>
          <a:off x="87551" y="2424719"/>
          <a:ext cx="1797641" cy="221629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ctr" defTabSz="755650">
            <a:lnSpc>
              <a:spcPct val="90000"/>
            </a:lnSpc>
            <a:spcBef>
              <a:spcPct val="0"/>
            </a:spcBef>
            <a:spcAft>
              <a:spcPct val="35000"/>
            </a:spcAft>
            <a:buFont typeface="Arial" pitchFamily="34" charset="0"/>
            <a:buNone/>
          </a:pPr>
          <a:r>
            <a:rPr lang="es-MX" sz="1700" kern="1200" dirty="0">
              <a:latin typeface="Arial" panose="020B0604020202020204" pitchFamily="34" charset="0"/>
              <a:cs typeface="Arial" panose="020B0604020202020204" pitchFamily="34" charset="0"/>
            </a:rPr>
            <a:t>Para presentar solicitud: </a:t>
          </a:r>
          <a:endParaRPr lang="es-MX" sz="1700" kern="1200" dirty="0"/>
        </a:p>
        <a:p>
          <a:pPr marL="171450" lvl="1" indent="-171450" algn="ctr" defTabSz="755650">
            <a:lnSpc>
              <a:spcPct val="90000"/>
            </a:lnSpc>
            <a:spcBef>
              <a:spcPct val="0"/>
            </a:spcBef>
            <a:spcAft>
              <a:spcPct val="15000"/>
            </a:spcAft>
            <a:buFont typeface="Courier New" pitchFamily="49" charset="0"/>
            <a:buNone/>
          </a:pPr>
          <a:endParaRPr lang="es-MX" sz="1700" kern="1200" dirty="0"/>
        </a:p>
        <a:p>
          <a:pPr marL="171450" lvl="1" indent="-171450" algn="ctr" defTabSz="755650">
            <a:lnSpc>
              <a:spcPct val="90000"/>
            </a:lnSpc>
            <a:spcBef>
              <a:spcPct val="0"/>
            </a:spcBef>
            <a:spcAft>
              <a:spcPct val="15000"/>
            </a:spcAft>
            <a:buFont typeface="Courier New" pitchFamily="49" charset="0"/>
            <a:buNone/>
          </a:pPr>
          <a:r>
            <a:rPr lang="es-MX" sz="1700" kern="1200" dirty="0">
              <a:latin typeface="Arial" panose="020B0604020202020204" pitchFamily="34" charset="0"/>
              <a:cs typeface="Arial" panose="020B0604020202020204" pitchFamily="34" charset="0"/>
            </a:rPr>
            <a:t>Cualquier momento</a:t>
          </a:r>
          <a:endParaRPr lang="es-MX" sz="1700" kern="1200" dirty="0"/>
        </a:p>
      </dsp:txBody>
      <dsp:txXfrm>
        <a:off x="140202" y="2477370"/>
        <a:ext cx="1692339" cy="2110991"/>
      </dsp:txXfrm>
    </dsp:sp>
    <dsp:sp modelId="{C1740342-C4BD-43BF-9C53-DE69D6D457E7}">
      <dsp:nvSpPr>
        <dsp:cNvPr id="0" name=""/>
        <dsp:cNvSpPr/>
      </dsp:nvSpPr>
      <dsp:spPr>
        <a:xfrm rot="21323">
          <a:off x="2063053" y="1253884"/>
          <a:ext cx="595781" cy="43194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MX" sz="1800" kern="1200"/>
        </a:p>
      </dsp:txBody>
      <dsp:txXfrm>
        <a:off x="2063054" y="1339872"/>
        <a:ext cx="466197" cy="259168"/>
      </dsp:txXfrm>
    </dsp:sp>
    <dsp:sp modelId="{483A5EEB-C4BE-490C-B090-D09774557788}">
      <dsp:nvSpPr>
        <dsp:cNvPr id="0" name=""/>
        <dsp:cNvSpPr/>
      </dsp:nvSpPr>
      <dsp:spPr>
        <a:xfrm>
          <a:off x="2790786" y="579279"/>
          <a:ext cx="1797641" cy="179764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0000" r="-4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317DEF-63CF-4643-BB4E-F28C3FC90D7F}">
      <dsp:nvSpPr>
        <dsp:cNvPr id="0" name=""/>
        <dsp:cNvSpPr/>
      </dsp:nvSpPr>
      <dsp:spPr>
        <a:xfrm>
          <a:off x="2803838" y="2472240"/>
          <a:ext cx="1797641" cy="2172107"/>
        </a:xfrm>
        <a:prstGeom prst="roundRect">
          <a:avLst>
            <a:gd name="adj" fmla="val 10000"/>
          </a:avLst>
        </a:prstGeom>
        <a:solidFill>
          <a:schemeClr val="accent4">
            <a:hueOff val="610539"/>
            <a:satOff val="-23261"/>
            <a:lumOff val="11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ctr" defTabSz="755650">
            <a:lnSpc>
              <a:spcPct val="90000"/>
            </a:lnSpc>
            <a:spcBef>
              <a:spcPct val="0"/>
            </a:spcBef>
            <a:spcAft>
              <a:spcPct val="35000"/>
            </a:spcAft>
            <a:buFont typeface="Arial" pitchFamily="34" charset="0"/>
            <a:buNone/>
          </a:pPr>
          <a:r>
            <a:rPr lang="es-MX" sz="1700" kern="1200" dirty="0">
              <a:latin typeface="Arial" panose="020B0604020202020204" pitchFamily="34" charset="0"/>
              <a:cs typeface="Arial" panose="020B0604020202020204" pitchFamily="34" charset="0"/>
            </a:rPr>
            <a:t>Para responder solicitud: </a:t>
          </a:r>
          <a:endParaRPr lang="es-MX" sz="1700" kern="1200" dirty="0"/>
        </a:p>
        <a:p>
          <a:pPr marL="57150" lvl="1" indent="-57150" algn="r" defTabSz="266700">
            <a:lnSpc>
              <a:spcPct val="90000"/>
            </a:lnSpc>
            <a:spcBef>
              <a:spcPct val="0"/>
            </a:spcBef>
            <a:spcAft>
              <a:spcPct val="15000"/>
            </a:spcAft>
            <a:buFont typeface="Courier New" pitchFamily="49" charset="0"/>
            <a:buNone/>
          </a:pPr>
          <a:endParaRPr lang="es-MX" sz="600" kern="1200" dirty="0"/>
        </a:p>
        <a:p>
          <a:pPr marL="171450" lvl="1" indent="-171450" algn="ctr" defTabSz="755650">
            <a:lnSpc>
              <a:spcPct val="90000"/>
            </a:lnSpc>
            <a:spcBef>
              <a:spcPct val="0"/>
            </a:spcBef>
            <a:spcAft>
              <a:spcPct val="15000"/>
            </a:spcAft>
            <a:buFont typeface="Courier New" pitchFamily="49" charset="0"/>
            <a:buNone/>
          </a:pPr>
          <a:r>
            <a:rPr lang="es-MX" sz="1700" kern="1200" dirty="0">
              <a:latin typeface="Arial" panose="020B0604020202020204" pitchFamily="34" charset="0"/>
              <a:cs typeface="Arial" panose="020B0604020202020204" pitchFamily="34" charset="0"/>
            </a:rPr>
            <a:t>20 días hábiles</a:t>
          </a:r>
          <a:endParaRPr lang="es-MX" sz="1700" kern="1200" dirty="0"/>
        </a:p>
        <a:p>
          <a:pPr marL="57150" lvl="1" indent="-57150" algn="ctr" defTabSz="266700">
            <a:lnSpc>
              <a:spcPct val="90000"/>
            </a:lnSpc>
            <a:spcBef>
              <a:spcPct val="0"/>
            </a:spcBef>
            <a:spcAft>
              <a:spcPct val="15000"/>
            </a:spcAft>
            <a:buFont typeface="Courier New" pitchFamily="49" charset="0"/>
            <a:buNone/>
          </a:pPr>
          <a:endParaRPr lang="es-MX" sz="600" kern="1200" dirty="0"/>
        </a:p>
        <a:p>
          <a:pPr marL="171450" lvl="1" indent="-171450" algn="ctr" defTabSz="755650">
            <a:lnSpc>
              <a:spcPct val="90000"/>
            </a:lnSpc>
            <a:spcBef>
              <a:spcPct val="0"/>
            </a:spcBef>
            <a:spcAft>
              <a:spcPct val="15000"/>
            </a:spcAft>
            <a:buChar char="•"/>
          </a:pPr>
          <a:r>
            <a:rPr lang="es-MX" sz="1700" kern="1200" dirty="0">
              <a:latin typeface="Arial" panose="020B0604020202020204" pitchFamily="34" charset="0"/>
              <a:cs typeface="Arial" panose="020B0604020202020204" pitchFamily="34" charset="0"/>
            </a:rPr>
            <a:t>Ampliación de 10 días hábiles</a:t>
          </a:r>
        </a:p>
      </dsp:txBody>
      <dsp:txXfrm>
        <a:off x="2856489" y="2524891"/>
        <a:ext cx="1692339" cy="2066805"/>
      </dsp:txXfrm>
    </dsp:sp>
    <dsp:sp modelId="{58CD8DC6-B4CC-41B0-87C4-91A53A6E8836}">
      <dsp:nvSpPr>
        <dsp:cNvPr id="0" name=""/>
        <dsp:cNvSpPr/>
      </dsp:nvSpPr>
      <dsp:spPr>
        <a:xfrm rot="21598265">
          <a:off x="4782041" y="1261409"/>
          <a:ext cx="651567" cy="431948"/>
        </a:xfrm>
        <a:prstGeom prst="rightArrow">
          <a:avLst>
            <a:gd name="adj1" fmla="val 60000"/>
            <a:gd name="adj2" fmla="val 50000"/>
          </a:avLst>
        </a:prstGeom>
        <a:solidFill>
          <a:schemeClr val="accent4">
            <a:hueOff val="1221077"/>
            <a:satOff val="-46523"/>
            <a:lumOff val="2313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MX" sz="1800" kern="1200"/>
        </a:p>
      </dsp:txBody>
      <dsp:txXfrm>
        <a:off x="4782041" y="1347832"/>
        <a:ext cx="521983" cy="259168"/>
      </dsp:txXfrm>
    </dsp:sp>
    <dsp:sp modelId="{71B25E75-7218-45E1-A2AB-65AEB4958773}">
      <dsp:nvSpPr>
        <dsp:cNvPr id="0" name=""/>
        <dsp:cNvSpPr/>
      </dsp:nvSpPr>
      <dsp:spPr>
        <a:xfrm>
          <a:off x="5577757" y="577872"/>
          <a:ext cx="1797641" cy="1797641"/>
        </a:xfrm>
        <a:prstGeom prst="roundRect">
          <a:avLst>
            <a:gd name="adj" fmla="val 10000"/>
          </a:avLst>
        </a:prstGeom>
        <a:blipFill>
          <a:blip xmlns:r="http://schemas.openxmlformats.org/officeDocument/2006/relationships" r:embed="rId3"/>
          <a:srcRect/>
          <a:stretch>
            <a:fillRect l="-37000" r="-3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A726BF-5245-47AA-8C11-5C9CCF639CFA}">
      <dsp:nvSpPr>
        <dsp:cNvPr id="0" name=""/>
        <dsp:cNvSpPr/>
      </dsp:nvSpPr>
      <dsp:spPr>
        <a:xfrm>
          <a:off x="5586135" y="2459193"/>
          <a:ext cx="1797641" cy="2177734"/>
        </a:xfrm>
        <a:prstGeom prst="roundRect">
          <a:avLst>
            <a:gd name="adj" fmla="val 10000"/>
          </a:avLst>
        </a:prstGeom>
        <a:solidFill>
          <a:schemeClr val="accent4">
            <a:hueOff val="1221077"/>
            <a:satOff val="-46523"/>
            <a:lumOff val="231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Font typeface="Arial" pitchFamily="34" charset="0"/>
            <a:buNone/>
          </a:pPr>
          <a:r>
            <a:rPr lang="es-MX" sz="1600" kern="1200" dirty="0">
              <a:latin typeface="Arial" panose="020B0604020202020204" pitchFamily="34" charset="0"/>
              <a:cs typeface="Arial" panose="020B0604020202020204" pitchFamily="34" charset="0"/>
            </a:rPr>
            <a:t>Para hacer efectivos los derechos ARCO por el Responsable:</a:t>
          </a:r>
        </a:p>
        <a:p>
          <a:pPr marL="0" lvl="0" indent="0" algn="ctr" defTabSz="711200">
            <a:lnSpc>
              <a:spcPct val="90000"/>
            </a:lnSpc>
            <a:spcBef>
              <a:spcPct val="0"/>
            </a:spcBef>
            <a:spcAft>
              <a:spcPct val="35000"/>
            </a:spcAft>
            <a:buFont typeface="Arial" pitchFamily="34" charset="0"/>
            <a:buNone/>
          </a:pPr>
          <a:endParaRPr lang="es-MX" sz="600" kern="1200" dirty="0"/>
        </a:p>
        <a:p>
          <a:pPr marL="171450" lvl="1" indent="-171450" algn="ctr" defTabSz="711200">
            <a:lnSpc>
              <a:spcPct val="90000"/>
            </a:lnSpc>
            <a:spcBef>
              <a:spcPct val="0"/>
            </a:spcBef>
            <a:spcAft>
              <a:spcPct val="15000"/>
            </a:spcAft>
            <a:buChar char="•"/>
          </a:pPr>
          <a:r>
            <a:rPr lang="es-MX" sz="1600" kern="1200" dirty="0">
              <a:latin typeface="Arial" panose="020B0604020202020204" pitchFamily="34" charset="0"/>
              <a:cs typeface="Arial" panose="020B0604020202020204" pitchFamily="34" charset="0"/>
            </a:rPr>
            <a:t>15 días hábiles</a:t>
          </a:r>
          <a:endParaRPr lang="es-MX" sz="1600" kern="1200" dirty="0"/>
        </a:p>
      </dsp:txBody>
      <dsp:txXfrm>
        <a:off x="5638786" y="2511844"/>
        <a:ext cx="1692339" cy="20724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387D65-40CD-40EF-8983-E0EF3310BB57}">
      <dsp:nvSpPr>
        <dsp:cNvPr id="0" name=""/>
        <dsp:cNvSpPr/>
      </dsp:nvSpPr>
      <dsp:spPr>
        <a:xfrm>
          <a:off x="4528" y="1054625"/>
          <a:ext cx="1935576" cy="1661182"/>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20" tIns="17780" rIns="91420" bIns="17780"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Arial" panose="020B0604020202020204" pitchFamily="34" charset="0"/>
              <a:cs typeface="Arial" panose="020B0604020202020204" pitchFamily="34" charset="0"/>
            </a:rPr>
            <a:t>Se clasifiquen indebidamente como confidenciales los datos personales</a:t>
          </a:r>
          <a:endParaRPr lang="es-MX" sz="1400" kern="1200" dirty="0"/>
        </a:p>
      </dsp:txBody>
      <dsp:txXfrm>
        <a:off x="287987" y="1297899"/>
        <a:ext cx="1368658" cy="1174634"/>
      </dsp:txXfrm>
    </dsp:sp>
    <dsp:sp modelId="{8B3220D6-44E7-4F7A-8352-ECB1961FB9E3}">
      <dsp:nvSpPr>
        <dsp:cNvPr id="0" name=""/>
        <dsp:cNvSpPr/>
      </dsp:nvSpPr>
      <dsp:spPr>
        <a:xfrm>
          <a:off x="1607868" y="1054625"/>
          <a:ext cx="1814376" cy="1661182"/>
        </a:xfrm>
        <a:prstGeom prst="ellipse">
          <a:avLst/>
        </a:prstGeom>
        <a:solidFill>
          <a:schemeClr val="accent3">
            <a:alpha val="50000"/>
            <a:hueOff val="1211827"/>
            <a:satOff val="7308"/>
            <a:lumOff val="-44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20" tIns="20320" rIns="91420" bIns="20320" numCol="1" spcCol="1270" anchor="ctr" anchorCtr="0">
          <a:noAutofit/>
        </a:bodyPr>
        <a:lstStyle/>
        <a:p>
          <a:pPr marL="0" lvl="0" indent="0" algn="ctr" defTabSz="711200">
            <a:lnSpc>
              <a:spcPct val="90000"/>
            </a:lnSpc>
            <a:spcBef>
              <a:spcPct val="0"/>
            </a:spcBef>
            <a:spcAft>
              <a:spcPct val="35000"/>
            </a:spcAft>
            <a:buNone/>
          </a:pPr>
          <a:r>
            <a:rPr lang="es-MX" sz="1600" kern="1200" dirty="0">
              <a:latin typeface="Arial" panose="020B0604020202020204" pitchFamily="34" charset="0"/>
              <a:cs typeface="Arial" panose="020B0604020202020204" pitchFamily="34" charset="0"/>
            </a:rPr>
            <a:t>Se declare su inexistencia</a:t>
          </a:r>
          <a:endParaRPr lang="es-MX" sz="1600" kern="1200" dirty="0"/>
        </a:p>
      </dsp:txBody>
      <dsp:txXfrm>
        <a:off x="1873577" y="1297899"/>
        <a:ext cx="1282958" cy="1174634"/>
      </dsp:txXfrm>
    </dsp:sp>
    <dsp:sp modelId="{FB5CCC18-E0F9-416C-8D0C-CF1DDE18339A}">
      <dsp:nvSpPr>
        <dsp:cNvPr id="0" name=""/>
        <dsp:cNvSpPr/>
      </dsp:nvSpPr>
      <dsp:spPr>
        <a:xfrm>
          <a:off x="3082054" y="1054625"/>
          <a:ext cx="1754125" cy="1661182"/>
        </a:xfrm>
        <a:prstGeom prst="ellipse">
          <a:avLst/>
        </a:prstGeom>
        <a:solidFill>
          <a:schemeClr val="accent3">
            <a:alpha val="50000"/>
            <a:hueOff val="2423654"/>
            <a:satOff val="14616"/>
            <a:lumOff val="-8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20" tIns="17780" rIns="91420" bIns="17780"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Arial" panose="020B0604020202020204" pitchFamily="34" charset="0"/>
              <a:cs typeface="Arial" panose="020B0604020202020204" pitchFamily="34" charset="0"/>
            </a:rPr>
            <a:t>Se declare la incompetencia por el responsable</a:t>
          </a:r>
          <a:endParaRPr lang="es-MX" sz="1400" kern="1200" dirty="0"/>
        </a:p>
      </dsp:txBody>
      <dsp:txXfrm>
        <a:off x="3338940" y="1297899"/>
        <a:ext cx="1240353" cy="1174634"/>
      </dsp:txXfrm>
    </dsp:sp>
    <dsp:sp modelId="{EF0EE448-1CA9-471C-BA8B-08D2F5586F48}">
      <dsp:nvSpPr>
        <dsp:cNvPr id="0" name=""/>
        <dsp:cNvSpPr/>
      </dsp:nvSpPr>
      <dsp:spPr>
        <a:xfrm>
          <a:off x="4511897" y="1054625"/>
          <a:ext cx="1661182" cy="1661182"/>
        </a:xfrm>
        <a:prstGeom prst="ellipse">
          <a:avLst/>
        </a:prstGeom>
        <a:solidFill>
          <a:schemeClr val="accent3">
            <a:alpha val="50000"/>
            <a:hueOff val="3635481"/>
            <a:satOff val="21924"/>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20" tIns="17780" rIns="91420" bIns="17780"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Arial" panose="020B0604020202020204" pitchFamily="34" charset="0"/>
              <a:cs typeface="Arial" panose="020B0604020202020204" pitchFamily="34" charset="0"/>
            </a:rPr>
            <a:t>Se entreguen datos personales incompletos</a:t>
          </a:r>
          <a:endParaRPr lang="es-MX" sz="1400" kern="1200" dirty="0"/>
        </a:p>
      </dsp:txBody>
      <dsp:txXfrm>
        <a:off x="4755171" y="1297899"/>
        <a:ext cx="1174634" cy="1174634"/>
      </dsp:txXfrm>
    </dsp:sp>
    <dsp:sp modelId="{B4B5DCBE-6CB9-40DC-8421-3653C8361C1B}">
      <dsp:nvSpPr>
        <dsp:cNvPr id="0" name=""/>
        <dsp:cNvSpPr/>
      </dsp:nvSpPr>
      <dsp:spPr>
        <a:xfrm>
          <a:off x="5840843" y="1054625"/>
          <a:ext cx="1814060" cy="1661182"/>
        </a:xfrm>
        <a:prstGeom prst="ellipse">
          <a:avLst/>
        </a:prstGeom>
        <a:solidFill>
          <a:schemeClr val="accent3">
            <a:alpha val="50000"/>
            <a:hueOff val="4847307"/>
            <a:satOff val="29232"/>
            <a:lumOff val="-177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20" tIns="17780" rIns="91420" bIns="17780"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Arial" panose="020B0604020202020204" pitchFamily="34" charset="0"/>
              <a:cs typeface="Arial" panose="020B0604020202020204" pitchFamily="34" charset="0"/>
            </a:rPr>
            <a:t>Se entreguen datos personales que no correspondan a los solicitado</a:t>
          </a:r>
          <a:endParaRPr lang="es-MX" sz="1400" kern="1200" dirty="0"/>
        </a:p>
      </dsp:txBody>
      <dsp:txXfrm>
        <a:off x="6106506" y="1297899"/>
        <a:ext cx="1282734" cy="1174634"/>
      </dsp:txXfrm>
    </dsp:sp>
    <dsp:sp modelId="{B2EFDC89-A8F2-4CDA-90A8-8A83A74B1FCC}">
      <dsp:nvSpPr>
        <dsp:cNvPr id="0" name=""/>
        <dsp:cNvSpPr/>
      </dsp:nvSpPr>
      <dsp:spPr>
        <a:xfrm>
          <a:off x="7323684" y="1063197"/>
          <a:ext cx="1661182" cy="1661182"/>
        </a:xfrm>
        <a:prstGeom prst="ellipse">
          <a:avLst/>
        </a:prstGeom>
        <a:solidFill>
          <a:schemeClr val="accent3">
            <a:alpha val="50000"/>
            <a:hueOff val="6059134"/>
            <a:satOff val="36540"/>
            <a:lumOff val="-221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20" tIns="17780" rIns="91420" bIns="17780"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Arial" panose="020B0604020202020204" pitchFamily="34" charset="0"/>
              <a:cs typeface="Arial" panose="020B0604020202020204" pitchFamily="34" charset="0"/>
            </a:rPr>
            <a:t>Se niegue el acceso, rectificación, cancelación u oposición de datos personales </a:t>
          </a:r>
          <a:endParaRPr lang="es-MX" sz="1400" kern="1200" dirty="0"/>
        </a:p>
      </dsp:txBody>
      <dsp:txXfrm>
        <a:off x="7566958" y="1306471"/>
        <a:ext cx="1174634" cy="1174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1F959-A26F-4939-ACAE-64C5AE58FD70}">
      <dsp:nvSpPr>
        <dsp:cNvPr id="0" name=""/>
        <dsp:cNvSpPr/>
      </dsp:nvSpPr>
      <dsp:spPr>
        <a:xfrm>
          <a:off x="0" y="230739"/>
          <a:ext cx="8904199" cy="1555372"/>
        </a:xfrm>
        <a:prstGeom prst="roundRect">
          <a:avLst>
            <a:gd name="adj" fmla="val 10000"/>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sp>
    <dsp:sp modelId="{61F8AED7-5807-4FD9-8510-79BDDD9C84C6}">
      <dsp:nvSpPr>
        <dsp:cNvPr id="0" name=""/>
        <dsp:cNvSpPr/>
      </dsp:nvSpPr>
      <dsp:spPr>
        <a:xfrm>
          <a:off x="267125" y="365368"/>
          <a:ext cx="2615608" cy="1140606"/>
        </a:xfrm>
        <a:prstGeom prst="roundRect">
          <a:avLst>
            <a:gd name="adj" fmla="val 10000"/>
          </a:avLst>
        </a:prstGeom>
        <a:blipFill>
          <a:blip xmlns:r="http://schemas.openxmlformats.org/officeDocument/2006/relationships" r:embed="rId1"/>
          <a:srcRect/>
          <a:stretch>
            <a:fillRect t="-7000" b="-7000"/>
          </a:stretch>
        </a:blipFill>
        <a:ln>
          <a:noFill/>
        </a:ln>
        <a:effectLst/>
      </dsp:spPr>
      <dsp:style>
        <a:lnRef idx="0">
          <a:scrgbClr r="0" g="0" b="0"/>
        </a:lnRef>
        <a:fillRef idx="1">
          <a:scrgbClr r="0" g="0" b="0"/>
        </a:fillRef>
        <a:effectRef idx="2">
          <a:scrgbClr r="0" g="0" b="0"/>
        </a:effectRef>
        <a:fontRef idx="minor"/>
      </dsp:style>
    </dsp:sp>
    <dsp:sp modelId="{0261E1E4-0D6D-4EA2-B79C-6ED35E199ED2}">
      <dsp:nvSpPr>
        <dsp:cNvPr id="0" name=""/>
        <dsp:cNvSpPr/>
      </dsp:nvSpPr>
      <dsp:spPr>
        <a:xfrm rot="10800000">
          <a:off x="267125" y="1555372"/>
          <a:ext cx="2615608" cy="1901011"/>
        </a:xfrm>
        <a:prstGeom prst="round2SameRect">
          <a:avLst>
            <a:gd name="adj1" fmla="val 10500"/>
            <a:gd name="adj2" fmla="val 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s-MX" sz="1800" b="1" kern="1200" dirty="0">
              <a:solidFill>
                <a:schemeClr val="tx1"/>
              </a:solidFill>
              <a:latin typeface="Arial" panose="020B0604020202020204" pitchFamily="34" charset="0"/>
              <a:cs typeface="Arial" panose="020B0604020202020204" pitchFamily="34" charset="0"/>
            </a:rPr>
            <a:t>TITULAR</a:t>
          </a:r>
        </a:p>
        <a:p>
          <a:pPr marL="0" lvl="0" indent="0" algn="ctr" defTabSz="800100">
            <a:lnSpc>
              <a:spcPct val="90000"/>
            </a:lnSpc>
            <a:spcBef>
              <a:spcPct val="0"/>
            </a:spcBef>
            <a:spcAft>
              <a:spcPct val="35000"/>
            </a:spcAft>
            <a:buNone/>
          </a:pPr>
          <a:r>
            <a:rPr lang="es-MX" sz="1800" kern="1200" dirty="0">
              <a:solidFill>
                <a:schemeClr val="tx1"/>
              </a:solidFill>
              <a:latin typeface="Arial" panose="020B0604020202020204" pitchFamily="34" charset="0"/>
              <a:cs typeface="Arial" panose="020B0604020202020204" pitchFamily="34" charset="0"/>
            </a:rPr>
            <a:t>Persona física a quien corresponden los datos personales</a:t>
          </a:r>
          <a:endParaRPr lang="es-MX" sz="1800" b="1" kern="1200" dirty="0">
            <a:solidFill>
              <a:schemeClr val="tx1"/>
            </a:solidFill>
            <a:latin typeface="Arial" panose="020B0604020202020204" pitchFamily="34" charset="0"/>
            <a:cs typeface="Arial" panose="020B0604020202020204" pitchFamily="34" charset="0"/>
          </a:endParaRPr>
        </a:p>
      </dsp:txBody>
      <dsp:txXfrm rot="10800000">
        <a:off x="325588" y="1555372"/>
        <a:ext cx="2498682" cy="1842548"/>
      </dsp:txXfrm>
    </dsp:sp>
    <dsp:sp modelId="{3A12E9E7-B72A-4B18-A1E1-42FAACC6F2D9}">
      <dsp:nvSpPr>
        <dsp:cNvPr id="0" name=""/>
        <dsp:cNvSpPr/>
      </dsp:nvSpPr>
      <dsp:spPr>
        <a:xfrm>
          <a:off x="3144295" y="365368"/>
          <a:ext cx="2615608" cy="114060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a:noFill/>
        </a:ln>
        <a:effectLst/>
      </dsp:spPr>
      <dsp:style>
        <a:lnRef idx="0">
          <a:scrgbClr r="0" g="0" b="0"/>
        </a:lnRef>
        <a:fillRef idx="1">
          <a:scrgbClr r="0" g="0" b="0"/>
        </a:fillRef>
        <a:effectRef idx="2">
          <a:scrgbClr r="0" g="0" b="0"/>
        </a:effectRef>
        <a:fontRef idx="minor"/>
      </dsp:style>
    </dsp:sp>
    <dsp:sp modelId="{EE539DB6-EE62-4FC7-A5C5-A317655FB5F0}">
      <dsp:nvSpPr>
        <dsp:cNvPr id="0" name=""/>
        <dsp:cNvSpPr/>
      </dsp:nvSpPr>
      <dsp:spPr>
        <a:xfrm rot="10800000">
          <a:off x="3144295" y="1555372"/>
          <a:ext cx="2615608" cy="1901011"/>
        </a:xfrm>
        <a:prstGeom prst="round2SameRect">
          <a:avLst>
            <a:gd name="adj1" fmla="val 10500"/>
            <a:gd name="adj2" fmla="val 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s-MX" sz="1800" b="1" kern="1200" dirty="0">
              <a:solidFill>
                <a:schemeClr val="tx1"/>
              </a:solidFill>
              <a:latin typeface="Arial" panose="020B0604020202020204" pitchFamily="34" charset="0"/>
              <a:cs typeface="Arial" panose="020B0604020202020204" pitchFamily="34" charset="0"/>
            </a:rPr>
            <a:t>RESPONSABLE</a:t>
          </a:r>
        </a:p>
        <a:p>
          <a:pPr marL="0" lvl="0" indent="0" algn="ctr" defTabSz="800100">
            <a:lnSpc>
              <a:spcPct val="90000"/>
            </a:lnSpc>
            <a:spcBef>
              <a:spcPct val="0"/>
            </a:spcBef>
            <a:spcAft>
              <a:spcPct val="35000"/>
            </a:spcAft>
            <a:buNone/>
          </a:pPr>
          <a:r>
            <a:rPr lang="es-MX" sz="1800" kern="1200" dirty="0">
              <a:solidFill>
                <a:schemeClr val="tx1"/>
              </a:solidFill>
              <a:latin typeface="Arial" panose="020B0604020202020204" pitchFamily="34" charset="0"/>
              <a:cs typeface="Arial" panose="020B0604020202020204" pitchFamily="34" charset="0"/>
            </a:rPr>
            <a:t>Los sujetos obligados por la LGPDPPSO y Leyes Estatales de protección de datos personales.</a:t>
          </a:r>
          <a:endParaRPr lang="es-MX" sz="1800" b="1" kern="1200" dirty="0">
            <a:solidFill>
              <a:schemeClr val="tx1"/>
            </a:solidFill>
            <a:latin typeface="Arial" panose="020B0604020202020204" pitchFamily="34" charset="0"/>
            <a:cs typeface="Arial" panose="020B0604020202020204" pitchFamily="34" charset="0"/>
          </a:endParaRPr>
        </a:p>
      </dsp:txBody>
      <dsp:txXfrm rot="10800000">
        <a:off x="3202758" y="1555372"/>
        <a:ext cx="2498682" cy="1842548"/>
      </dsp:txXfrm>
    </dsp:sp>
    <dsp:sp modelId="{E6BA7A31-7969-4B65-A4FF-689B54B39FA3}">
      <dsp:nvSpPr>
        <dsp:cNvPr id="0" name=""/>
        <dsp:cNvSpPr/>
      </dsp:nvSpPr>
      <dsp:spPr>
        <a:xfrm>
          <a:off x="6021464" y="365368"/>
          <a:ext cx="2615608" cy="114060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9000" r="-19000"/>
          </a:stretch>
        </a:blipFill>
        <a:ln>
          <a:noFill/>
        </a:ln>
        <a:effectLst/>
      </dsp:spPr>
      <dsp:style>
        <a:lnRef idx="0">
          <a:scrgbClr r="0" g="0" b="0"/>
        </a:lnRef>
        <a:fillRef idx="1">
          <a:scrgbClr r="0" g="0" b="0"/>
        </a:fillRef>
        <a:effectRef idx="2">
          <a:scrgbClr r="0" g="0" b="0"/>
        </a:effectRef>
        <a:fontRef idx="minor"/>
      </dsp:style>
    </dsp:sp>
    <dsp:sp modelId="{9474C2DF-3876-4A15-B5A0-E76CBBCFABEA}">
      <dsp:nvSpPr>
        <dsp:cNvPr id="0" name=""/>
        <dsp:cNvSpPr/>
      </dsp:nvSpPr>
      <dsp:spPr>
        <a:xfrm rot="10800000">
          <a:off x="6021464" y="1555372"/>
          <a:ext cx="2615608" cy="1901011"/>
        </a:xfrm>
        <a:prstGeom prst="round2SameRect">
          <a:avLst>
            <a:gd name="adj1" fmla="val 10500"/>
            <a:gd name="adj2" fmla="val 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tx1"/>
              </a:solidFill>
              <a:latin typeface="Arial" panose="020B0604020202020204" pitchFamily="34" charset="0"/>
              <a:cs typeface="Arial" panose="020B0604020202020204" pitchFamily="34" charset="0"/>
            </a:rPr>
            <a:t>ENCARGADO</a:t>
          </a:r>
        </a:p>
        <a:p>
          <a:pPr marL="0" lvl="0" indent="0" algn="ctr" defTabSz="711200">
            <a:lnSpc>
              <a:spcPct val="90000"/>
            </a:lnSpc>
            <a:spcBef>
              <a:spcPct val="0"/>
            </a:spcBef>
            <a:spcAft>
              <a:spcPct val="35000"/>
            </a:spcAft>
            <a:buNone/>
          </a:pPr>
          <a:r>
            <a:rPr lang="es-MX" sz="1600" kern="1200" dirty="0">
              <a:solidFill>
                <a:schemeClr val="tx1"/>
              </a:solidFill>
              <a:latin typeface="Arial" panose="020B0604020202020204" pitchFamily="34" charset="0"/>
              <a:cs typeface="Arial" panose="020B0604020202020204" pitchFamily="34" charset="0"/>
            </a:rPr>
            <a:t>Persona física o jurídica, pública o privada,</a:t>
          </a:r>
          <a:r>
            <a:rPr lang="es-MX" sz="1600" i="1" kern="1200" dirty="0">
              <a:solidFill>
                <a:schemeClr val="tx1"/>
              </a:solidFill>
              <a:latin typeface="Arial" panose="020B0604020202020204" pitchFamily="34" charset="0"/>
              <a:cs typeface="Arial" panose="020B0604020202020204" pitchFamily="34" charset="0"/>
            </a:rPr>
            <a:t> </a:t>
          </a:r>
          <a:r>
            <a:rPr lang="es-MX" sz="1600" kern="1200" dirty="0">
              <a:solidFill>
                <a:schemeClr val="tx1"/>
              </a:solidFill>
              <a:latin typeface="Arial" panose="020B0604020202020204" pitchFamily="34" charset="0"/>
              <a:cs typeface="Arial" panose="020B0604020202020204" pitchFamily="34" charset="0"/>
            </a:rPr>
            <a:t>ajena a la organización del responsable, que trata datos personales en nombre y por cuenta de éste.</a:t>
          </a:r>
          <a:endParaRPr lang="es-MX" sz="1600" b="1" kern="1200" dirty="0">
            <a:solidFill>
              <a:schemeClr val="tx1"/>
            </a:solidFill>
            <a:latin typeface="Arial" panose="020B0604020202020204" pitchFamily="34" charset="0"/>
            <a:cs typeface="Arial" panose="020B0604020202020204" pitchFamily="34" charset="0"/>
          </a:endParaRPr>
        </a:p>
      </dsp:txBody>
      <dsp:txXfrm rot="10800000">
        <a:off x="6079927" y="1555372"/>
        <a:ext cx="2498682" cy="18425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94526C-A5CC-43B1-83F8-4B12D41282BD}">
      <dsp:nvSpPr>
        <dsp:cNvPr id="0" name=""/>
        <dsp:cNvSpPr/>
      </dsp:nvSpPr>
      <dsp:spPr>
        <a:xfrm>
          <a:off x="2584" y="1540"/>
          <a:ext cx="7205482" cy="249140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s-ES" sz="1800" b="0" kern="1200" dirty="0">
              <a:solidFill>
                <a:schemeClr val="tx1"/>
              </a:solidFill>
              <a:latin typeface="Arial" panose="020B0604020202020204" pitchFamily="34" charset="0"/>
              <a:cs typeface="Arial" panose="020B0604020202020204" pitchFamily="34" charset="0"/>
            </a:rPr>
            <a:t>Manifestación de la voluntad libre, específica e informada del titular de los datos mediante la cual autoriza el tratamiento de los mismos</a:t>
          </a:r>
          <a:endParaRPr lang="es-MX" sz="1800" b="0" kern="1200" dirty="0">
            <a:solidFill>
              <a:schemeClr val="tx1"/>
            </a:solidFill>
          </a:endParaRPr>
        </a:p>
      </dsp:txBody>
      <dsp:txXfrm>
        <a:off x="75555" y="74511"/>
        <a:ext cx="7059540" cy="2345467"/>
      </dsp:txXfrm>
    </dsp:sp>
    <dsp:sp modelId="{BA29E876-4415-421E-9DBB-E111B0AF243B}">
      <dsp:nvSpPr>
        <dsp:cNvPr id="0" name=""/>
        <dsp:cNvSpPr/>
      </dsp:nvSpPr>
      <dsp:spPr>
        <a:xfrm>
          <a:off x="0" y="2688699"/>
          <a:ext cx="1302699" cy="249140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s-ES" sz="1300" kern="1200" dirty="0">
              <a:solidFill>
                <a:schemeClr val="tx1"/>
              </a:solidFill>
              <a:latin typeface="Arial" panose="020B0604020202020204" pitchFamily="34" charset="0"/>
              <a:cs typeface="Arial" panose="020B0604020202020204" pitchFamily="34" charset="0"/>
            </a:rPr>
            <a:t>El consentimiento podrá manifestarse de forma </a:t>
          </a:r>
          <a:r>
            <a:rPr lang="es-ES" sz="1300" b="1" u="sng" kern="1200" dirty="0">
              <a:solidFill>
                <a:schemeClr val="tx1"/>
              </a:solidFill>
              <a:latin typeface="Arial" panose="020B0604020202020204" pitchFamily="34" charset="0"/>
              <a:cs typeface="Arial" panose="020B0604020202020204" pitchFamily="34" charset="0"/>
            </a:rPr>
            <a:t>expresa o tácita.</a:t>
          </a:r>
          <a:endParaRPr lang="es-MX" sz="1300" b="1" u="sng" kern="1200" dirty="0">
            <a:solidFill>
              <a:schemeClr val="tx1"/>
            </a:solidFill>
          </a:endParaRPr>
        </a:p>
      </dsp:txBody>
      <dsp:txXfrm>
        <a:off x="38155" y="2726854"/>
        <a:ext cx="1226389" cy="2415099"/>
      </dsp:txXfrm>
    </dsp:sp>
    <dsp:sp modelId="{EF312E01-337E-44A5-A2F5-076D3644902B}">
      <dsp:nvSpPr>
        <dsp:cNvPr id="0" name=""/>
        <dsp:cNvSpPr/>
      </dsp:nvSpPr>
      <dsp:spPr>
        <a:xfrm>
          <a:off x="1338654" y="2738407"/>
          <a:ext cx="1944150" cy="2404335"/>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s-ES" sz="1300" kern="1200" dirty="0">
              <a:solidFill>
                <a:schemeClr val="tx1"/>
              </a:solidFill>
              <a:latin typeface="Arial" panose="020B0604020202020204" pitchFamily="34" charset="0"/>
              <a:cs typeface="Arial" panose="020B0604020202020204" pitchFamily="34" charset="0"/>
            </a:rPr>
            <a:t>El consentimiento es </a:t>
          </a:r>
          <a:r>
            <a:rPr lang="es-ES" sz="1300" b="1" u="sng" kern="1200" dirty="0">
              <a:solidFill>
                <a:schemeClr val="tx1"/>
              </a:solidFill>
              <a:latin typeface="Arial" panose="020B0604020202020204" pitchFamily="34" charset="0"/>
              <a:cs typeface="Arial" panose="020B0604020202020204" pitchFamily="34" charset="0"/>
            </a:rPr>
            <a:t>expreso</a:t>
          </a:r>
          <a:r>
            <a:rPr lang="es-ES" sz="1300" kern="1200" dirty="0">
              <a:solidFill>
                <a:schemeClr val="tx1"/>
              </a:solidFill>
              <a:latin typeface="Arial" panose="020B0604020202020204" pitchFamily="34" charset="0"/>
              <a:cs typeface="Arial" panose="020B0604020202020204" pitchFamily="34" charset="0"/>
            </a:rPr>
            <a:t> cuando la voluntad del titular se manifieste verbalmente, por escrito, por medios electrónicos, ópticos, signos inequívocos o por cualquier otra tecnología.</a:t>
          </a:r>
          <a:endParaRPr lang="es-MX" sz="1300" kern="1200" dirty="0">
            <a:solidFill>
              <a:schemeClr val="tx1"/>
            </a:solidFill>
          </a:endParaRPr>
        </a:p>
      </dsp:txBody>
      <dsp:txXfrm>
        <a:off x="1395596" y="2795349"/>
        <a:ext cx="1830266" cy="2290451"/>
      </dsp:txXfrm>
    </dsp:sp>
    <dsp:sp modelId="{A438BDF8-5B68-457F-9C4F-B7D5AB7824B9}">
      <dsp:nvSpPr>
        <dsp:cNvPr id="0" name=""/>
        <dsp:cNvSpPr/>
      </dsp:nvSpPr>
      <dsp:spPr>
        <a:xfrm>
          <a:off x="3303852" y="2687158"/>
          <a:ext cx="1828632" cy="249140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s-ES" sz="1300" kern="1200" dirty="0">
              <a:solidFill>
                <a:schemeClr val="tx1"/>
              </a:solidFill>
              <a:latin typeface="Arial" panose="020B0604020202020204" pitchFamily="34" charset="0"/>
              <a:cs typeface="Arial" panose="020B0604020202020204" pitchFamily="34" charset="0"/>
            </a:rPr>
            <a:t>El consentimiento será </a:t>
          </a:r>
          <a:r>
            <a:rPr lang="es-ES" sz="1300" b="1" u="sng" kern="1200" dirty="0">
              <a:solidFill>
                <a:schemeClr val="tx1"/>
              </a:solidFill>
              <a:latin typeface="Arial" panose="020B0604020202020204" pitchFamily="34" charset="0"/>
              <a:cs typeface="Arial" panose="020B0604020202020204" pitchFamily="34" charset="0"/>
            </a:rPr>
            <a:t>tácito</a:t>
          </a:r>
          <a:r>
            <a:rPr lang="es-ES" sz="1300" kern="1200" dirty="0">
              <a:solidFill>
                <a:schemeClr val="tx1"/>
              </a:solidFill>
              <a:latin typeface="Arial" panose="020B0604020202020204" pitchFamily="34" charset="0"/>
              <a:cs typeface="Arial" panose="020B0604020202020204" pitchFamily="34" charset="0"/>
            </a:rPr>
            <a:t> cuando habiéndose puesto a disposición del titular el aviso de privacidad, éste no manifieste su voluntad en sentido contrario. </a:t>
          </a:r>
          <a:endParaRPr lang="es-MX" sz="1300" kern="1200" dirty="0">
            <a:solidFill>
              <a:schemeClr val="tx1"/>
            </a:solidFill>
          </a:endParaRPr>
        </a:p>
      </dsp:txBody>
      <dsp:txXfrm>
        <a:off x="3357411" y="2740717"/>
        <a:ext cx="1721514" cy="2384291"/>
      </dsp:txXfrm>
    </dsp:sp>
    <dsp:sp modelId="{1AC31FD8-C657-4C97-BEED-E0BAEE0C6120}">
      <dsp:nvSpPr>
        <dsp:cNvPr id="0" name=""/>
        <dsp:cNvSpPr/>
      </dsp:nvSpPr>
      <dsp:spPr>
        <a:xfrm>
          <a:off x="5159693" y="2687158"/>
          <a:ext cx="2048373" cy="249140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s-ES" sz="1300" kern="1200" dirty="0">
              <a:solidFill>
                <a:schemeClr val="tx1"/>
              </a:solidFill>
              <a:latin typeface="Arial" panose="020B0604020202020204" pitchFamily="34" charset="0"/>
              <a:cs typeface="Arial" panose="020B0604020202020204" pitchFamily="34" charset="0"/>
            </a:rPr>
            <a:t>Tratándose de </a:t>
          </a:r>
          <a:r>
            <a:rPr lang="es-ES" sz="1300" b="1" u="sng" kern="1200" dirty="0">
              <a:solidFill>
                <a:schemeClr val="tx1"/>
              </a:solidFill>
              <a:latin typeface="Arial" panose="020B0604020202020204" pitchFamily="34" charset="0"/>
              <a:cs typeface="Arial" panose="020B0604020202020204" pitchFamily="34" charset="0"/>
            </a:rPr>
            <a:t>datos personales sensibles </a:t>
          </a:r>
          <a:r>
            <a:rPr lang="es-ES" sz="1300" kern="1200" dirty="0">
              <a:solidFill>
                <a:schemeClr val="tx1"/>
              </a:solidFill>
              <a:latin typeface="Arial" panose="020B0604020202020204" pitchFamily="34" charset="0"/>
              <a:cs typeface="Arial" panose="020B0604020202020204" pitchFamily="34" charset="0"/>
            </a:rPr>
            <a:t>el responsable deberá obtener el consentimiento </a:t>
          </a:r>
          <a:r>
            <a:rPr lang="es-ES" sz="1300" b="1" u="sng" kern="1200" dirty="0">
              <a:solidFill>
                <a:schemeClr val="tx1"/>
              </a:solidFill>
              <a:latin typeface="Arial" panose="020B0604020202020204" pitchFamily="34" charset="0"/>
              <a:cs typeface="Arial" panose="020B0604020202020204" pitchFamily="34" charset="0"/>
            </a:rPr>
            <a:t>expreso </a:t>
          </a:r>
          <a:r>
            <a:rPr lang="es-ES" sz="1300" kern="1200" dirty="0">
              <a:solidFill>
                <a:schemeClr val="tx1"/>
              </a:solidFill>
              <a:latin typeface="Arial" panose="020B0604020202020204" pitchFamily="34" charset="0"/>
              <a:cs typeface="Arial" panose="020B0604020202020204" pitchFamily="34" charset="0"/>
            </a:rPr>
            <a:t>y por escrito del titular para su tratamiento, a través de su firma autógrafa, firma electrónica o cualquier mecanismo de autenticación que al efecto se establezca</a:t>
          </a:r>
          <a:endParaRPr lang="es-MX" sz="1300" kern="1200" dirty="0">
            <a:solidFill>
              <a:schemeClr val="tx1"/>
            </a:solidFill>
          </a:endParaRPr>
        </a:p>
      </dsp:txBody>
      <dsp:txXfrm>
        <a:off x="5219688" y="2747153"/>
        <a:ext cx="1928383" cy="23714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94526C-A5CC-43B1-83F8-4B12D41282BD}">
      <dsp:nvSpPr>
        <dsp:cNvPr id="0" name=""/>
        <dsp:cNvSpPr/>
      </dsp:nvSpPr>
      <dsp:spPr>
        <a:xfrm>
          <a:off x="0" y="0"/>
          <a:ext cx="7210652" cy="2478036"/>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s-MX" sz="1800" kern="1200" dirty="0">
              <a:solidFill>
                <a:schemeClr val="tx1"/>
              </a:solidFill>
            </a:rPr>
            <a:t>Implica</a:t>
          </a:r>
          <a:r>
            <a:rPr lang="es-MX" sz="1800" kern="1200" baseline="0" dirty="0">
              <a:solidFill>
                <a:schemeClr val="tx1"/>
              </a:solidFill>
            </a:rPr>
            <a:t> que el responsable deberá informar al titular a través del aviso de privacidad la existencia y características principales del tratamiento al que serán sometidos sus datos personales, a fin de que pueda tomar decisiones informadas al respecto</a:t>
          </a:r>
          <a:endParaRPr lang="es-MX" sz="1800" kern="1200" dirty="0">
            <a:solidFill>
              <a:schemeClr val="tx1"/>
            </a:solidFill>
          </a:endParaRPr>
        </a:p>
      </dsp:txBody>
      <dsp:txXfrm>
        <a:off x="72579" y="72579"/>
        <a:ext cx="7065494" cy="23328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B7DE5-6B51-449B-A893-E85B7F39000E}">
      <dsp:nvSpPr>
        <dsp:cNvPr id="0" name=""/>
        <dsp:cNvSpPr/>
      </dsp:nvSpPr>
      <dsp:spPr>
        <a:xfrm>
          <a:off x="5" y="531"/>
          <a:ext cx="7450127" cy="1818153"/>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Font typeface="Arial" panose="020B0604020202020204" pitchFamily="34" charset="0"/>
            <a:buNone/>
          </a:pPr>
          <a:r>
            <a:rPr lang="es-MX" sz="2800" kern="1200" dirty="0">
              <a:solidFill>
                <a:schemeClr val="tx1"/>
              </a:solidFill>
            </a:rPr>
            <a:t>El tratamiento de los datos deberá estar justificado por </a:t>
          </a:r>
          <a:r>
            <a:rPr lang="es-MX" sz="2800" u="sng" kern="1200" dirty="0">
              <a:solidFill>
                <a:schemeClr val="tx1"/>
              </a:solidFill>
            </a:rPr>
            <a:t>finalidades concretas, licitas, explícitas y legitimas</a:t>
          </a:r>
          <a:r>
            <a:rPr lang="es-MX" sz="2800" kern="1200" dirty="0">
              <a:solidFill>
                <a:schemeClr val="tx1"/>
              </a:solidFill>
            </a:rPr>
            <a:t>, relacionadas con las atribuciones que la normativa les confiera</a:t>
          </a:r>
        </a:p>
      </dsp:txBody>
      <dsp:txXfrm>
        <a:off x="5" y="531"/>
        <a:ext cx="7450127" cy="18181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B7DE5-6B51-449B-A893-E85B7F39000E}">
      <dsp:nvSpPr>
        <dsp:cNvPr id="0" name=""/>
        <dsp:cNvSpPr/>
      </dsp:nvSpPr>
      <dsp:spPr>
        <a:xfrm>
          <a:off x="10" y="1062"/>
          <a:ext cx="7450127" cy="1818153"/>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Font typeface="Arial" panose="020B0604020202020204" pitchFamily="34" charset="0"/>
            <a:buNone/>
          </a:pPr>
          <a:r>
            <a:rPr lang="es-MX" sz="2800" kern="1200" dirty="0">
              <a:solidFill>
                <a:schemeClr val="tx1"/>
              </a:solidFill>
            </a:rPr>
            <a:t>El tratamiento de los datos personales por parte del responsable deberá sujetarse a las </a:t>
          </a:r>
          <a:r>
            <a:rPr lang="es-MX" sz="2800" u="sng" kern="1200" dirty="0">
              <a:solidFill>
                <a:schemeClr val="tx1"/>
              </a:solidFill>
            </a:rPr>
            <a:t>facultades o atribuciones que la normativa aplicable</a:t>
          </a:r>
          <a:r>
            <a:rPr lang="es-MX" sz="2800" kern="1200" dirty="0">
              <a:solidFill>
                <a:schemeClr val="tx1"/>
              </a:solidFill>
            </a:rPr>
            <a:t> le confiera</a:t>
          </a:r>
        </a:p>
      </dsp:txBody>
      <dsp:txXfrm>
        <a:off x="10" y="1062"/>
        <a:ext cx="7450127" cy="18181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5E0AF-5077-4F4F-AB25-8318D44B4AFE}">
      <dsp:nvSpPr>
        <dsp:cNvPr id="0" name=""/>
        <dsp:cNvSpPr/>
      </dsp:nvSpPr>
      <dsp:spPr>
        <a:xfrm>
          <a:off x="0" y="734836"/>
          <a:ext cx="8165567" cy="504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F9C7B5-EB62-4AAB-BB1A-A32FBB90F878}">
      <dsp:nvSpPr>
        <dsp:cNvPr id="0" name=""/>
        <dsp:cNvSpPr/>
      </dsp:nvSpPr>
      <dsp:spPr>
        <a:xfrm>
          <a:off x="401829" y="197708"/>
          <a:ext cx="7763736" cy="9382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047" tIns="0" rIns="216047" bIns="0" numCol="1" spcCol="1270" anchor="ctr" anchorCtr="0">
          <a:noAutofit/>
        </a:bodyPr>
        <a:lstStyle/>
        <a:p>
          <a:pPr marL="0" lvl="0" indent="0" algn="l" defTabSz="1066800">
            <a:lnSpc>
              <a:spcPct val="90000"/>
            </a:lnSpc>
            <a:spcBef>
              <a:spcPct val="0"/>
            </a:spcBef>
            <a:spcAft>
              <a:spcPct val="35000"/>
            </a:spcAft>
            <a:buFont typeface="Arial" pitchFamily="34" charset="0"/>
            <a:buNone/>
          </a:pPr>
          <a:r>
            <a:rPr lang="es-MX" sz="2400" kern="1200" dirty="0">
              <a:latin typeface="Arial" panose="020B0604020202020204" pitchFamily="34" charset="0"/>
              <a:cs typeface="Arial" panose="020B0604020202020204" pitchFamily="34" charset="0"/>
            </a:rPr>
            <a:t>Pueden ejercerse en cualquier momento por su Titular.</a:t>
          </a:r>
          <a:endParaRPr lang="es-MX" sz="2400" kern="1200" dirty="0"/>
        </a:p>
      </dsp:txBody>
      <dsp:txXfrm>
        <a:off x="447629" y="243508"/>
        <a:ext cx="7672136" cy="846610"/>
      </dsp:txXfrm>
    </dsp:sp>
    <dsp:sp modelId="{148195C5-2AEF-40B4-99CB-CCDF3396D836}">
      <dsp:nvSpPr>
        <dsp:cNvPr id="0" name=""/>
        <dsp:cNvSpPr/>
      </dsp:nvSpPr>
      <dsp:spPr>
        <a:xfrm>
          <a:off x="0" y="1989846"/>
          <a:ext cx="8165567" cy="504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D3960D-E481-4FB6-8066-471D5117F2C4}">
      <dsp:nvSpPr>
        <dsp:cNvPr id="0" name=""/>
        <dsp:cNvSpPr/>
      </dsp:nvSpPr>
      <dsp:spPr>
        <a:xfrm>
          <a:off x="399108" y="1346836"/>
          <a:ext cx="7763736" cy="93821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047" tIns="0" rIns="216047" bIns="0" numCol="1" spcCol="1270" anchor="ctr" anchorCtr="0">
          <a:noAutofit/>
        </a:bodyPr>
        <a:lstStyle/>
        <a:p>
          <a:pPr marL="0" lvl="0" indent="0" algn="l" defTabSz="1066800">
            <a:lnSpc>
              <a:spcPct val="90000"/>
            </a:lnSpc>
            <a:spcBef>
              <a:spcPct val="0"/>
            </a:spcBef>
            <a:spcAft>
              <a:spcPts val="0"/>
            </a:spcAft>
            <a:buFont typeface="Arial" pitchFamily="34" charset="0"/>
            <a:buNone/>
          </a:pPr>
          <a:r>
            <a:rPr lang="es-MX" sz="2400" kern="1200" dirty="0">
              <a:latin typeface="Arial" panose="020B0604020202020204" pitchFamily="34" charset="0"/>
              <a:cs typeface="Arial" panose="020B0604020202020204" pitchFamily="34" charset="0"/>
            </a:rPr>
            <a:t>El ejercicio de estos derechos es gratuito.</a:t>
          </a:r>
        </a:p>
        <a:p>
          <a:pPr marL="0" lvl="0" indent="0" algn="l" defTabSz="1066800">
            <a:lnSpc>
              <a:spcPct val="90000"/>
            </a:lnSpc>
            <a:spcBef>
              <a:spcPct val="0"/>
            </a:spcBef>
            <a:spcAft>
              <a:spcPts val="0"/>
            </a:spcAft>
            <a:buFont typeface="Arial" pitchFamily="34" charset="0"/>
            <a:buNone/>
          </a:pPr>
          <a:r>
            <a:rPr lang="es-MX" sz="2400" kern="1200" dirty="0">
              <a:latin typeface="Arial" panose="020B0604020202020204" pitchFamily="34" charset="0"/>
              <a:cs typeface="Arial" panose="020B0604020202020204" pitchFamily="34" charset="0"/>
            </a:rPr>
            <a:t>Excepto en aquellos casos que implique costos de reproducción o envío.</a:t>
          </a:r>
          <a:endParaRPr lang="es-MX" sz="2400" kern="1200" dirty="0"/>
        </a:p>
      </dsp:txBody>
      <dsp:txXfrm>
        <a:off x="444908" y="1392636"/>
        <a:ext cx="7672136" cy="846610"/>
      </dsp:txXfrm>
    </dsp:sp>
    <dsp:sp modelId="{4EF92DC9-5013-4C84-A748-9C45CD272CEE}">
      <dsp:nvSpPr>
        <dsp:cNvPr id="0" name=""/>
        <dsp:cNvSpPr/>
      </dsp:nvSpPr>
      <dsp:spPr>
        <a:xfrm>
          <a:off x="0" y="3244857"/>
          <a:ext cx="8165567" cy="504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8DAB69-9619-4B0B-AB7A-4FBE1184EA19}">
      <dsp:nvSpPr>
        <dsp:cNvPr id="0" name=""/>
        <dsp:cNvSpPr/>
      </dsp:nvSpPr>
      <dsp:spPr>
        <a:xfrm>
          <a:off x="399108" y="2601846"/>
          <a:ext cx="7763736" cy="93821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047" tIns="0" rIns="216047" bIns="0" numCol="1" spcCol="1270" anchor="ctr" anchorCtr="0">
          <a:noAutofit/>
        </a:bodyPr>
        <a:lstStyle/>
        <a:p>
          <a:pPr marL="0" lvl="0" indent="0" algn="l" defTabSz="1066800">
            <a:lnSpc>
              <a:spcPct val="90000"/>
            </a:lnSpc>
            <a:spcBef>
              <a:spcPct val="0"/>
            </a:spcBef>
            <a:spcAft>
              <a:spcPct val="35000"/>
            </a:spcAft>
            <a:buFont typeface="Arial" pitchFamily="34" charset="0"/>
            <a:buNone/>
          </a:pPr>
          <a:r>
            <a:rPr lang="es-MX" sz="2400" kern="1200" dirty="0">
              <a:latin typeface="Arial" panose="020B0604020202020204" pitchFamily="34" charset="0"/>
              <a:cs typeface="Arial" panose="020B0604020202020204" pitchFamily="34" charset="0"/>
            </a:rPr>
            <a:t>El ejercicio de un derecho ARCO no es requisito previo ni impide el ejercicio de otro.</a:t>
          </a:r>
        </a:p>
      </dsp:txBody>
      <dsp:txXfrm>
        <a:off x="444908" y="2647646"/>
        <a:ext cx="7672136" cy="846610"/>
      </dsp:txXfrm>
    </dsp:sp>
    <dsp:sp modelId="{961D3ED1-8350-4478-BBC9-0D455585DC98}">
      <dsp:nvSpPr>
        <dsp:cNvPr id="0" name=""/>
        <dsp:cNvSpPr/>
      </dsp:nvSpPr>
      <dsp:spPr>
        <a:xfrm>
          <a:off x="0" y="4737751"/>
          <a:ext cx="8165567" cy="504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731C5A-B4F2-468C-85E5-9630B5079248}">
      <dsp:nvSpPr>
        <dsp:cNvPr id="0" name=""/>
        <dsp:cNvSpPr/>
      </dsp:nvSpPr>
      <dsp:spPr>
        <a:xfrm>
          <a:off x="399108" y="3856857"/>
          <a:ext cx="7763736" cy="112109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047" tIns="0" rIns="216047" bIns="0" numCol="1" spcCol="1270" anchor="ctr" anchorCtr="0">
          <a:noAutofit/>
        </a:bodyPr>
        <a:lstStyle/>
        <a:p>
          <a:pPr marL="0" lvl="0" indent="0" algn="l" defTabSz="800100">
            <a:lnSpc>
              <a:spcPct val="90000"/>
            </a:lnSpc>
            <a:spcBef>
              <a:spcPct val="0"/>
            </a:spcBef>
            <a:spcAft>
              <a:spcPct val="35000"/>
            </a:spcAft>
            <a:buFont typeface="Arial" pitchFamily="34" charset="0"/>
            <a:buNone/>
          </a:pPr>
          <a:r>
            <a:rPr lang="es-MX" sz="1800" kern="1200" dirty="0">
              <a:latin typeface="Arial" panose="020B0604020202020204" pitchFamily="34" charset="0"/>
              <a:cs typeface="Arial" panose="020B0604020202020204" pitchFamily="34" charset="0"/>
            </a:rPr>
            <a:t>El titular deberá presentar ante la Unidad de Transparencia una solicitud de ejercicio de derechos ARCO, ya sea en escrito libre, formatos, medios electrónicos o cualquier otro medio que determine el organismo garante.</a:t>
          </a:r>
        </a:p>
      </dsp:txBody>
      <dsp:txXfrm>
        <a:off x="453835" y="3911584"/>
        <a:ext cx="7654282" cy="1011644"/>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0.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ES_tradnl"/>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F7931AC-C0C0-2445-B307-F06A0AC62C83}" type="datetimeFigureOut">
              <a:rPr lang="es-ES_tradnl" smtClean="0"/>
              <a:pPr/>
              <a:t>26/04/2024</a:t>
            </a:fld>
            <a:endParaRPr lang="es-ES_tradnl"/>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s-ES_tradnl"/>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BDC36C2-901F-874D-A8B7-EAFAA58A6164}" type="slidenum">
              <a:rPr lang="es-ES_tradnl" smtClean="0"/>
              <a:pPr/>
              <a:t>‹Nº›</a:t>
            </a:fld>
            <a:endParaRPr lang="es-ES_tradnl"/>
          </a:p>
        </p:txBody>
      </p:sp>
    </p:spTree>
    <p:extLst>
      <p:ext uri="{BB962C8B-B14F-4D97-AF65-F5344CB8AC3E}">
        <p14:creationId xmlns:p14="http://schemas.microsoft.com/office/powerpoint/2010/main" val="205055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a:extLst>
              <a:ext uri="{FF2B5EF4-FFF2-40B4-BE49-F238E27FC236}">
                <a16:creationId xmlns:a16="http://schemas.microsoft.com/office/drawing/2014/main" id="{AA5A036E-DB0F-457D-A3F5-F02E67BA20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2 Marcador de notas">
            <a:extLst>
              <a:ext uri="{FF2B5EF4-FFF2-40B4-BE49-F238E27FC236}">
                <a16:creationId xmlns:a16="http://schemas.microsoft.com/office/drawing/2014/main" id="{F52A164A-5292-4926-A432-3C06FB7441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a:p>
        </p:txBody>
      </p:sp>
      <p:sp>
        <p:nvSpPr>
          <p:cNvPr id="72708" name="3 Marcador de número de diapositiva">
            <a:extLst>
              <a:ext uri="{FF2B5EF4-FFF2-40B4-BE49-F238E27FC236}">
                <a16:creationId xmlns:a16="http://schemas.microsoft.com/office/drawing/2014/main" id="{C1C6AC4E-92E8-4E00-B5D7-575F8286A6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08B9DAB-D431-440D-A3DC-02D268D856AB}" type="slidenum">
              <a:rPr lang="es-MX" altLang="es-MX">
                <a:latin typeface="Calibri" panose="020F0502020204030204" pitchFamily="34" charset="0"/>
              </a:rPr>
              <a:pPr/>
              <a:t>17</a:t>
            </a:fld>
            <a:endParaRPr lang="es-MX" altLang="es-MX">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D6FA86-4386-4E21-BD9E-2D881E91CE40}"/>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041F751F-3EEC-4700-B0F2-2C8F75987DD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B5B6A5B8-658E-4D04-AE9A-DE2CB4FC8642}"/>
              </a:ext>
            </a:extLst>
          </p:cNvPr>
          <p:cNvSpPr>
            <a:spLocks noGrp="1"/>
          </p:cNvSpPr>
          <p:nvPr>
            <p:ph type="dt" sz="half" idx="10"/>
          </p:nvPr>
        </p:nvSpPr>
        <p:spPr/>
        <p:txBody>
          <a:bodyPr/>
          <a:lstStyle/>
          <a:p>
            <a:fld id="{5B61D223-2B57-404A-8A40-84E25D8D1DFC}" type="datetimeFigureOut">
              <a:rPr lang="es-ES_tradnl" smtClean="0"/>
              <a:pPr/>
              <a:t>26/04/2024</a:t>
            </a:fld>
            <a:endParaRPr lang="es-ES_tradnl"/>
          </a:p>
        </p:txBody>
      </p:sp>
      <p:sp>
        <p:nvSpPr>
          <p:cNvPr id="5" name="Marcador de pie de página 4">
            <a:extLst>
              <a:ext uri="{FF2B5EF4-FFF2-40B4-BE49-F238E27FC236}">
                <a16:creationId xmlns:a16="http://schemas.microsoft.com/office/drawing/2014/main" id="{0E73B794-33DF-4512-8E1E-5E7F91C2C050}"/>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6EA8F057-A637-4C34-BB5A-B78F7E33DBAD}"/>
              </a:ext>
            </a:extLst>
          </p:cNvPr>
          <p:cNvSpPr>
            <a:spLocks noGrp="1"/>
          </p:cNvSpPr>
          <p:nvPr>
            <p:ph type="sldNum" sz="quarter" idx="12"/>
          </p:nvPr>
        </p:nvSpPr>
        <p:spPr/>
        <p:txBody>
          <a:bodyPr/>
          <a:lstStyle/>
          <a:p>
            <a:fld id="{C4D9938F-B13A-4140-A5F4-FABD5864BE58}" type="slidenum">
              <a:rPr lang="es-ES_tradnl" smtClean="0"/>
              <a:pPr/>
              <a:t>‹Nº›</a:t>
            </a:fld>
            <a:endParaRPr lang="es-ES_tradnl"/>
          </a:p>
        </p:txBody>
      </p:sp>
    </p:spTree>
    <p:extLst>
      <p:ext uri="{BB962C8B-B14F-4D97-AF65-F5344CB8AC3E}">
        <p14:creationId xmlns:p14="http://schemas.microsoft.com/office/powerpoint/2010/main" val="1078604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B4D744-11CF-4A2B-B443-4CF2BDFE615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E74F45B1-F08C-4AE5-939B-56A406CF79E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96FAF4B-907B-4CFA-A7FB-CEB140D6D58B}"/>
              </a:ext>
            </a:extLst>
          </p:cNvPr>
          <p:cNvSpPr>
            <a:spLocks noGrp="1"/>
          </p:cNvSpPr>
          <p:nvPr>
            <p:ph type="dt" sz="half" idx="10"/>
          </p:nvPr>
        </p:nvSpPr>
        <p:spPr/>
        <p:txBody>
          <a:bodyPr/>
          <a:lstStyle/>
          <a:p>
            <a:fld id="{5B61D223-2B57-404A-8A40-84E25D8D1DFC}" type="datetimeFigureOut">
              <a:rPr lang="es-ES_tradnl" smtClean="0"/>
              <a:pPr/>
              <a:t>26/04/2024</a:t>
            </a:fld>
            <a:endParaRPr lang="es-ES_tradnl"/>
          </a:p>
        </p:txBody>
      </p:sp>
      <p:sp>
        <p:nvSpPr>
          <p:cNvPr id="5" name="Marcador de pie de página 4">
            <a:extLst>
              <a:ext uri="{FF2B5EF4-FFF2-40B4-BE49-F238E27FC236}">
                <a16:creationId xmlns:a16="http://schemas.microsoft.com/office/drawing/2014/main" id="{7C0987BE-DCA4-4283-9A4B-DFA4C8AAB875}"/>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F737D1BF-3620-4022-B728-902CD837B6C0}"/>
              </a:ext>
            </a:extLst>
          </p:cNvPr>
          <p:cNvSpPr>
            <a:spLocks noGrp="1"/>
          </p:cNvSpPr>
          <p:nvPr>
            <p:ph type="sldNum" sz="quarter" idx="12"/>
          </p:nvPr>
        </p:nvSpPr>
        <p:spPr/>
        <p:txBody>
          <a:bodyPr/>
          <a:lstStyle/>
          <a:p>
            <a:fld id="{C4D9938F-B13A-4140-A5F4-FABD5864BE58}" type="slidenum">
              <a:rPr lang="es-ES_tradnl" smtClean="0"/>
              <a:pPr/>
              <a:t>‹Nº›</a:t>
            </a:fld>
            <a:endParaRPr lang="es-ES_tradnl"/>
          </a:p>
        </p:txBody>
      </p:sp>
    </p:spTree>
    <p:extLst>
      <p:ext uri="{BB962C8B-B14F-4D97-AF65-F5344CB8AC3E}">
        <p14:creationId xmlns:p14="http://schemas.microsoft.com/office/powerpoint/2010/main" val="3431224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31EDB9C-ABA5-4C3C-A4CA-9BEBF690BDA8}"/>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FC5ED415-0D41-4358-90A0-AC0D4C518AF7}"/>
              </a:ext>
            </a:extLst>
          </p:cNvPr>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7710B58-7AED-484A-94B7-09FE63C86ACD}"/>
              </a:ext>
            </a:extLst>
          </p:cNvPr>
          <p:cNvSpPr>
            <a:spLocks noGrp="1"/>
          </p:cNvSpPr>
          <p:nvPr>
            <p:ph type="dt" sz="half" idx="10"/>
          </p:nvPr>
        </p:nvSpPr>
        <p:spPr/>
        <p:txBody>
          <a:bodyPr/>
          <a:lstStyle/>
          <a:p>
            <a:fld id="{5B61D223-2B57-404A-8A40-84E25D8D1DFC}" type="datetimeFigureOut">
              <a:rPr lang="es-ES_tradnl" smtClean="0"/>
              <a:pPr/>
              <a:t>26/04/2024</a:t>
            </a:fld>
            <a:endParaRPr lang="es-ES_tradnl"/>
          </a:p>
        </p:txBody>
      </p:sp>
      <p:sp>
        <p:nvSpPr>
          <p:cNvPr id="5" name="Marcador de pie de página 4">
            <a:extLst>
              <a:ext uri="{FF2B5EF4-FFF2-40B4-BE49-F238E27FC236}">
                <a16:creationId xmlns:a16="http://schemas.microsoft.com/office/drawing/2014/main" id="{51EA6A7D-AE08-4F51-B0A0-471B8404C8AE}"/>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75EAE23E-ACD5-4DD6-8557-27AE560CA302}"/>
              </a:ext>
            </a:extLst>
          </p:cNvPr>
          <p:cNvSpPr>
            <a:spLocks noGrp="1"/>
          </p:cNvSpPr>
          <p:nvPr>
            <p:ph type="sldNum" sz="quarter" idx="12"/>
          </p:nvPr>
        </p:nvSpPr>
        <p:spPr/>
        <p:txBody>
          <a:bodyPr/>
          <a:lstStyle/>
          <a:p>
            <a:fld id="{C4D9938F-B13A-4140-A5F4-FABD5864BE58}" type="slidenum">
              <a:rPr lang="es-ES_tradnl" smtClean="0"/>
              <a:pPr/>
              <a:t>‹Nº›</a:t>
            </a:fld>
            <a:endParaRPr lang="es-ES_tradnl"/>
          </a:p>
        </p:txBody>
      </p:sp>
    </p:spTree>
    <p:extLst>
      <p:ext uri="{BB962C8B-B14F-4D97-AF65-F5344CB8AC3E}">
        <p14:creationId xmlns:p14="http://schemas.microsoft.com/office/powerpoint/2010/main" val="1387488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1238D6-0AA8-4D61-953B-C1B9488BD7D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45A2C3B-1BA9-449E-BB03-F80CB53EEFA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957072E-4C04-4560-907B-F4E136AE8791}"/>
              </a:ext>
            </a:extLst>
          </p:cNvPr>
          <p:cNvSpPr>
            <a:spLocks noGrp="1"/>
          </p:cNvSpPr>
          <p:nvPr>
            <p:ph type="dt" sz="half" idx="10"/>
          </p:nvPr>
        </p:nvSpPr>
        <p:spPr/>
        <p:txBody>
          <a:bodyPr/>
          <a:lstStyle/>
          <a:p>
            <a:fld id="{5B61D223-2B57-404A-8A40-84E25D8D1DFC}" type="datetimeFigureOut">
              <a:rPr lang="es-ES_tradnl" smtClean="0"/>
              <a:pPr/>
              <a:t>26/04/2024</a:t>
            </a:fld>
            <a:endParaRPr lang="es-ES_tradnl"/>
          </a:p>
        </p:txBody>
      </p:sp>
      <p:sp>
        <p:nvSpPr>
          <p:cNvPr id="5" name="Marcador de pie de página 4">
            <a:extLst>
              <a:ext uri="{FF2B5EF4-FFF2-40B4-BE49-F238E27FC236}">
                <a16:creationId xmlns:a16="http://schemas.microsoft.com/office/drawing/2014/main" id="{2711770C-7F40-4FC5-B2F6-A7DC77C0AB7B}"/>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617A5103-274B-4066-8144-F643FA960A60}"/>
              </a:ext>
            </a:extLst>
          </p:cNvPr>
          <p:cNvSpPr>
            <a:spLocks noGrp="1"/>
          </p:cNvSpPr>
          <p:nvPr>
            <p:ph type="sldNum" sz="quarter" idx="12"/>
          </p:nvPr>
        </p:nvSpPr>
        <p:spPr/>
        <p:txBody>
          <a:bodyPr/>
          <a:lstStyle/>
          <a:p>
            <a:fld id="{C4D9938F-B13A-4140-A5F4-FABD5864BE58}" type="slidenum">
              <a:rPr lang="es-ES_tradnl" smtClean="0"/>
              <a:pPr/>
              <a:t>‹Nº›</a:t>
            </a:fld>
            <a:endParaRPr lang="es-ES_tradnl"/>
          </a:p>
        </p:txBody>
      </p:sp>
    </p:spTree>
    <p:extLst>
      <p:ext uri="{BB962C8B-B14F-4D97-AF65-F5344CB8AC3E}">
        <p14:creationId xmlns:p14="http://schemas.microsoft.com/office/powerpoint/2010/main" val="1077785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87CCD3-FAC9-4764-B3EE-A12D403AFA3D}"/>
              </a:ext>
            </a:extLst>
          </p:cNvPr>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55CEF594-2B15-47E1-BED8-878086356F6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FC503A6-9A2C-4FEF-A09D-D9AACBBAA366}"/>
              </a:ext>
            </a:extLst>
          </p:cNvPr>
          <p:cNvSpPr>
            <a:spLocks noGrp="1"/>
          </p:cNvSpPr>
          <p:nvPr>
            <p:ph type="dt" sz="half" idx="10"/>
          </p:nvPr>
        </p:nvSpPr>
        <p:spPr/>
        <p:txBody>
          <a:bodyPr/>
          <a:lstStyle/>
          <a:p>
            <a:fld id="{5B61D223-2B57-404A-8A40-84E25D8D1DFC}" type="datetimeFigureOut">
              <a:rPr lang="es-ES_tradnl" smtClean="0"/>
              <a:pPr/>
              <a:t>26/04/2024</a:t>
            </a:fld>
            <a:endParaRPr lang="es-ES_tradnl"/>
          </a:p>
        </p:txBody>
      </p:sp>
      <p:sp>
        <p:nvSpPr>
          <p:cNvPr id="5" name="Marcador de pie de página 4">
            <a:extLst>
              <a:ext uri="{FF2B5EF4-FFF2-40B4-BE49-F238E27FC236}">
                <a16:creationId xmlns:a16="http://schemas.microsoft.com/office/drawing/2014/main" id="{EAA13BFF-0CD9-4F2C-B88D-E6C2E43FCF98}"/>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4323233F-2443-445B-A6C7-11180C059951}"/>
              </a:ext>
            </a:extLst>
          </p:cNvPr>
          <p:cNvSpPr>
            <a:spLocks noGrp="1"/>
          </p:cNvSpPr>
          <p:nvPr>
            <p:ph type="sldNum" sz="quarter" idx="12"/>
          </p:nvPr>
        </p:nvSpPr>
        <p:spPr/>
        <p:txBody>
          <a:bodyPr/>
          <a:lstStyle/>
          <a:p>
            <a:fld id="{C4D9938F-B13A-4140-A5F4-FABD5864BE58}" type="slidenum">
              <a:rPr lang="es-ES_tradnl" smtClean="0"/>
              <a:pPr/>
              <a:t>‹Nº›</a:t>
            </a:fld>
            <a:endParaRPr lang="es-ES_tradnl"/>
          </a:p>
        </p:txBody>
      </p:sp>
    </p:spTree>
    <p:extLst>
      <p:ext uri="{BB962C8B-B14F-4D97-AF65-F5344CB8AC3E}">
        <p14:creationId xmlns:p14="http://schemas.microsoft.com/office/powerpoint/2010/main" val="294883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F7FE7E-A000-433B-9755-260C5CD7671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A2B88D4-1A2E-4228-A1D8-FAC9D827BAC1}"/>
              </a:ext>
            </a:extLst>
          </p:cNvPr>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0C5F4262-7697-4F6B-A997-675F807302C0}"/>
              </a:ext>
            </a:extLst>
          </p:cNvPr>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C255A0FE-9521-4ECC-A52F-12F71887410C}"/>
              </a:ext>
            </a:extLst>
          </p:cNvPr>
          <p:cNvSpPr>
            <a:spLocks noGrp="1"/>
          </p:cNvSpPr>
          <p:nvPr>
            <p:ph type="dt" sz="half" idx="10"/>
          </p:nvPr>
        </p:nvSpPr>
        <p:spPr/>
        <p:txBody>
          <a:bodyPr/>
          <a:lstStyle/>
          <a:p>
            <a:fld id="{5B61D223-2B57-404A-8A40-84E25D8D1DFC}" type="datetimeFigureOut">
              <a:rPr lang="es-ES_tradnl" smtClean="0"/>
              <a:pPr/>
              <a:t>26/04/2024</a:t>
            </a:fld>
            <a:endParaRPr lang="es-ES_tradnl"/>
          </a:p>
        </p:txBody>
      </p:sp>
      <p:sp>
        <p:nvSpPr>
          <p:cNvPr id="6" name="Marcador de pie de página 5">
            <a:extLst>
              <a:ext uri="{FF2B5EF4-FFF2-40B4-BE49-F238E27FC236}">
                <a16:creationId xmlns:a16="http://schemas.microsoft.com/office/drawing/2014/main" id="{2CB3A078-5637-4A6A-B8A2-660208F949D4}"/>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DD161F21-28B5-4033-B208-DE388493DA91}"/>
              </a:ext>
            </a:extLst>
          </p:cNvPr>
          <p:cNvSpPr>
            <a:spLocks noGrp="1"/>
          </p:cNvSpPr>
          <p:nvPr>
            <p:ph type="sldNum" sz="quarter" idx="12"/>
          </p:nvPr>
        </p:nvSpPr>
        <p:spPr/>
        <p:txBody>
          <a:bodyPr/>
          <a:lstStyle/>
          <a:p>
            <a:fld id="{C4D9938F-B13A-4140-A5F4-FABD5864BE58}" type="slidenum">
              <a:rPr lang="es-ES_tradnl" smtClean="0"/>
              <a:pPr/>
              <a:t>‹Nº›</a:t>
            </a:fld>
            <a:endParaRPr lang="es-ES_tradnl"/>
          </a:p>
        </p:txBody>
      </p:sp>
    </p:spTree>
    <p:extLst>
      <p:ext uri="{BB962C8B-B14F-4D97-AF65-F5344CB8AC3E}">
        <p14:creationId xmlns:p14="http://schemas.microsoft.com/office/powerpoint/2010/main" val="337185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11AEB4-A922-47C2-8BB0-FEAB42BDF1FE}"/>
              </a:ext>
            </a:extLst>
          </p:cNvPr>
          <p:cNvSpPr>
            <a:spLocks noGrp="1"/>
          </p:cNvSpPr>
          <p:nvPr>
            <p:ph type="title"/>
          </p:nvPr>
        </p:nvSpPr>
        <p:spPr>
          <a:xfrm>
            <a:off x="629841" y="365126"/>
            <a:ext cx="78867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DBE44319-FE6C-4C01-A2AC-00312C1985B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22C8455-A396-42F0-A505-D0935B94FBAE}"/>
              </a:ext>
            </a:extLst>
          </p:cNvPr>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6990CF3E-52C6-4116-B2C6-5B26B2C969E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0489A06-D14A-46B1-9A99-3B2DCE6B5460}"/>
              </a:ext>
            </a:extLst>
          </p:cNvPr>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5B6BEAEB-03AA-4FB3-97D4-02243BE30C5D}"/>
              </a:ext>
            </a:extLst>
          </p:cNvPr>
          <p:cNvSpPr>
            <a:spLocks noGrp="1"/>
          </p:cNvSpPr>
          <p:nvPr>
            <p:ph type="dt" sz="half" idx="10"/>
          </p:nvPr>
        </p:nvSpPr>
        <p:spPr/>
        <p:txBody>
          <a:bodyPr/>
          <a:lstStyle/>
          <a:p>
            <a:fld id="{5B61D223-2B57-404A-8A40-84E25D8D1DFC}" type="datetimeFigureOut">
              <a:rPr lang="es-ES_tradnl" smtClean="0"/>
              <a:pPr/>
              <a:t>26/04/2024</a:t>
            </a:fld>
            <a:endParaRPr lang="es-ES_tradnl"/>
          </a:p>
        </p:txBody>
      </p:sp>
      <p:sp>
        <p:nvSpPr>
          <p:cNvPr id="8" name="Marcador de pie de página 7">
            <a:extLst>
              <a:ext uri="{FF2B5EF4-FFF2-40B4-BE49-F238E27FC236}">
                <a16:creationId xmlns:a16="http://schemas.microsoft.com/office/drawing/2014/main" id="{03EAA58B-8B30-4387-9FC7-543F748E34C7}"/>
              </a:ext>
            </a:extLst>
          </p:cNvPr>
          <p:cNvSpPr>
            <a:spLocks noGrp="1"/>
          </p:cNvSpPr>
          <p:nvPr>
            <p:ph type="ftr" sz="quarter" idx="11"/>
          </p:nvPr>
        </p:nvSpPr>
        <p:spPr/>
        <p:txBody>
          <a:bodyPr/>
          <a:lstStyle/>
          <a:p>
            <a:endParaRPr lang="es-ES_tradnl"/>
          </a:p>
        </p:txBody>
      </p:sp>
      <p:sp>
        <p:nvSpPr>
          <p:cNvPr id="9" name="Marcador de número de diapositiva 8">
            <a:extLst>
              <a:ext uri="{FF2B5EF4-FFF2-40B4-BE49-F238E27FC236}">
                <a16:creationId xmlns:a16="http://schemas.microsoft.com/office/drawing/2014/main" id="{6918A4E5-59FA-4722-B73A-18799CA5DA6A}"/>
              </a:ext>
            </a:extLst>
          </p:cNvPr>
          <p:cNvSpPr>
            <a:spLocks noGrp="1"/>
          </p:cNvSpPr>
          <p:nvPr>
            <p:ph type="sldNum" sz="quarter" idx="12"/>
          </p:nvPr>
        </p:nvSpPr>
        <p:spPr/>
        <p:txBody>
          <a:bodyPr/>
          <a:lstStyle/>
          <a:p>
            <a:fld id="{C4D9938F-B13A-4140-A5F4-FABD5864BE58}" type="slidenum">
              <a:rPr lang="es-ES_tradnl" smtClean="0"/>
              <a:pPr/>
              <a:t>‹Nº›</a:t>
            </a:fld>
            <a:endParaRPr lang="es-ES_tradnl"/>
          </a:p>
        </p:txBody>
      </p:sp>
    </p:spTree>
    <p:extLst>
      <p:ext uri="{BB962C8B-B14F-4D97-AF65-F5344CB8AC3E}">
        <p14:creationId xmlns:p14="http://schemas.microsoft.com/office/powerpoint/2010/main" val="529529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E9FB17-DF96-4E3D-9605-D644B9FDB12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13C16359-F1D4-446D-B627-2AE40190AE82}"/>
              </a:ext>
            </a:extLst>
          </p:cNvPr>
          <p:cNvSpPr>
            <a:spLocks noGrp="1"/>
          </p:cNvSpPr>
          <p:nvPr>
            <p:ph type="dt" sz="half" idx="10"/>
          </p:nvPr>
        </p:nvSpPr>
        <p:spPr/>
        <p:txBody>
          <a:bodyPr/>
          <a:lstStyle/>
          <a:p>
            <a:fld id="{5B61D223-2B57-404A-8A40-84E25D8D1DFC}" type="datetimeFigureOut">
              <a:rPr lang="es-ES_tradnl" smtClean="0"/>
              <a:pPr/>
              <a:t>26/04/2024</a:t>
            </a:fld>
            <a:endParaRPr lang="es-ES_tradnl"/>
          </a:p>
        </p:txBody>
      </p:sp>
      <p:sp>
        <p:nvSpPr>
          <p:cNvPr id="4" name="Marcador de pie de página 3">
            <a:extLst>
              <a:ext uri="{FF2B5EF4-FFF2-40B4-BE49-F238E27FC236}">
                <a16:creationId xmlns:a16="http://schemas.microsoft.com/office/drawing/2014/main" id="{7BD3DCD7-6AB6-4D5D-BA00-05178C02712E}"/>
              </a:ext>
            </a:extLst>
          </p:cNvPr>
          <p:cNvSpPr>
            <a:spLocks noGrp="1"/>
          </p:cNvSpPr>
          <p:nvPr>
            <p:ph type="ftr" sz="quarter" idx="11"/>
          </p:nvPr>
        </p:nvSpPr>
        <p:spPr/>
        <p:txBody>
          <a:bodyPr/>
          <a:lstStyle/>
          <a:p>
            <a:endParaRPr lang="es-ES_tradnl"/>
          </a:p>
        </p:txBody>
      </p:sp>
      <p:sp>
        <p:nvSpPr>
          <p:cNvPr id="5" name="Marcador de número de diapositiva 4">
            <a:extLst>
              <a:ext uri="{FF2B5EF4-FFF2-40B4-BE49-F238E27FC236}">
                <a16:creationId xmlns:a16="http://schemas.microsoft.com/office/drawing/2014/main" id="{DFAFA688-9572-4E9F-820E-510055E89D23}"/>
              </a:ext>
            </a:extLst>
          </p:cNvPr>
          <p:cNvSpPr>
            <a:spLocks noGrp="1"/>
          </p:cNvSpPr>
          <p:nvPr>
            <p:ph type="sldNum" sz="quarter" idx="12"/>
          </p:nvPr>
        </p:nvSpPr>
        <p:spPr/>
        <p:txBody>
          <a:bodyPr/>
          <a:lstStyle/>
          <a:p>
            <a:fld id="{C4D9938F-B13A-4140-A5F4-FABD5864BE58}" type="slidenum">
              <a:rPr lang="es-ES_tradnl" smtClean="0"/>
              <a:pPr/>
              <a:t>‹Nº›</a:t>
            </a:fld>
            <a:endParaRPr lang="es-ES_tradnl"/>
          </a:p>
        </p:txBody>
      </p:sp>
    </p:spTree>
    <p:extLst>
      <p:ext uri="{BB962C8B-B14F-4D97-AF65-F5344CB8AC3E}">
        <p14:creationId xmlns:p14="http://schemas.microsoft.com/office/powerpoint/2010/main" val="3880503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C50C4BA-784E-439A-AF10-2BE00C08C8B0}"/>
              </a:ext>
            </a:extLst>
          </p:cNvPr>
          <p:cNvSpPr>
            <a:spLocks noGrp="1"/>
          </p:cNvSpPr>
          <p:nvPr>
            <p:ph type="dt" sz="half" idx="10"/>
          </p:nvPr>
        </p:nvSpPr>
        <p:spPr/>
        <p:txBody>
          <a:bodyPr/>
          <a:lstStyle/>
          <a:p>
            <a:fld id="{5B61D223-2B57-404A-8A40-84E25D8D1DFC}" type="datetimeFigureOut">
              <a:rPr lang="es-ES_tradnl" smtClean="0"/>
              <a:pPr/>
              <a:t>26/04/2024</a:t>
            </a:fld>
            <a:endParaRPr lang="es-ES_tradnl"/>
          </a:p>
        </p:txBody>
      </p:sp>
      <p:sp>
        <p:nvSpPr>
          <p:cNvPr id="3" name="Marcador de pie de página 2">
            <a:extLst>
              <a:ext uri="{FF2B5EF4-FFF2-40B4-BE49-F238E27FC236}">
                <a16:creationId xmlns:a16="http://schemas.microsoft.com/office/drawing/2014/main" id="{DE1AFACE-FB13-40AC-999A-6234DED579FA}"/>
              </a:ext>
            </a:extLst>
          </p:cNvPr>
          <p:cNvSpPr>
            <a:spLocks noGrp="1"/>
          </p:cNvSpPr>
          <p:nvPr>
            <p:ph type="ftr" sz="quarter" idx="11"/>
          </p:nvPr>
        </p:nvSpPr>
        <p:spPr/>
        <p:txBody>
          <a:bodyPr/>
          <a:lstStyle/>
          <a:p>
            <a:endParaRPr lang="es-ES_tradnl"/>
          </a:p>
        </p:txBody>
      </p:sp>
      <p:sp>
        <p:nvSpPr>
          <p:cNvPr id="4" name="Marcador de número de diapositiva 3">
            <a:extLst>
              <a:ext uri="{FF2B5EF4-FFF2-40B4-BE49-F238E27FC236}">
                <a16:creationId xmlns:a16="http://schemas.microsoft.com/office/drawing/2014/main" id="{FCD5E3CC-E972-483D-9AA3-F73156AEAEF5}"/>
              </a:ext>
            </a:extLst>
          </p:cNvPr>
          <p:cNvSpPr>
            <a:spLocks noGrp="1"/>
          </p:cNvSpPr>
          <p:nvPr>
            <p:ph type="sldNum" sz="quarter" idx="12"/>
          </p:nvPr>
        </p:nvSpPr>
        <p:spPr/>
        <p:txBody>
          <a:bodyPr/>
          <a:lstStyle/>
          <a:p>
            <a:fld id="{C4D9938F-B13A-4140-A5F4-FABD5864BE58}" type="slidenum">
              <a:rPr lang="es-ES_tradnl" smtClean="0"/>
              <a:pPr/>
              <a:t>‹Nº›</a:t>
            </a:fld>
            <a:endParaRPr lang="es-ES_tradnl"/>
          </a:p>
        </p:txBody>
      </p:sp>
    </p:spTree>
    <p:extLst>
      <p:ext uri="{BB962C8B-B14F-4D97-AF65-F5344CB8AC3E}">
        <p14:creationId xmlns:p14="http://schemas.microsoft.com/office/powerpoint/2010/main" val="531115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ECCA1D-18CA-47AD-9C26-E73B93227353}"/>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EA240EB3-8C3F-4BF4-9539-50D5C5C2437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107C55BC-0081-41DA-9729-0939EC34210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4327A60-2A9C-47D1-9E35-3D3F64AC784E}"/>
              </a:ext>
            </a:extLst>
          </p:cNvPr>
          <p:cNvSpPr>
            <a:spLocks noGrp="1"/>
          </p:cNvSpPr>
          <p:nvPr>
            <p:ph type="dt" sz="half" idx="10"/>
          </p:nvPr>
        </p:nvSpPr>
        <p:spPr/>
        <p:txBody>
          <a:bodyPr/>
          <a:lstStyle/>
          <a:p>
            <a:fld id="{5B61D223-2B57-404A-8A40-84E25D8D1DFC}" type="datetimeFigureOut">
              <a:rPr lang="es-ES_tradnl" smtClean="0"/>
              <a:pPr/>
              <a:t>26/04/2024</a:t>
            </a:fld>
            <a:endParaRPr lang="es-ES_tradnl"/>
          </a:p>
        </p:txBody>
      </p:sp>
      <p:sp>
        <p:nvSpPr>
          <p:cNvPr id="6" name="Marcador de pie de página 5">
            <a:extLst>
              <a:ext uri="{FF2B5EF4-FFF2-40B4-BE49-F238E27FC236}">
                <a16:creationId xmlns:a16="http://schemas.microsoft.com/office/drawing/2014/main" id="{BFBB9BD5-3510-44B6-8924-8F9445E1A492}"/>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24357158-8ED8-4AF3-A8CA-C347A7606FE5}"/>
              </a:ext>
            </a:extLst>
          </p:cNvPr>
          <p:cNvSpPr>
            <a:spLocks noGrp="1"/>
          </p:cNvSpPr>
          <p:nvPr>
            <p:ph type="sldNum" sz="quarter" idx="12"/>
          </p:nvPr>
        </p:nvSpPr>
        <p:spPr/>
        <p:txBody>
          <a:bodyPr/>
          <a:lstStyle/>
          <a:p>
            <a:fld id="{C4D9938F-B13A-4140-A5F4-FABD5864BE58}" type="slidenum">
              <a:rPr lang="es-ES_tradnl" smtClean="0"/>
              <a:pPr/>
              <a:t>‹Nº›</a:t>
            </a:fld>
            <a:endParaRPr lang="es-ES_tradnl"/>
          </a:p>
        </p:txBody>
      </p:sp>
    </p:spTree>
    <p:extLst>
      <p:ext uri="{BB962C8B-B14F-4D97-AF65-F5344CB8AC3E}">
        <p14:creationId xmlns:p14="http://schemas.microsoft.com/office/powerpoint/2010/main" val="3479214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8BA0F5-83D3-42F1-B8B1-E7436F5B05A8}"/>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FA353A18-C2C1-493D-8F93-CA46949C455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MX"/>
          </a:p>
        </p:txBody>
      </p:sp>
      <p:sp>
        <p:nvSpPr>
          <p:cNvPr id="4" name="Marcador de texto 3">
            <a:extLst>
              <a:ext uri="{FF2B5EF4-FFF2-40B4-BE49-F238E27FC236}">
                <a16:creationId xmlns:a16="http://schemas.microsoft.com/office/drawing/2014/main" id="{D0D20DD6-16D2-48BB-B306-01AEBF39576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7D16181-C380-45BC-828A-F55AECB3147F}"/>
              </a:ext>
            </a:extLst>
          </p:cNvPr>
          <p:cNvSpPr>
            <a:spLocks noGrp="1"/>
          </p:cNvSpPr>
          <p:nvPr>
            <p:ph type="dt" sz="half" idx="10"/>
          </p:nvPr>
        </p:nvSpPr>
        <p:spPr/>
        <p:txBody>
          <a:bodyPr/>
          <a:lstStyle/>
          <a:p>
            <a:fld id="{5B61D223-2B57-404A-8A40-84E25D8D1DFC}" type="datetimeFigureOut">
              <a:rPr lang="es-ES_tradnl" smtClean="0"/>
              <a:pPr/>
              <a:t>26/04/2024</a:t>
            </a:fld>
            <a:endParaRPr lang="es-ES_tradnl"/>
          </a:p>
        </p:txBody>
      </p:sp>
      <p:sp>
        <p:nvSpPr>
          <p:cNvPr id="6" name="Marcador de pie de página 5">
            <a:extLst>
              <a:ext uri="{FF2B5EF4-FFF2-40B4-BE49-F238E27FC236}">
                <a16:creationId xmlns:a16="http://schemas.microsoft.com/office/drawing/2014/main" id="{1D81F4D0-B90A-4516-BB19-6FCCDF157C1E}"/>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59E5E228-203B-49CA-A36C-6A36CBAF8CA9}"/>
              </a:ext>
            </a:extLst>
          </p:cNvPr>
          <p:cNvSpPr>
            <a:spLocks noGrp="1"/>
          </p:cNvSpPr>
          <p:nvPr>
            <p:ph type="sldNum" sz="quarter" idx="12"/>
          </p:nvPr>
        </p:nvSpPr>
        <p:spPr/>
        <p:txBody>
          <a:bodyPr/>
          <a:lstStyle/>
          <a:p>
            <a:fld id="{C4D9938F-B13A-4140-A5F4-FABD5864BE58}" type="slidenum">
              <a:rPr lang="es-ES_tradnl" smtClean="0"/>
              <a:pPr/>
              <a:t>‹Nº›</a:t>
            </a:fld>
            <a:endParaRPr lang="es-ES_tradnl"/>
          </a:p>
        </p:txBody>
      </p:sp>
    </p:spTree>
    <p:extLst>
      <p:ext uri="{BB962C8B-B14F-4D97-AF65-F5344CB8AC3E}">
        <p14:creationId xmlns:p14="http://schemas.microsoft.com/office/powerpoint/2010/main" val="1092999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422A899-F5F8-40CB-9158-66B8CAA6EE3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1E44D39-BD86-4B11-9F73-A331C4A6BF2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1EF801A-AD3D-4FDE-9ECA-57A202B47ED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61D223-2B57-404A-8A40-84E25D8D1DFC}" type="datetimeFigureOut">
              <a:rPr lang="es-ES_tradnl" smtClean="0"/>
              <a:pPr/>
              <a:t>26/04/2024</a:t>
            </a:fld>
            <a:endParaRPr lang="es-ES_tradnl"/>
          </a:p>
        </p:txBody>
      </p:sp>
      <p:sp>
        <p:nvSpPr>
          <p:cNvPr id="5" name="Marcador de pie de página 4">
            <a:extLst>
              <a:ext uri="{FF2B5EF4-FFF2-40B4-BE49-F238E27FC236}">
                <a16:creationId xmlns:a16="http://schemas.microsoft.com/office/drawing/2014/main" id="{FE4D3D14-D93F-4A26-A520-FA65EEE0D53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_tradnl"/>
          </a:p>
        </p:txBody>
      </p:sp>
      <p:sp>
        <p:nvSpPr>
          <p:cNvPr id="6" name="Marcador de número de diapositiva 5">
            <a:extLst>
              <a:ext uri="{FF2B5EF4-FFF2-40B4-BE49-F238E27FC236}">
                <a16:creationId xmlns:a16="http://schemas.microsoft.com/office/drawing/2014/main" id="{7190F623-49FA-48AD-BB2D-9B4490D0242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4D9938F-B13A-4140-A5F4-FABD5864BE58}" type="slidenum">
              <a:rPr lang="es-ES_tradnl" smtClean="0"/>
              <a:pPr/>
              <a:t>‹Nº›</a:t>
            </a:fld>
            <a:endParaRPr lang="es-ES_tradnl"/>
          </a:p>
        </p:txBody>
      </p:sp>
    </p:spTree>
    <p:extLst>
      <p:ext uri="{BB962C8B-B14F-4D97-AF65-F5344CB8AC3E}">
        <p14:creationId xmlns:p14="http://schemas.microsoft.com/office/powerpoint/2010/main" val="18884470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MX"/>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9.png"/><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hyperlink" Target="http://www.plataformadetransparencia.org.mx/" TargetMode="External"/><Relationship Id="rId2" Type="http://schemas.openxmlformats.org/officeDocument/2006/relationships/hyperlink" Target="mailto:ut@infonl.mx" TargetMode="External"/><Relationship Id="rId1" Type="http://schemas.openxmlformats.org/officeDocument/2006/relationships/slideLayout" Target="../slideLayouts/slideLayout2.xml"/><Relationship Id="rId5" Type="http://schemas.openxmlformats.org/officeDocument/2006/relationships/hyperlink" Target="https://infonl.mx/proteccion-de-datos-personales/" TargetMode="External"/><Relationship Id="rId4" Type="http://schemas.openxmlformats.org/officeDocument/2006/relationships/hyperlink" Target="https://cotai.org.mx/descargas/privacidad/3.-%20Capacitaci%C3%B3n/7.-AVISO%20INTEGRAL%20PLATAFORMA%20VIRTUAL.docx" TargetMode="Externa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0.png"/><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1.png"/><Relationship Id="rId7" Type="http://schemas.openxmlformats.org/officeDocument/2006/relationships/diagramColors" Target="../diagrams/colors11.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C16D549-8CB5-4A6F-828E-CDF5873E1965}"/>
              </a:ext>
            </a:extLst>
          </p:cNvPr>
          <p:cNvSpPr txBox="1"/>
          <p:nvPr/>
        </p:nvSpPr>
        <p:spPr>
          <a:xfrm>
            <a:off x="60063" y="1898570"/>
            <a:ext cx="9035809" cy="1384995"/>
          </a:xfrm>
          <a:prstGeom prst="rect">
            <a:avLst/>
          </a:prstGeom>
          <a:noFill/>
        </p:spPr>
        <p:txBody>
          <a:bodyPr wrap="square" rtlCol="0">
            <a:spAutoFit/>
          </a:bodyPr>
          <a:lstStyle/>
          <a:p>
            <a:pPr lvl="1" algn="ctr"/>
            <a:r>
              <a:rPr lang="es-MX" sz="2800" b="1" dirty="0">
                <a:solidFill>
                  <a:srgbClr val="002060"/>
                </a:solidFill>
                <a:latin typeface="Arial" panose="020B0604020202020204" pitchFamily="34" charset="0"/>
                <a:cs typeface="Arial" panose="020B0604020202020204" pitchFamily="34" charset="0"/>
              </a:rPr>
              <a:t>GENERALIDADES DE LA LEY DE PROTECCIÓN DE DATOS PERSONALES EN POSESIÓN DE LOS SUJETOS OBLIGADOS</a:t>
            </a:r>
          </a:p>
        </p:txBody>
      </p:sp>
      <p:pic>
        <p:nvPicPr>
          <p:cNvPr id="14" name="pasted-image.tiff">
            <a:extLst>
              <a:ext uri="{FF2B5EF4-FFF2-40B4-BE49-F238E27FC236}">
                <a16:creationId xmlns:a16="http://schemas.microsoft.com/office/drawing/2014/main" id="{EC7D84D4-F1CA-4D4F-B384-989EF78E85CA}"/>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8373" b="26908"/>
          <a:stretch/>
        </p:blipFill>
        <p:spPr bwMode="auto">
          <a:xfrm>
            <a:off x="753979" y="3606223"/>
            <a:ext cx="7652085" cy="1928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1825319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leyes vectores">
            <a:extLst>
              <a:ext uri="{FF2B5EF4-FFF2-40B4-BE49-F238E27FC236}">
                <a16:creationId xmlns:a16="http://schemas.microsoft.com/office/drawing/2014/main" id="{A2EE4903-D29D-4F34-810D-A42FABB82ABA}"/>
              </a:ext>
            </a:extLst>
          </p:cNvPr>
          <p:cNvPicPr>
            <a:picLocks noChangeAspect="1" noChangeArrowheads="1"/>
          </p:cNvPicPr>
          <p:nvPr/>
        </p:nvPicPr>
        <p:blipFill rotWithShape="1">
          <a:blip r:embed="rId2">
            <a:clrChange>
              <a:clrFrom>
                <a:srgbClr val="FBFBFB"/>
              </a:clrFrom>
              <a:clrTo>
                <a:srgbClr val="FBFBFB">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l="11468" t="12168" r="10846" b="11390"/>
          <a:stretch/>
        </p:blipFill>
        <p:spPr bwMode="auto">
          <a:xfrm>
            <a:off x="6398656" y="4393085"/>
            <a:ext cx="2504994" cy="2464915"/>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16"/>
          <p:cNvSpPr/>
          <p:nvPr/>
        </p:nvSpPr>
        <p:spPr>
          <a:xfrm>
            <a:off x="1069659" y="1050457"/>
            <a:ext cx="7518400" cy="4093428"/>
          </a:xfrm>
          <a:prstGeom prst="rect">
            <a:avLst/>
          </a:prstGeom>
        </p:spPr>
        <p:txBody>
          <a:bodyPr wrap="square">
            <a:spAutoFit/>
          </a:bodyPr>
          <a:lstStyle/>
          <a:p>
            <a:r>
              <a:rPr lang="es-MX" sz="2000" b="1" dirty="0">
                <a:solidFill>
                  <a:srgbClr val="002060"/>
                </a:solidFill>
                <a:latin typeface="Arial" panose="020B0604020202020204" pitchFamily="34" charset="0"/>
                <a:cs typeface="Arial" panose="020B0604020202020204" pitchFamily="34" charset="0"/>
              </a:rPr>
              <a:t>Fundamentos Legales</a:t>
            </a:r>
          </a:p>
          <a:p>
            <a:pPr marL="285750" indent="-285750">
              <a:buFont typeface="Arial" pitchFamily="34" charset="0"/>
              <a:buChar char="•"/>
            </a:pPr>
            <a:endParaRPr lang="es-MX" sz="2000" dirty="0">
              <a:latin typeface="Arial" panose="020B0604020202020204" pitchFamily="34" charset="0"/>
              <a:ea typeface="Century Gothic" charset="0"/>
              <a:cs typeface="Arial" panose="020B0604020202020204" pitchFamily="34" charset="0"/>
            </a:endParaRPr>
          </a:p>
          <a:p>
            <a:pPr marL="285750" indent="-285750">
              <a:buFont typeface="Arial" pitchFamily="34" charset="0"/>
              <a:buChar char="•"/>
            </a:pPr>
            <a:endParaRPr lang="es-MX" sz="2000" dirty="0">
              <a:latin typeface="Arial" panose="020B0604020202020204" pitchFamily="34" charset="0"/>
              <a:ea typeface="Century Gothic" charset="0"/>
              <a:cs typeface="Arial" panose="020B0604020202020204" pitchFamily="34" charset="0"/>
            </a:endParaRPr>
          </a:p>
          <a:p>
            <a:pPr marL="285750" indent="-285750" algn="just">
              <a:buFont typeface="Arial" pitchFamily="34" charset="0"/>
              <a:buChar char="•"/>
            </a:pPr>
            <a:r>
              <a:rPr lang="es-MX" sz="2000" dirty="0">
                <a:latin typeface="Arial" panose="020B0604020202020204" pitchFamily="34" charset="0"/>
                <a:cs typeface="Arial" panose="020B0604020202020204" pitchFamily="34" charset="0"/>
              </a:rPr>
              <a:t>Ley General de Protección de Datos Personales en Posesión de Sujetos Obligados.</a:t>
            </a:r>
          </a:p>
          <a:p>
            <a:pPr marL="285750" indent="-285750" algn="just">
              <a:buFont typeface="Arial" pitchFamily="34" charset="0"/>
              <a:buChar char="•"/>
            </a:pPr>
            <a:endParaRPr lang="es-MX" sz="2000" dirty="0">
              <a:latin typeface="Arial" panose="020B0604020202020204" pitchFamily="34" charset="0"/>
              <a:cs typeface="Arial" panose="020B0604020202020204" pitchFamily="34" charset="0"/>
            </a:endParaRPr>
          </a:p>
          <a:p>
            <a:pPr marL="285750" indent="-285750" algn="just">
              <a:buFont typeface="Arial" pitchFamily="34" charset="0"/>
              <a:buChar char="•"/>
            </a:pPr>
            <a:r>
              <a:rPr lang="es-MX" sz="2000" dirty="0">
                <a:latin typeface="Arial" panose="020B0604020202020204" pitchFamily="34" charset="0"/>
                <a:cs typeface="Arial" panose="020B0604020202020204" pitchFamily="34" charset="0"/>
              </a:rPr>
              <a:t>Ley Federal de Protección de Datos Personales en Posesión de Particulares. </a:t>
            </a:r>
          </a:p>
          <a:p>
            <a:pPr marL="285750" indent="-285750" algn="just">
              <a:buFont typeface="Arial" pitchFamily="34" charset="0"/>
              <a:buChar char="•"/>
            </a:pPr>
            <a:endParaRPr lang="es-MX" sz="2000" dirty="0">
              <a:latin typeface="Arial" panose="020B0604020202020204" pitchFamily="34" charset="0"/>
              <a:cs typeface="Arial" panose="020B0604020202020204" pitchFamily="34" charset="0"/>
            </a:endParaRPr>
          </a:p>
          <a:p>
            <a:pPr marL="285750" indent="-285750" algn="just">
              <a:buFont typeface="Arial" pitchFamily="34" charset="0"/>
              <a:buChar char="•"/>
            </a:pPr>
            <a:r>
              <a:rPr lang="es-MX" sz="2000" dirty="0">
                <a:latin typeface="Arial" panose="020B0604020202020204" pitchFamily="34" charset="0"/>
                <a:cs typeface="Arial" panose="020B0604020202020204" pitchFamily="34" charset="0"/>
              </a:rPr>
              <a:t>Ley de Protección de Datos Personales en Posesión de Sujetos Obligados del Estado de Nuevo León.</a:t>
            </a:r>
          </a:p>
          <a:p>
            <a:pPr marL="285750" indent="-285750" algn="just">
              <a:buFont typeface="Arial" pitchFamily="34" charset="0"/>
              <a:buChar char="•"/>
            </a:pPr>
            <a:endParaRPr lang="es-MX" sz="2000" dirty="0">
              <a:latin typeface="Arial" panose="020B0604020202020204" pitchFamily="34" charset="0"/>
              <a:cs typeface="Arial" panose="020B0604020202020204" pitchFamily="34" charset="0"/>
            </a:endParaRPr>
          </a:p>
          <a:p>
            <a:pPr marL="285750" indent="-285750" algn="just">
              <a:buFont typeface="Arial" pitchFamily="34" charset="0"/>
              <a:buChar char="•"/>
            </a:pP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0802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aphicFrame>
        <p:nvGraphicFramePr>
          <p:cNvPr id="6" name="4 Diagrama">
            <a:extLst>
              <a:ext uri="{FF2B5EF4-FFF2-40B4-BE49-F238E27FC236}">
                <a16:creationId xmlns:a16="http://schemas.microsoft.com/office/drawing/2014/main" id="{F5D08101-02B3-4991-95EE-4849E7EB1B7D}"/>
              </a:ext>
            </a:extLst>
          </p:cNvPr>
          <p:cNvGraphicFramePr/>
          <p:nvPr>
            <p:extLst>
              <p:ext uri="{D42A27DB-BD31-4B8C-83A1-F6EECF244321}">
                <p14:modId xmlns:p14="http://schemas.microsoft.com/office/powerpoint/2010/main" val="897233525"/>
              </p:ext>
            </p:extLst>
          </p:nvPr>
        </p:nvGraphicFramePr>
        <p:xfrm>
          <a:off x="736278" y="2427890"/>
          <a:ext cx="7892716" cy="3773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6">
            <a:extLst>
              <a:ext uri="{FF2B5EF4-FFF2-40B4-BE49-F238E27FC236}">
                <a16:creationId xmlns:a16="http://schemas.microsoft.com/office/drawing/2014/main" id="{91536DA2-872A-4AE8-B211-A82B2729D2C7}"/>
              </a:ext>
            </a:extLst>
          </p:cNvPr>
          <p:cNvSpPr/>
          <p:nvPr/>
        </p:nvSpPr>
        <p:spPr>
          <a:xfrm>
            <a:off x="375331" y="745364"/>
            <a:ext cx="8614610" cy="1446550"/>
          </a:xfrm>
          <a:prstGeom prst="rect">
            <a:avLst/>
          </a:prstGeom>
        </p:spPr>
        <p:txBody>
          <a:bodyPr wrap="square">
            <a:spAutoFit/>
          </a:bodyPr>
          <a:lstStyle/>
          <a:p>
            <a:pPr algn="ctr"/>
            <a:r>
              <a:rPr lang="es-ES" sz="2800" b="1" dirty="0">
                <a:solidFill>
                  <a:srgbClr val="002060"/>
                </a:solidFill>
                <a:latin typeface="Arial" panose="020B0604020202020204" pitchFamily="34" charset="0"/>
                <a:cs typeface="Arial" panose="020B0604020202020204" pitchFamily="34" charset="0"/>
              </a:rPr>
              <a:t>Responsables</a:t>
            </a:r>
          </a:p>
          <a:p>
            <a:pPr algn="ctr"/>
            <a:endParaRPr lang="es-ES" sz="2000" b="1" dirty="0">
              <a:latin typeface="Arial" panose="020B0604020202020204" pitchFamily="34" charset="0"/>
              <a:cs typeface="Arial" panose="020B0604020202020204" pitchFamily="34" charset="0"/>
            </a:endParaRPr>
          </a:p>
          <a:p>
            <a:pPr algn="ctr"/>
            <a:r>
              <a:rPr lang="es-MX" sz="2000" b="1" dirty="0">
                <a:latin typeface="Arial" panose="020B0604020202020204" pitchFamily="34" charset="0"/>
                <a:cs typeface="Arial" panose="020B0604020202020204" pitchFamily="34" charset="0"/>
              </a:rPr>
              <a:t>Ley de Protección de Datos Personales en Posesión de Sujetos Obligados del Estado de Nuevo León.</a:t>
            </a:r>
            <a:endParaRPr lang="es-MX" sz="2000" b="1" dirty="0">
              <a:latin typeface="Arial" panose="020B0604020202020204" pitchFamily="34" charset="0"/>
              <a:ea typeface="Century Gothic" charset="0"/>
              <a:cs typeface="Arial" panose="020B0604020202020204" pitchFamily="34" charset="0"/>
            </a:endParaRPr>
          </a:p>
        </p:txBody>
      </p:sp>
      <p:pic>
        <p:nvPicPr>
          <p:cNvPr id="2" name="Imagen 1">
            <a:extLst>
              <a:ext uri="{FF2B5EF4-FFF2-40B4-BE49-F238E27FC236}">
                <a16:creationId xmlns:a16="http://schemas.microsoft.com/office/drawing/2014/main" id="{2CD861D5-A064-359F-3493-0EB3CDE64696}"/>
              </a:ext>
            </a:extLst>
          </p:cNvPr>
          <p:cNvPicPr>
            <a:picLocks noChangeAspect="1"/>
          </p:cNvPicPr>
          <p:nvPr/>
        </p:nvPicPr>
        <p:blipFill>
          <a:blip r:embed="rId8"/>
          <a:stretch>
            <a:fillRect/>
          </a:stretch>
        </p:blipFill>
        <p:spPr>
          <a:xfrm>
            <a:off x="6112933" y="2804106"/>
            <a:ext cx="2021915" cy="1249788"/>
          </a:xfrm>
          <a:prstGeom prst="rect">
            <a:avLst/>
          </a:prstGeom>
        </p:spPr>
      </p:pic>
    </p:spTree>
    <p:extLst>
      <p:ext uri="{BB962C8B-B14F-4D97-AF65-F5344CB8AC3E}">
        <p14:creationId xmlns:p14="http://schemas.microsoft.com/office/powerpoint/2010/main" val="3168420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C27EA948-2240-6D4F-6183-609C27C0B5B3}"/>
              </a:ext>
            </a:extLst>
          </p:cNvPr>
          <p:cNvGrpSpPr/>
          <p:nvPr/>
        </p:nvGrpSpPr>
        <p:grpSpPr>
          <a:xfrm>
            <a:off x="3721587" y="4721290"/>
            <a:ext cx="1804984" cy="1460123"/>
            <a:chOff x="5852048" y="1697945"/>
            <a:chExt cx="1804984" cy="2075267"/>
          </a:xfrm>
        </p:grpSpPr>
        <p:sp>
          <p:nvSpPr>
            <p:cNvPr id="5" name="Rectángulo: esquinas superiores redondeadas 4">
              <a:extLst>
                <a:ext uri="{FF2B5EF4-FFF2-40B4-BE49-F238E27FC236}">
                  <a16:creationId xmlns:a16="http://schemas.microsoft.com/office/drawing/2014/main" id="{3F37E2DF-0C09-74CF-6CAB-2E45D8C8886B}"/>
                </a:ext>
              </a:extLst>
            </p:cNvPr>
            <p:cNvSpPr/>
            <p:nvPr/>
          </p:nvSpPr>
          <p:spPr>
            <a:xfrm rot="10800000">
              <a:off x="5852048" y="1697945"/>
              <a:ext cx="1804984" cy="2075267"/>
            </a:xfrm>
            <a:prstGeom prst="round2SameRect">
              <a:avLst>
                <a:gd name="adj1" fmla="val 10500"/>
                <a:gd name="adj2" fmla="val 0"/>
              </a:avLst>
            </a:prstGeom>
            <a:solidFill>
              <a:schemeClr val="bg1">
                <a:lumMod val="65000"/>
              </a:schemeClr>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a:lstStyle/>
            <a:p>
              <a:endParaRPr lang="es-MX"/>
            </a:p>
          </p:txBody>
        </p:sp>
        <p:sp>
          <p:nvSpPr>
            <p:cNvPr id="6" name="Rectángulo: esquinas superiores redondeadas 4">
              <a:extLst>
                <a:ext uri="{FF2B5EF4-FFF2-40B4-BE49-F238E27FC236}">
                  <a16:creationId xmlns:a16="http://schemas.microsoft.com/office/drawing/2014/main" id="{A6522B8C-D899-5CF4-8A30-12DFFC152F47}"/>
                </a:ext>
              </a:extLst>
            </p:cNvPr>
            <p:cNvSpPr txBox="1"/>
            <p:nvPr/>
          </p:nvSpPr>
          <p:spPr>
            <a:xfrm>
              <a:off x="5907557" y="2002961"/>
              <a:ext cx="1693966" cy="17147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s-MX" sz="1500" b="1" kern="1200" dirty="0">
                  <a:solidFill>
                    <a:schemeClr val="bg1"/>
                  </a:solidFill>
                  <a:latin typeface="Arial" panose="020B0604020202020204" pitchFamily="34" charset="0"/>
                  <a:cs typeface="Arial" panose="020B0604020202020204" pitchFamily="34" charset="0"/>
                </a:rPr>
                <a:t>Personas físicas, morales y sindicatos</a:t>
              </a:r>
            </a:p>
          </p:txBody>
        </p:sp>
      </p:grpSp>
      <p:sp>
        <p:nvSpPr>
          <p:cNvPr id="7" name="Rectángulo: esquinas redondeadas 6">
            <a:extLst>
              <a:ext uri="{FF2B5EF4-FFF2-40B4-BE49-F238E27FC236}">
                <a16:creationId xmlns:a16="http://schemas.microsoft.com/office/drawing/2014/main" id="{AC6E7AFF-F998-D154-1727-B13ACDC6E84F}"/>
              </a:ext>
            </a:extLst>
          </p:cNvPr>
          <p:cNvSpPr/>
          <p:nvPr/>
        </p:nvSpPr>
        <p:spPr>
          <a:xfrm>
            <a:off x="2547257" y="2916043"/>
            <a:ext cx="4385388" cy="1697945"/>
          </a:xfrm>
          <a:prstGeom prst="roundRect">
            <a:avLst>
              <a:gd name="adj" fmla="val 10000"/>
            </a:avLst>
          </a:prstGeom>
        </p:spPr>
        <p:style>
          <a:lnRef idx="2">
            <a:schemeClr val="accent3"/>
          </a:lnRef>
          <a:fillRef idx="1">
            <a:schemeClr val="lt1"/>
          </a:fillRef>
          <a:effectRef idx="0">
            <a:schemeClr val="accent3"/>
          </a:effectRef>
          <a:fontRef idx="minor">
            <a:schemeClr val="dk1">
              <a:hueOff val="0"/>
              <a:satOff val="0"/>
              <a:lumOff val="0"/>
              <a:alphaOff val="0"/>
            </a:schemeClr>
          </a:fontRef>
        </p:style>
        <p:txBody>
          <a:bodyPr/>
          <a:lstStyle/>
          <a:p>
            <a:endParaRPr lang="es-MX"/>
          </a:p>
        </p:txBody>
      </p:sp>
      <p:sp>
        <p:nvSpPr>
          <p:cNvPr id="2" name="Rectángulo: esquinas redondeadas 1">
            <a:extLst>
              <a:ext uri="{FF2B5EF4-FFF2-40B4-BE49-F238E27FC236}">
                <a16:creationId xmlns:a16="http://schemas.microsoft.com/office/drawing/2014/main" id="{5630A8BA-073D-5A8C-2D4E-414347C591DD}"/>
              </a:ext>
            </a:extLst>
          </p:cNvPr>
          <p:cNvSpPr/>
          <p:nvPr/>
        </p:nvSpPr>
        <p:spPr>
          <a:xfrm>
            <a:off x="3849831" y="3201664"/>
            <a:ext cx="1700826" cy="1245160"/>
          </a:xfrm>
          <a:prstGeom prst="roundRect">
            <a:avLst>
              <a:gd name="adj" fmla="val 10000"/>
            </a:avLst>
          </a:prstGeom>
          <a:blipFill rotWithShape="0">
            <a:blip r:embed="rId2"/>
            <a:stretch>
              <a:fillRect/>
            </a:stretch>
          </a:blipFill>
        </p:spPr>
        <p:style>
          <a:lnRef idx="0">
            <a:schemeClr val="lt1">
              <a:hueOff val="0"/>
              <a:satOff val="0"/>
              <a:lumOff val="0"/>
              <a:alphaOff val="0"/>
            </a:schemeClr>
          </a:lnRef>
          <a:fillRef idx="1">
            <a:scrgbClr r="0" g="0" b="0"/>
          </a:fillRef>
          <a:effectRef idx="2">
            <a:schemeClr val="accent4">
              <a:tint val="50000"/>
              <a:hueOff val="0"/>
              <a:satOff val="0"/>
              <a:lumOff val="0"/>
              <a:alphaOff val="0"/>
            </a:schemeClr>
          </a:effectRef>
          <a:fontRef idx="minor">
            <a:schemeClr val="lt1">
              <a:hueOff val="0"/>
              <a:satOff val="0"/>
              <a:lumOff val="0"/>
              <a:alphaOff val="0"/>
            </a:schemeClr>
          </a:fontRef>
        </p:style>
        <p:txBody>
          <a:bodyPr/>
          <a:lstStyle/>
          <a:p>
            <a:endParaRPr lang="es-MX"/>
          </a:p>
        </p:txBody>
      </p:sp>
      <p:sp>
        <p:nvSpPr>
          <p:cNvPr id="9" name="CuadroTexto 8">
            <a:extLst>
              <a:ext uri="{FF2B5EF4-FFF2-40B4-BE49-F238E27FC236}">
                <a16:creationId xmlns:a16="http://schemas.microsoft.com/office/drawing/2014/main" id="{358F45C6-C74E-A8C1-6DA3-9F8D32E7AE22}"/>
              </a:ext>
            </a:extLst>
          </p:cNvPr>
          <p:cNvSpPr txBox="1"/>
          <p:nvPr/>
        </p:nvSpPr>
        <p:spPr>
          <a:xfrm>
            <a:off x="1730828" y="1884775"/>
            <a:ext cx="5682343" cy="590931"/>
          </a:xfrm>
          <a:prstGeom prst="rect">
            <a:avLst/>
          </a:prstGeom>
          <a:noFill/>
        </p:spPr>
        <p:txBody>
          <a:bodyPr wrap="square">
            <a:spAutoFit/>
          </a:bodyPr>
          <a:lstStyle/>
          <a:p>
            <a:pPr marL="0" lvl="0" indent="0" algn="ctr" defTabSz="622300">
              <a:lnSpc>
                <a:spcPct val="90000"/>
              </a:lnSpc>
              <a:spcBef>
                <a:spcPct val="0"/>
              </a:spcBef>
              <a:spcAft>
                <a:spcPct val="35000"/>
              </a:spcAft>
              <a:buNone/>
            </a:pPr>
            <a:r>
              <a:rPr lang="es-MX" sz="1800" b="1" kern="1200" dirty="0">
                <a:solidFill>
                  <a:schemeClr val="tx1"/>
                </a:solidFill>
                <a:latin typeface="Arial" panose="020B0604020202020204" pitchFamily="34" charset="0"/>
                <a:cs typeface="Arial" panose="020B0604020202020204" pitchFamily="34" charset="0"/>
              </a:rPr>
              <a:t>Son sujeto a la Ley Federal de protección de Datos personales en posesión de particulares: </a:t>
            </a:r>
          </a:p>
        </p:txBody>
      </p:sp>
    </p:spTree>
    <p:extLst>
      <p:ext uri="{BB962C8B-B14F-4D97-AF65-F5344CB8AC3E}">
        <p14:creationId xmlns:p14="http://schemas.microsoft.com/office/powerpoint/2010/main" val="2948175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7410" name="AutoShape 6" descr="data:image/jpg;base64,/9j/4AAQSkZJRgABAQAAAQABAAD/2wBDAAkGBwgHBgkIBwgKCgkLDRYPDQwMDRsUFRAWIB0iIiAdHx8kKDQsJCYxJx8fLT0tMTU3Ojo6Iys/RD84QzQ5Ojf/2wBDAQoKCg0MDRoPDxo3JR8lNzc3Nzc3Nzc3Nzc3Nzc3Nzc3Nzc3Nzc3Nzc3Nzc3Nzc3Nzc3Nzc3Nzc3Nzc3Nzc3Nzf/wAARCACTAIQDASIAAhEBAxEB/8QAHAAAAgMBAQEBAAAAAAAAAAAAAAcEBggFAwEC/8QATBAAAQMCAgMICwwKAgMAAAAAAQACAwQFBhEHEiEIEzE1QWF0shUiNjdRcXWBkbGzFBYyVFVzk5ShwdHSFyUzNEJSYnKiwoKSJFNj/8QAFAEBAAAAAAAAAAAAAAAAAAAAAP/EABQRAQAAAAAAAAAAAAAAAAAAAAD/2gAMAwEAAhEDEQA/AGnYrNbH2W3ufbaIudSxEk07CSdQcynGyWoA/qyh+rM/BGH+Ird0WLqBT3Z5HLh5EGfNL2Noaa6zWHDlJR0zac6lVVR07Ndz+VrTlsA4CRtzzHBwqR8r3yGRziX8OZUq9GZ14rjU/tjUSb5/drHP7VCQMTRrjsWu5wUOIIKastkzgwyTwMc+nJ2BwcRmW+EHxjn0cLLaTwWyi+rs/BYuGfItmYVMjsNWl0+e+mih18/DqDNB69hLV8mUP1Zn4I7CWr5MofqzPwXQQg5/YS1fJlD9WZ+COwlq+TKH6sz8F0EIKnjSpsOFMP1F1qrVRPMeTYovc7AZJD8FvB6eYFZgxBiKvv1W+esdExpObYYIxHGweANHrO3wp0bpF0oslna0u3o1Ty/bszDNn3pAIJlsulZa6hs9FNvcjTn8EOB8YIII5iFpHRZfLRjOyufUWq3x3KlIZUsZTMAdn8F42cByOzkIPMsxJtbnIze+u4Bn7I0J1/Hrty+9A+Owlq+TKH6sz8EdhLV8mUP1Zn4LoIQKnSLb6KC9wMho6aNvuZpybC0DPXfzIUnSZx7B0VvXehBfcP8AEVu6LF1AugeBVGuxbacJYTttXdpy0upYxFCwZySkMGxo+/gCV10093R1QexVopIoBwe6XOkcefYQB4tqD5pi0bV0V0qMQWKmfUUtS7fKmCJub4nnhcAOFp4dnASeRJ4tIcQdhHIU1v08Yk5bdavo5PzqK/TPdXzid9hsLphwSGmcXDz62aCNow0b1+JLjBW3Gnkgs8Tg+R8jS0z8uqzwg8p4Mudada0NAAyAAyACzoNPGJAMhbrUAP8A5yfnXtS6e762dpq7VbpYv4mx67HHxEk5ehBoZCp+BtIdmxiwx0j3U9c0az6OYjXy8LT/ABDxcHKFbwQeBB9QhQ7tc6Kz26evuVQyClhbrPkceD8TzIOTjzC8OLsOVFrleI5HESQS5Z73IOA+LhB5iVlXEOHLrhyufSXijkp5ASGuI7R/O13AQnDcNPtNHUvbb7DJPADk2SepEbnc+qGuy9KhT6em1EZiqMKwSxnhY+s1gfMY0CgtttrbrVMpbdSzVM7zk2OFhcfs4PGtN6JcDnB1mkdWarrnWZOqC05iMD4LAeXLM5nw+IKgUunWGjaWUmEaaBp4RFVaoPojUun3QDTK0VGHNWLPtnR1ms4DmBYB9qB4IXGwtiW2YotbbhaJzJETqvY4ZPjd/K4chXZQLLSZx7B0VvXehGkzj2Doreu9CBDYwvs99u5nlkc6GGNkFOwnYyNrQAB9pPOVw0KW62VrbY25uppBQulMLZ8u0L8s9XPw5IIiEIQCEKbRWqur4KqejpZJoqSPfKh7BmI2eE+AbEHy0XOrtFyprhQSmKpp5A+Nw8I5PEeAjwErY9huUV4s1FcoBlHVQMlA8GsM8vMsW8q1torJOj2xE/FR6ygtROQWd9PuKpLhfWWCmkIpaDJ0wB2PmIz2/wBoOXjJWgbhVRUNDUVdQ4NhgjdI8nkDRmfUsYXWuludzqq+oOctTM6V553En70ERC7Vxw/Nb8PWu71E8eVxdJvUGR1wxhy1jyZErioBCF2sM4enxFJXRUs8bJ6WjkqmxuBJmDOFrcuXxoO7ojxVJhnFlPvkpbQVrmwVLeTI/Bd/xJ9BK1UOBYfGw7D51sHAN47O4PtVxc7Wlkp2tlOf8be1d9oKCpaTOPYOit670I0mcewdFb13oQZqV9qe8nR+Xn+yKoSvtT3kqLy8/wBkUFCQhCATA0a9zWOPJB9ZS/TA0adzOOfJH3lBQOVa20Vd7yxdFHrKyTyrW2irveWLoo9ZQcrTdeexWA6uJj9WWue2mbtyOR2u/wAQR51mGGKSomjihaXySODWtA2kk5AJu7oy8b/e7dZ43gspYTNIAf43nIZ/8W/5KoaJ7fHXY0pJ6jIU1va6tnJGwNjGYz8+SD20tTMgv1HYqdzTBZaGKkGqdhflrPPjzOXmVHU29V8l1u1ZcJideqnfMcznlrHPJQkArJo6uos+NLVVSEbwZxDMDwGN/aOz8zs/Mq2vrSWuBBII4CORB18XWl1jxPc7Y4ZCnqHNbsyzbnm0/wDUhOjc53nf7LcbPI7tqaYTRjPbqvGRy5gW/wCSXmlJouMVgxNGO1utvaJiOWeLtH/d6F90I3jsVj6kje7KKua6mft5Ttb/AJADzoGvpL49p+it670I0l8e0/RG9d6EGalfanvJUXl5/siqEr7U95Kj8vP9kUFCQhCATA0adzOOfJH3lL9MDRp3M458kH1lBQOVa10WHLR5Yuij1lZK5VpO3XcWPQTBXB2UjbbqR7f43ktb9pQIrHl37O4vutxDg5ktQ4RkHPtG9q37GhWHCw7C6M8SXo9rNcHstlO7gOR7aTLzepUAHamDpE/U+FMKYaadWSOlNdVNH/slOYz5wNYIF6hCEAhCEDAt/wCu9EVwpfhVFjrW1MfhEMnauHizzKo9BVS0NbBVQHVmgkbIw/1NOY9Sumh2pjfiSostSf8AxbzRy0cgP8xaS0+PYR51Sq2mloquakqG6s0Ejo3jwOacj9oKDQeNq+G51Nsr4DnFVW6KZnicXH70Kk4Zu8dZhu2xTyta+jidT7TlmBI5w+xwHmQg5lbojxTv0T7XRtq6OeNkkczZmNyDmg5ODiCCM1YNIuGH4S0S2i2VErZag3PfZnM+CHujfsHMAAE8cP8AEVu6LF1Alvuju4+3+UG+zegzqunSWG4VlkrbzTwtdQ0T2MnfrgFpcchs4TwrmJiYX7z+Mek0vXagXaamgy2MvUWKbZI9zGVdvbEXt4W5kjNKtOXc2cb3ro0fWKCuO0O4xFy9yihhdFr5e6t/bveX83DrZc2WaZ+kXB9czRXSWWzb5Uvtxic9jB20zWg62QHDtdrZc3hTQyRkPAgyTgTCFxxDiWkpPcU4pmTNdVSPYWtjjBBdmTykbAOdfnSddxescXWpjcDAybeIcjs1GdqMvHkT51p/F90bY8MXS57A6np3vZyZvyyb9pCxy9znvLnklxOZJ5Sg/KEIQCEIQTbNcJLVdqO4Q/tKWdkrduWeqQcvsV30v4aqoMSy3uhpZZbXdGtqYp42lzdZzQXAkcBz27eQ+NLsLVGhi6i76P6APIdJSZ0r9ufwD2v+Jagz5SYTvrqWKYxmmZK3XjbMSwubmRrZHkzB9CE8NJfHsHRW9d6EF9w/xFbuixdQJb7o7uPt/lBvs3pkYf4it3RYuoEt90d3H2/yg32b0GdUxML95/GPSaXrtS7TEwv3n8Y9Jpeu1Au05dzXxxeujR9YpNJy7mvji9dGj6xQP1CEIKlpKw5ccVYbNptlTBT77M10r5i7Itbty2Dw5ehKf9Al8y42t3of+C0KhBkrH2BK3BElEyuq6eoNW15bvId2urlw5jnVdtFC+53Wjt8b2sfVTsha53A0uIAJ9KcG6V/e7D83P62JW4L7sLH5Qg9o1B9xhh6fC1+ntFVNHNLC1hL4gQ06zQ7l28q9cFYWqcX3nsXR1EUEu9Ol15Qcsm5bNnjXe05d8m5fNw+zapu5/wC74dDl/wBUHT/QHfPle3eh/wCCYminBN1wTHcIK+spaiCpLHsEOtm1wzB4RyjL0JgoQLLSXx7T9Fb13oRpM49g6K3rvQgvuH+Ird0WLqBLfdHdx9v8oN9m9MjD/EVu6LF1Alvuju4+3+UG+zegzqmJhfvP4x6TS9dqXaYmF+8/jHpNL12oF2nLua+OL10aPrFJpOXc18cXro0fWKB+oQhAIQhAiN0r+92H5uf1sStwX3YWPyhB7RqaW6V/e7D83P62JW4L7sLH5Qg9o1BZNOXfJuXzcPs2qbuf+78dDl/1ULTl3ybl83D7Nqm7n/u/HQ5f9UGmEIQgWWkzj2Doreu9CNJnHsHRW9d6EF9w/wARW7osXUCW+6O7j7f5Qb7N6ZGH+Ird0WLqBUPT/bamvwQ2amYXtoqps8oAzIZquaT5tYZoM0piYX7z+MOk0vXal5kc018I4duNRoYxJNDDJnVTMliZq7ZY4iC4j/L/AKoFOnLua+OL10aPrFJs8KeG5uttQx14ubmEUz2xwMcR8JwJccvFs9KB4oQhAIQhAiN0r+92H5uf1sStwX3YWPyhB7Rqam6UY73RYX6p1NSca3JnmxK3BLHPxlY2saXO7IQbAP6wgsWnLvk3L5uH2bVN3P8A3fjocv8AqomnNrm6R7gXNIDooS0nlG9tHrBU3c/MccelzWkhtFLrHwbWoNLIQOBCBZaTOPYOit670I0mcewdFb13oQci3YuvsVvpY2VwDGQsDRvMewao/pXu/F99exzX1rXNcCCDBGQR/wBUIQVeWx2p9a2c26lD3ZOIEQDM/wC0dr5slZY8WXqCJkUNWyOJjdVjGU8QDQOAAauwIQgrlXaLbX1bKqpoKYyynWeWRNYHHPh1W5D7FYKHEt1t9LHSUM8VPTxDVZFFTRNa0cwDUIQe/vxv/wAfH0Ef5Ue/G/8Ax8fQR/lQhAe/G/8Ax8fQR/lR78b/APHx9BH+VCEHCxnday+2Gohur46hkQ3yPWhYCx3BmCACNhVR0YyGjrKi4QNYKuAgRSuY1xZnsOQIIzy5UIQdPShWTXahhra/e5aqN29tlETWu1dpyJaBmM/DwbV76Na+os1nNTbTHDPUOLZZN6a5zgDsGZByHMhCC4+/G/8Ax8fQR/lR78b/APHx9BH+VCEFUxViG6VdwjkqKkPeIQ0HemDZrO8AQhCD/9k=">
            <a:extLst>
              <a:ext uri="{FF2B5EF4-FFF2-40B4-BE49-F238E27FC236}">
                <a16:creationId xmlns:a16="http://schemas.microsoft.com/office/drawing/2014/main" id="{E12BE184-2FD5-47BF-BAF1-66BBCCFFF452}"/>
              </a:ext>
            </a:extLst>
          </p:cNvPr>
          <p:cNvSpPr>
            <a:spLocks noChangeAspect="1" noChangeArrowheads="1"/>
          </p:cNvSpPr>
          <p:nvPr/>
        </p:nvSpPr>
        <p:spPr bwMode="auto">
          <a:xfrm>
            <a:off x="80963" y="-585788"/>
            <a:ext cx="1104900" cy="122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MX" altLang="es-MX" sz="1800">
              <a:latin typeface="Tw Cen MT" panose="020B0602020104020603" pitchFamily="34" charset="0"/>
            </a:endParaRPr>
          </a:p>
        </p:txBody>
      </p:sp>
      <p:sp>
        <p:nvSpPr>
          <p:cNvPr id="17411" name="AutoShape 8" descr="data:image/jpg;base64,/9j/4AAQSkZJRgABAQAAAQABAAD/2wBDAAkGBwgHBgkIBwgKCgkLDRYPDQwMDRsUFRAWIB0iIiAdHx8kKDQsJCYxJx8fLT0tMTU3Ojo6Iys/RD84QzQ5Ojf/2wBDAQoKCg0MDRoPDxo3JR8lNzc3Nzc3Nzc3Nzc3Nzc3Nzc3Nzc3Nzc3Nzc3Nzc3Nzc3Nzc3Nzc3Nzc3Nzc3Nzc3Nzf/wAARCACTAIQDASIAAhEBAxEB/8QAHAAAAgMBAQEBAAAAAAAAAAAAAAcEBggFAwEC/8QATBAAAQMCAgMICwwKAgMAAAAAAQACAwQFBhEHEiEIEzE1QWF0shUiNjdRcXWBkbGzFBYyVFVzk5ShwdHSFyUzNEJSYnKiwoKSJFNj/8QAFAEBAAAAAAAAAAAAAAAAAAAAAP/EABQRAQAAAAAAAAAAAAAAAAAAAAD/2gAMAwEAAhEDEQA/AGnYrNbH2W3ufbaIudSxEk07CSdQcynGyWoA/qyh+rM/BGH+Ird0WLqBT3Z5HLh5EGfNL2Noaa6zWHDlJR0zac6lVVR07Ndz+VrTlsA4CRtzzHBwqR8r3yGRziX8OZUq9GZ14rjU/tjUSb5/drHP7VCQMTRrjsWu5wUOIIKastkzgwyTwMc+nJ2BwcRmW+EHxjn0cLLaTwWyi+rs/BYuGfItmYVMjsNWl0+e+mih18/DqDNB69hLV8mUP1Zn4I7CWr5MofqzPwXQQg5/YS1fJlD9WZ+COwlq+TKH6sz8F0EIKnjSpsOFMP1F1qrVRPMeTYovc7AZJD8FvB6eYFZgxBiKvv1W+esdExpObYYIxHGweANHrO3wp0bpF0oslna0u3o1Ty/bszDNn3pAIJlsulZa6hs9FNvcjTn8EOB8YIII5iFpHRZfLRjOyufUWq3x3KlIZUsZTMAdn8F42cByOzkIPMsxJtbnIze+u4Bn7I0J1/Hrty+9A+Owlq+TKH6sz8EdhLV8mUP1Zn4LoIQKnSLb6KC9wMho6aNvuZpybC0DPXfzIUnSZx7B0VvXehBfcP8AEVu6LF1AugeBVGuxbacJYTttXdpy0upYxFCwZySkMGxo+/gCV10093R1QexVopIoBwe6XOkcefYQB4tqD5pi0bV0V0qMQWKmfUUtS7fKmCJub4nnhcAOFp4dnASeRJ4tIcQdhHIU1v08Yk5bdavo5PzqK/TPdXzid9hsLphwSGmcXDz62aCNow0b1+JLjBW3Gnkgs8Tg+R8jS0z8uqzwg8p4Mudada0NAAyAAyACzoNPGJAMhbrUAP8A5yfnXtS6e762dpq7VbpYv4mx67HHxEk5ehBoZCp+BtIdmxiwx0j3U9c0az6OYjXy8LT/ABDxcHKFbwQeBB9QhQ7tc6Kz26evuVQyClhbrPkceD8TzIOTjzC8OLsOVFrleI5HESQS5Z73IOA+LhB5iVlXEOHLrhyufSXijkp5ASGuI7R/O13AQnDcNPtNHUvbb7DJPADk2SepEbnc+qGuy9KhT6em1EZiqMKwSxnhY+s1gfMY0CgtttrbrVMpbdSzVM7zk2OFhcfs4PGtN6JcDnB1mkdWarrnWZOqC05iMD4LAeXLM5nw+IKgUunWGjaWUmEaaBp4RFVaoPojUun3QDTK0VGHNWLPtnR1ms4DmBYB9qB4IXGwtiW2YotbbhaJzJETqvY4ZPjd/K4chXZQLLSZx7B0VvXehGkzj2Doreu9CBDYwvs99u5nlkc6GGNkFOwnYyNrQAB9pPOVw0KW62VrbY25uppBQulMLZ8u0L8s9XPw5IIiEIQCEKbRWqur4KqejpZJoqSPfKh7BmI2eE+AbEHy0XOrtFyprhQSmKpp5A+Nw8I5PEeAjwErY9huUV4s1FcoBlHVQMlA8GsM8vMsW8q1torJOj2xE/FR6ygtROQWd9PuKpLhfWWCmkIpaDJ0wB2PmIz2/wBoOXjJWgbhVRUNDUVdQ4NhgjdI8nkDRmfUsYXWuludzqq+oOctTM6V553En70ERC7Vxw/Nb8PWu71E8eVxdJvUGR1wxhy1jyZErioBCF2sM4enxFJXRUs8bJ6WjkqmxuBJmDOFrcuXxoO7ojxVJhnFlPvkpbQVrmwVLeTI/Bd/xJ9BK1UOBYfGw7D51sHAN47O4PtVxc7Wlkp2tlOf8be1d9oKCpaTOPYOit670I0mcewdFb13oQZqV9qe8nR+Xn+yKoSvtT3kqLy8/wBkUFCQhCATA0a9zWOPJB9ZS/TA0adzOOfJH3lBQOVa20Vd7yxdFHrKyTyrW2irveWLoo9ZQcrTdeexWA6uJj9WWue2mbtyOR2u/wAQR51mGGKSomjihaXySODWtA2kk5AJu7oy8b/e7dZ43gspYTNIAf43nIZ/8W/5KoaJ7fHXY0pJ6jIU1va6tnJGwNjGYz8+SD20tTMgv1HYqdzTBZaGKkGqdhflrPPjzOXmVHU29V8l1u1ZcJideqnfMcznlrHPJQkArJo6uos+NLVVSEbwZxDMDwGN/aOz8zs/Mq2vrSWuBBII4CORB18XWl1jxPc7Y4ZCnqHNbsyzbnm0/wDUhOjc53nf7LcbPI7tqaYTRjPbqvGRy5gW/wCSXmlJouMVgxNGO1utvaJiOWeLtH/d6F90I3jsVj6kje7KKua6mft5Ttb/AJADzoGvpL49p+it670I0l8e0/RG9d6EGalfanvJUXl5/siqEr7U95Kj8vP9kUFCQhCATA0adzOOfJH3lL9MDRp3M458kH1lBQOVa10WHLR5Yuij1lZK5VpO3XcWPQTBXB2UjbbqR7f43ktb9pQIrHl37O4vutxDg5ktQ4RkHPtG9q37GhWHCw7C6M8SXo9rNcHstlO7gOR7aTLzepUAHamDpE/U+FMKYaadWSOlNdVNH/slOYz5wNYIF6hCEAhCEDAt/wCu9EVwpfhVFjrW1MfhEMnauHizzKo9BVS0NbBVQHVmgkbIw/1NOY9Sumh2pjfiSostSf8AxbzRy0cgP8xaS0+PYR51Sq2mloquakqG6s0Ejo3jwOacj9oKDQeNq+G51Nsr4DnFVW6KZnicXH70Kk4Zu8dZhu2xTyta+jidT7TlmBI5w+xwHmQg5lbojxTv0T7XRtq6OeNkkczZmNyDmg5ODiCCM1YNIuGH4S0S2i2VErZag3PfZnM+CHujfsHMAAE8cP8AEVu6LF1Alvuju4+3+UG+zegzqunSWG4VlkrbzTwtdQ0T2MnfrgFpcchs4TwrmJiYX7z+Mek0vXagXaamgy2MvUWKbZI9zGVdvbEXt4W5kjNKtOXc2cb3ro0fWKCuO0O4xFy9yihhdFr5e6t/bveX83DrZc2WaZ+kXB9czRXSWWzb5Uvtxic9jB20zWg62QHDtdrZc3hTQyRkPAgyTgTCFxxDiWkpPcU4pmTNdVSPYWtjjBBdmTykbAOdfnSddxescXWpjcDAybeIcjs1GdqMvHkT51p/F90bY8MXS57A6np3vZyZvyyb9pCxy9znvLnklxOZJ5Sg/KEIQCEIQTbNcJLVdqO4Q/tKWdkrduWeqQcvsV30v4aqoMSy3uhpZZbXdGtqYp42lzdZzQXAkcBz27eQ+NLsLVGhi6i76P6APIdJSZ0r9ufwD2v+Jagz5SYTvrqWKYxmmZK3XjbMSwubmRrZHkzB9CE8NJfHsHRW9d6EF9w/xFbuixdQJb7o7uPt/lBvs3pkYf4it3RYuoEt90d3H2/yg32b0GdUxML95/GPSaXrtS7TEwv3n8Y9Jpeu1Au05dzXxxeujR9YpNJy7mvji9dGj6xQP1CEIKlpKw5ccVYbNptlTBT77M10r5i7Itbty2Dw5ehKf9Al8y42t3of+C0KhBkrH2BK3BElEyuq6eoNW15bvId2urlw5jnVdtFC+53Wjt8b2sfVTsha53A0uIAJ9KcG6V/e7D83P62JW4L7sLH5Qg9o1B9xhh6fC1+ntFVNHNLC1hL4gQ06zQ7l28q9cFYWqcX3nsXR1EUEu9Ol15Qcsm5bNnjXe05d8m5fNw+zapu5/wC74dDl/wBUHT/QHfPle3eh/wCCYminBN1wTHcIK+spaiCpLHsEOtm1wzB4RyjL0JgoQLLSXx7T9Fb13oRpM49g6K3rvQgvuH+Ird0WLqBLfdHdx9v8oN9m9MjD/EVu6LF1Alvuju4+3+UG+zegzqmJhfvP4x6TS9dqXaYmF+8/jHpNL12oF2nLua+OL10aPrFJpOXc18cXro0fWKB+oQhAIQhAiN0r+92H5uf1sStwX3YWPyhB7RqaW6V/e7D83P62JW4L7sLH5Qg9o1BZNOXfJuXzcPs2qbuf+78dDl/1ULTl3ybl83D7Nqm7n/u/HQ5f9UGmEIQgWWkzj2Doreu9CNJnHsHRW9d6EF9w/wARW7osXUCW+6O7j7f5Qb7N6ZGH+Ird0WLqBUPT/bamvwQ2amYXtoqps8oAzIZquaT5tYZoM0piYX7z+MOk0vXal5kc018I4duNRoYxJNDDJnVTMliZq7ZY4iC4j/L/AKoFOnLua+OL10aPrFJs8KeG5uttQx14ubmEUz2xwMcR8JwJccvFs9KB4oQhAIQhAiN0r+92H5uf1sStwX3YWPyhB7Rqam6UY73RYX6p1NSca3JnmxK3BLHPxlY2saXO7IQbAP6wgsWnLvk3L5uH2bVN3P8A3fjocv8AqomnNrm6R7gXNIDooS0nlG9tHrBU3c/MccelzWkhtFLrHwbWoNLIQOBCBZaTOPYOit670I0mcewdFb13oQci3YuvsVvpY2VwDGQsDRvMewao/pXu/F99exzX1rXNcCCDBGQR/wBUIQVeWx2p9a2c26lD3ZOIEQDM/wC0dr5slZY8WXqCJkUNWyOJjdVjGU8QDQOAAauwIQgrlXaLbX1bKqpoKYyynWeWRNYHHPh1W5D7FYKHEt1t9LHSUM8VPTxDVZFFTRNa0cwDUIQe/vxv/wAfH0Ef5Ue/G/8Ax8fQR/lQhAe/G/8Ax8fQR/lR78b/APHx9BH+VCEHCxnday+2Gohur46hkQ3yPWhYCx3BmCACNhVR0YyGjrKi4QNYKuAgRSuY1xZnsOQIIzy5UIQdPShWTXahhra/e5aqN29tlETWu1dpyJaBmM/DwbV76Na+os1nNTbTHDPUOLZZN6a5zgDsGZByHMhCC4+/G/8Ax8fQR/lR78b/APHx9BH+VCEFUxViG6VdwjkqKkPeIQ0HemDZrO8AQhCD/9k=">
            <a:extLst>
              <a:ext uri="{FF2B5EF4-FFF2-40B4-BE49-F238E27FC236}">
                <a16:creationId xmlns:a16="http://schemas.microsoft.com/office/drawing/2014/main" id="{6D3E43AA-F6A8-4AAD-BB11-CFDB0CC707A0}"/>
              </a:ext>
            </a:extLst>
          </p:cNvPr>
          <p:cNvSpPr>
            <a:spLocks noChangeAspect="1" noChangeArrowheads="1"/>
          </p:cNvSpPr>
          <p:nvPr/>
        </p:nvSpPr>
        <p:spPr bwMode="auto">
          <a:xfrm>
            <a:off x="80963" y="-585788"/>
            <a:ext cx="1104900" cy="122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MX" altLang="es-MX" sz="1800">
              <a:latin typeface="Tw Cen MT" panose="020B0602020104020603" pitchFamily="34" charset="0"/>
            </a:endParaRPr>
          </a:p>
        </p:txBody>
      </p:sp>
      <p:pic>
        <p:nvPicPr>
          <p:cNvPr id="17412" name="pasted-image.tiff">
            <a:extLst>
              <a:ext uri="{FF2B5EF4-FFF2-40B4-BE49-F238E27FC236}">
                <a16:creationId xmlns:a16="http://schemas.microsoft.com/office/drawing/2014/main" id="{4863DE41-DC64-44C2-80F9-4771687F274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5275" y="852140"/>
            <a:ext cx="8848725" cy="498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5" name="Shape 249">
            <a:extLst>
              <a:ext uri="{FF2B5EF4-FFF2-40B4-BE49-F238E27FC236}">
                <a16:creationId xmlns:a16="http://schemas.microsoft.com/office/drawing/2014/main" id="{B7CA92A3-98A5-4CD3-98FA-3952E41F7F02}"/>
              </a:ext>
            </a:extLst>
          </p:cNvPr>
          <p:cNvSpPr/>
          <p:nvPr/>
        </p:nvSpPr>
        <p:spPr>
          <a:xfrm>
            <a:off x="3059111" y="554622"/>
            <a:ext cx="3241675" cy="595035"/>
          </a:xfrm>
          <a:prstGeom prst="rect">
            <a:avLst/>
          </a:prstGeom>
          <a:ln w="12700">
            <a:miter lim="400000"/>
          </a:ln>
          <a:extLst>
            <a:ext uri="{C572A759-6A51-4108-AA02-DFA0A04FC94B}"/>
          </a:extLst>
        </p:spPr>
        <p:txBody>
          <a:bodyPr lIns="50800" tIns="50800" rIns="50800" bIns="50800" anchor="ctr">
            <a:spAutoFit/>
          </a:bodyPr>
          <a:lstStyle/>
          <a:p>
            <a:pPr marL="176213" lvl="1" algn="ctr">
              <a:defRPr>
                <a:latin typeface="Avenir Next Condensed Demi Bold"/>
                <a:ea typeface="Avenir Next Condensed Demi Bold"/>
                <a:cs typeface="Avenir Next Condensed Demi Bold"/>
                <a:sym typeface="Avenir Next Condensed Demi Bold"/>
              </a:defRPr>
            </a:pPr>
            <a:r>
              <a:rPr sz="3200" b="1">
                <a:solidFill>
                  <a:srgbClr val="002060"/>
                </a:solidFill>
                <a:latin typeface="Arial" panose="020B0604020202020204" pitchFamily="34" charset="0"/>
                <a:ea typeface="Avenir Next Condensed Demi Bold"/>
                <a:cs typeface="Arial" panose="020B0604020202020204" pitchFamily="34" charset="0"/>
                <a:sym typeface="Avenir Next Condensed Demi Bold"/>
              </a:rPr>
              <a:t>Dato </a:t>
            </a:r>
            <a:r>
              <a:rPr lang="es-ES_tradnl" sz="3200" b="1">
                <a:solidFill>
                  <a:srgbClr val="002060"/>
                </a:solidFill>
                <a:latin typeface="Arial" panose="020B0604020202020204" pitchFamily="34" charset="0"/>
                <a:ea typeface="Avenir Next Condensed Demi Bold"/>
                <a:cs typeface="Arial" panose="020B0604020202020204" pitchFamily="34" charset="0"/>
                <a:sym typeface="Avenir Next Condensed Demi Bold"/>
              </a:rPr>
              <a:t>P</a:t>
            </a:r>
            <a:r>
              <a:rPr sz="3200" b="1">
                <a:solidFill>
                  <a:srgbClr val="002060"/>
                </a:solidFill>
                <a:latin typeface="Arial" panose="020B0604020202020204" pitchFamily="34" charset="0"/>
                <a:ea typeface="Avenir Next Condensed Demi Bold"/>
                <a:cs typeface="Arial" panose="020B0604020202020204" pitchFamily="34" charset="0"/>
                <a:sym typeface="Avenir Next Condensed Demi Bold"/>
              </a:rPr>
              <a:t>ersonal</a:t>
            </a:r>
            <a:endParaRPr sz="3200" b="1" dirty="0">
              <a:solidFill>
                <a:srgbClr val="002060"/>
              </a:solidFill>
              <a:latin typeface="Arial" panose="020B0604020202020204" pitchFamily="34" charset="0"/>
              <a:ea typeface="Avenir Next Condensed Demi Bold"/>
              <a:cs typeface="Arial" panose="020B0604020202020204" pitchFamily="34" charset="0"/>
              <a:sym typeface="Avenir Next Condensed Demi Bold"/>
            </a:endParaRPr>
          </a:p>
        </p:txBody>
      </p:sp>
      <p:sp>
        <p:nvSpPr>
          <p:cNvPr id="2" name="Shape 253">
            <a:extLst>
              <a:ext uri="{FF2B5EF4-FFF2-40B4-BE49-F238E27FC236}">
                <a16:creationId xmlns:a16="http://schemas.microsoft.com/office/drawing/2014/main" id="{2C618975-124F-9ED3-914F-967D8E23B788}"/>
              </a:ext>
            </a:extLst>
          </p:cNvPr>
          <p:cNvSpPr>
            <a:spLocks noChangeArrowheads="1"/>
          </p:cNvSpPr>
          <p:nvPr/>
        </p:nvSpPr>
        <p:spPr bwMode="auto">
          <a:xfrm>
            <a:off x="5197529" y="6216285"/>
            <a:ext cx="3636962"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s-MX" altLang="es-MX" sz="1600" dirty="0">
                <a:solidFill>
                  <a:srgbClr val="002060"/>
                </a:solidFill>
                <a:ea typeface="Avenir Next Condensed Demi Bold"/>
                <a:cs typeface="Garamond" panose="02020404030301010803" pitchFamily="18" charset="0"/>
                <a:sym typeface="Avenir Next Condensed Demi Bold"/>
              </a:rPr>
              <a:t>Artículo 3, fracción X de la LPDPPSONL</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8434" name="AutoShape 4" descr="data:image/jpg;base64,/9j/4AAQSkZJRgABAQAAAQABAAD/2wBDAAkGBwgHBgkIBwgKCgkLDRYPDQwMDRsUFRAWIB0iIiAdHx8kKDQsJCYxJx8fLT0tMTU3Ojo6Iys/RD84QzQ5Ojf/2wBDAQoKCg0MDRoPDxo3JR8lNzc3Nzc3Nzc3Nzc3Nzc3Nzc3Nzc3Nzc3Nzc3Nzc3Nzc3Nzc3Nzc3Nzc3Nzc3Nzc3Nzf/wAARCACTAIQDASIAAhEBAxEB/8QAHAAAAgMBAQEBAAAAAAAAAAAAAAcEBggFAwEC/8QATBAAAQMCAgMICwwKAgMAAAAAAQACAwQFBhEHEiEIEzE1QWF0shUiNjdRcXWBkbGzFBYyVFVzk5ShwdHSFyUzNEJSYnKiwoKSJFNj/8QAFAEBAAAAAAAAAAAAAAAAAAAAAP/EABQRAQAAAAAAAAAAAAAAAAAAAAD/2gAMAwEAAhEDEQA/AGnYrNbH2W3ufbaIudSxEk07CSdQcynGyWoA/qyh+rM/BGH+Ird0WLqBT3Z5HLh5EGfNL2Noaa6zWHDlJR0zac6lVVR07Ndz+VrTlsA4CRtzzHBwqR8r3yGRziX8OZUq9GZ14rjU/tjUSb5/drHP7VCQMTRrjsWu5wUOIIKastkzgwyTwMc+nJ2BwcRmW+EHxjn0cLLaTwWyi+rs/BYuGfItmYVMjsNWl0+e+mih18/DqDNB69hLV8mUP1Zn4I7CWr5MofqzPwXQQg5/YS1fJlD9WZ+COwlq+TKH6sz8F0EIKnjSpsOFMP1F1qrVRPMeTYovc7AZJD8FvB6eYFZgxBiKvv1W+esdExpObYYIxHGweANHrO3wp0bpF0oslna0u3o1Ty/bszDNn3pAIJlsulZa6hs9FNvcjTn8EOB8YIII5iFpHRZfLRjOyufUWq3x3KlIZUsZTMAdn8F42cByOzkIPMsxJtbnIze+u4Bn7I0J1/Hrty+9A+Owlq+TKH6sz8EdhLV8mUP1Zn4LoIQKnSLb6KC9wMho6aNvuZpybC0DPXfzIUnSZx7B0VvXehBfcP8AEVu6LF1AugeBVGuxbacJYTttXdpy0upYxFCwZySkMGxo+/gCV10093R1QexVopIoBwe6XOkcefYQB4tqD5pi0bV0V0qMQWKmfUUtS7fKmCJub4nnhcAOFp4dnASeRJ4tIcQdhHIU1v08Yk5bdavo5PzqK/TPdXzid9hsLphwSGmcXDz62aCNow0b1+JLjBW3Gnkgs8Tg+R8jS0z8uqzwg8p4Mudada0NAAyAAyACzoNPGJAMhbrUAP8A5yfnXtS6e762dpq7VbpYv4mx67HHxEk5ehBoZCp+BtIdmxiwx0j3U9c0az6OYjXy8LT/ABDxcHKFbwQeBB9QhQ7tc6Kz26evuVQyClhbrPkceD8TzIOTjzC8OLsOVFrleI5HESQS5Z73IOA+LhB5iVlXEOHLrhyufSXijkp5ASGuI7R/O13AQnDcNPtNHUvbb7DJPADk2SepEbnc+qGuy9KhT6em1EZiqMKwSxnhY+s1gfMY0CgtttrbrVMpbdSzVM7zk2OFhcfs4PGtN6JcDnB1mkdWarrnWZOqC05iMD4LAeXLM5nw+IKgUunWGjaWUmEaaBp4RFVaoPojUun3QDTK0VGHNWLPtnR1ms4DmBYB9qB4IXGwtiW2YotbbhaJzJETqvY4ZPjd/K4chXZQLLSZx7B0VvXehGkzj2Doreu9CBDYwvs99u5nlkc6GGNkFOwnYyNrQAB9pPOVw0KW62VrbY25uppBQulMLZ8u0L8s9XPw5IIiEIQCEKbRWqur4KqejpZJoqSPfKh7BmI2eE+AbEHy0XOrtFyprhQSmKpp5A+Nw8I5PEeAjwErY9huUV4s1FcoBlHVQMlA8GsM8vMsW8q1torJOj2xE/FR6ygtROQWd9PuKpLhfWWCmkIpaDJ0wB2PmIz2/wBoOXjJWgbhVRUNDUVdQ4NhgjdI8nkDRmfUsYXWuludzqq+oOctTM6V553En70ERC7Vxw/Nb8PWu71E8eVxdJvUGR1wxhy1jyZErioBCF2sM4enxFJXRUs8bJ6WjkqmxuBJmDOFrcuXxoO7ojxVJhnFlPvkpbQVrmwVLeTI/Bd/xJ9BK1UOBYfGw7D51sHAN47O4PtVxc7Wlkp2tlOf8be1d9oKCpaTOPYOit670I0mcewdFb13oQZqV9qe8nR+Xn+yKoSvtT3kqLy8/wBkUFCQhCATA0a9zWOPJB9ZS/TA0adzOOfJH3lBQOVa20Vd7yxdFHrKyTyrW2irveWLoo9ZQcrTdeexWA6uJj9WWue2mbtyOR2u/wAQR51mGGKSomjihaXySODWtA2kk5AJu7oy8b/e7dZ43gspYTNIAf43nIZ/8W/5KoaJ7fHXY0pJ6jIU1va6tnJGwNjGYz8+SD20tTMgv1HYqdzTBZaGKkGqdhflrPPjzOXmVHU29V8l1u1ZcJideqnfMcznlrHPJQkArJo6uos+NLVVSEbwZxDMDwGN/aOz8zs/Mq2vrSWuBBII4CORB18XWl1jxPc7Y4ZCnqHNbsyzbnm0/wDUhOjc53nf7LcbPI7tqaYTRjPbqvGRy5gW/wCSXmlJouMVgxNGO1utvaJiOWeLtH/d6F90I3jsVj6kje7KKua6mft5Ttb/AJADzoGvpL49p+it670I0l8e0/RG9d6EGalfanvJUXl5/siqEr7U95Kj8vP9kUFCQhCATA0adzOOfJH3lL9MDRp3M458kH1lBQOVa10WHLR5Yuij1lZK5VpO3XcWPQTBXB2UjbbqR7f43ktb9pQIrHl37O4vutxDg5ktQ4RkHPtG9q37GhWHCw7C6M8SXo9rNcHstlO7gOR7aTLzepUAHamDpE/U+FMKYaadWSOlNdVNH/slOYz5wNYIF6hCEAhCEDAt/wCu9EVwpfhVFjrW1MfhEMnauHizzKo9BVS0NbBVQHVmgkbIw/1NOY9Sumh2pjfiSostSf8AxbzRy0cgP8xaS0+PYR51Sq2mloquakqG6s0Ejo3jwOacj9oKDQeNq+G51Nsr4DnFVW6KZnicXH70Kk4Zu8dZhu2xTyta+jidT7TlmBI5w+xwHmQg5lbojxTv0T7XRtq6OeNkkczZmNyDmg5ODiCCM1YNIuGH4S0S2i2VErZag3PfZnM+CHujfsHMAAE8cP8AEVu6LF1Alvuju4+3+UG+zegzqunSWG4VlkrbzTwtdQ0T2MnfrgFpcchs4TwrmJiYX7z+Mek0vXagXaamgy2MvUWKbZI9zGVdvbEXt4W5kjNKtOXc2cb3ro0fWKCuO0O4xFy9yihhdFr5e6t/bveX83DrZc2WaZ+kXB9czRXSWWzb5Uvtxic9jB20zWg62QHDtdrZc3hTQyRkPAgyTgTCFxxDiWkpPcU4pmTNdVSPYWtjjBBdmTykbAOdfnSddxescXWpjcDAybeIcjs1GdqMvHkT51p/F90bY8MXS57A6np3vZyZvyyb9pCxy9znvLnklxOZJ5Sg/KEIQCEIQTbNcJLVdqO4Q/tKWdkrduWeqQcvsV30v4aqoMSy3uhpZZbXdGtqYp42lzdZzQXAkcBz27eQ+NLsLVGhi6i76P6APIdJSZ0r9ufwD2v+Jagz5SYTvrqWKYxmmZK3XjbMSwubmRrZHkzB9CE8NJfHsHRW9d6EF9w/xFbuixdQJb7o7uPt/lBvs3pkYf4it3RYuoEt90d3H2/yg32b0GdUxML95/GPSaXrtS7TEwv3n8Y9Jpeu1Au05dzXxxeujR9YpNJy7mvji9dGj6xQP1CEIKlpKw5ccVYbNptlTBT77M10r5i7Itbty2Dw5ehKf9Al8y42t3of+C0KhBkrH2BK3BElEyuq6eoNW15bvId2urlw5jnVdtFC+53Wjt8b2sfVTsha53A0uIAJ9KcG6V/e7D83P62JW4L7sLH5Qg9o1B9xhh6fC1+ntFVNHNLC1hL4gQ06zQ7l28q9cFYWqcX3nsXR1EUEu9Ol15Qcsm5bNnjXe05d8m5fNw+zapu5/wC74dDl/wBUHT/QHfPle3eh/wCCYminBN1wTHcIK+spaiCpLHsEOtm1wzB4RyjL0JgoQLLSXx7T9Fb13oRpM49g6K3rvQgvuH+Ird0WLqBLfdHdx9v8oN9m9MjD/EVu6LF1Alvuju4+3+UG+zegzqmJhfvP4x6TS9dqXaYmF+8/jHpNL12oF2nLua+OL10aPrFJpOXc18cXro0fWKB+oQhAIQhAiN0r+92H5uf1sStwX3YWPyhB7RqaW6V/e7D83P62JW4L7sLH5Qg9o1BZNOXfJuXzcPs2qbuf+78dDl/1ULTl3ybl83D7Nqm7n/u/HQ5f9UGmEIQgWWkzj2Doreu9CNJnHsHRW9d6EF9w/wARW7osXUCW+6O7j7f5Qb7N6ZGH+Ird0WLqBUPT/bamvwQ2amYXtoqps8oAzIZquaT5tYZoM0piYX7z+MOk0vXal5kc018I4duNRoYxJNDDJnVTMliZq7ZY4iC4j/L/AKoFOnLua+OL10aPrFJs8KeG5uttQx14ubmEUz2xwMcR8JwJccvFs9KB4oQhAIQhAiN0r+92H5uf1sStwX3YWPyhB7Rqam6UY73RYX6p1NSca3JnmxK3BLHPxlY2saXO7IQbAP6wgsWnLvk3L5uH2bVN3P8A3fjocv8AqomnNrm6R7gXNIDooS0nlG9tHrBU3c/MccelzWkhtFLrHwbWoNLIQOBCBZaTOPYOit670I0mcewdFb13oQci3YuvsVvpY2VwDGQsDRvMewao/pXu/F99exzX1rXNcCCDBGQR/wBUIQVeWx2p9a2c26lD3ZOIEQDM/wC0dr5slZY8WXqCJkUNWyOJjdVjGU8QDQOAAauwIQgrlXaLbX1bKqpoKYyynWeWRNYHHPh1W5D7FYKHEt1t9LHSUM8VPTxDVZFFTRNa0cwDUIQe/vxv/wAfH0Ef5Ue/G/8Ax8fQR/lQhAe/G/8Ax8fQR/lR78b/APHx9BH+VCEHCxnday+2Gohur46hkQ3yPWhYCx3BmCACNhVR0YyGjrKi4QNYKuAgRSuY1xZnsOQIIzy5UIQdPShWTXahhra/e5aqN29tlETWu1dpyJaBmM/DwbV76Na+os1nNTbTHDPUOLZZN6a5zgDsGZByHMhCC4+/G/8Ax8fQR/lR78b/APHx9BH+VCEFUxViG6VdwjkqKkPeIQ0HemDZrO8AQhCD/9k=">
            <a:extLst>
              <a:ext uri="{FF2B5EF4-FFF2-40B4-BE49-F238E27FC236}">
                <a16:creationId xmlns:a16="http://schemas.microsoft.com/office/drawing/2014/main" id="{132B39A1-F0FB-486E-B69B-39DDF54FA3FD}"/>
              </a:ext>
            </a:extLst>
          </p:cNvPr>
          <p:cNvSpPr>
            <a:spLocks noChangeAspect="1" noChangeArrowheads="1"/>
          </p:cNvSpPr>
          <p:nvPr/>
        </p:nvSpPr>
        <p:spPr bwMode="auto">
          <a:xfrm>
            <a:off x="80963" y="-585788"/>
            <a:ext cx="1104900" cy="122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MX" altLang="es-MX" sz="1800">
              <a:latin typeface="Tw Cen MT" panose="020B0602020104020603" pitchFamily="34" charset="0"/>
            </a:endParaRPr>
          </a:p>
        </p:txBody>
      </p:sp>
      <p:sp>
        <p:nvSpPr>
          <p:cNvPr id="18435" name="AutoShape 6" descr="data:image/jpg;base64,/9j/4AAQSkZJRgABAQAAAQABAAD/2wBDAAkGBwgHBgkIBwgKCgkLDRYPDQwMDRsUFRAWIB0iIiAdHx8kKDQsJCYxJx8fLT0tMTU3Ojo6Iys/RD84QzQ5Ojf/2wBDAQoKCg0MDRoPDxo3JR8lNzc3Nzc3Nzc3Nzc3Nzc3Nzc3Nzc3Nzc3Nzc3Nzc3Nzc3Nzc3Nzc3Nzc3Nzc3Nzc3Nzf/wAARCACTAIQDASIAAhEBAxEB/8QAHAAAAgMBAQEBAAAAAAAAAAAAAAcEBggFAwEC/8QATBAAAQMCAgMICwwKAgMAAAAAAQACAwQFBhEHEiEIEzE1QWF0shUiNjdRcXWBkbGzFBYyVFVzk5ShwdHSFyUzNEJSYnKiwoKSJFNj/8QAFAEBAAAAAAAAAAAAAAAAAAAAAP/EABQRAQAAAAAAAAAAAAAAAAAAAAD/2gAMAwEAAhEDEQA/AGnYrNbH2W3ufbaIudSxEk07CSdQcynGyWoA/qyh+rM/BGH+Ird0WLqBT3Z5HLh5EGfNL2Noaa6zWHDlJR0zac6lVVR07Ndz+VrTlsA4CRtzzHBwqR8r3yGRziX8OZUq9GZ14rjU/tjUSb5/drHP7VCQMTRrjsWu5wUOIIKastkzgwyTwMc+nJ2BwcRmW+EHxjn0cLLaTwWyi+rs/BYuGfItmYVMjsNWl0+e+mih18/DqDNB69hLV8mUP1Zn4I7CWr5MofqzPwXQQg5/YS1fJlD9WZ+COwlq+TKH6sz8F0EIKnjSpsOFMP1F1qrVRPMeTYovc7AZJD8FvB6eYFZgxBiKvv1W+esdExpObYYIxHGweANHrO3wp0bpF0oslna0u3o1Ty/bszDNn3pAIJlsulZa6hs9FNvcjTn8EOB8YIII5iFpHRZfLRjOyufUWq3x3KlIZUsZTMAdn8F42cByOzkIPMsxJtbnIze+u4Bn7I0J1/Hrty+9A+Owlq+TKH6sz8EdhLV8mUP1Zn4LoIQKnSLb6KC9wMho6aNvuZpybC0DPXfzIUnSZx7B0VvXehBfcP8AEVu6LF1AugeBVGuxbacJYTttXdpy0upYxFCwZySkMGxo+/gCV10093R1QexVopIoBwe6XOkcefYQB4tqD5pi0bV0V0qMQWKmfUUtS7fKmCJub4nnhcAOFp4dnASeRJ4tIcQdhHIU1v08Yk5bdavo5PzqK/TPdXzid9hsLphwSGmcXDz62aCNow0b1+JLjBW3Gnkgs8Tg+R8jS0z8uqzwg8p4Mudada0NAAyAAyACzoNPGJAMhbrUAP8A5yfnXtS6e762dpq7VbpYv4mx67HHxEk5ehBoZCp+BtIdmxiwx0j3U9c0az6OYjXy8LT/ABDxcHKFbwQeBB9QhQ7tc6Kz26evuVQyClhbrPkceD8TzIOTjzC8OLsOVFrleI5HESQS5Z73IOA+LhB5iVlXEOHLrhyufSXijkp5ASGuI7R/O13AQnDcNPtNHUvbb7DJPADk2SepEbnc+qGuy9KhT6em1EZiqMKwSxnhY+s1gfMY0CgtttrbrVMpbdSzVM7zk2OFhcfs4PGtN6JcDnB1mkdWarrnWZOqC05iMD4LAeXLM5nw+IKgUunWGjaWUmEaaBp4RFVaoPojUun3QDTK0VGHNWLPtnR1ms4DmBYB9qB4IXGwtiW2YotbbhaJzJETqvY4ZPjd/K4chXZQLLSZx7B0VvXehGkzj2Doreu9CBDYwvs99u5nlkc6GGNkFOwnYyNrQAB9pPOVw0KW62VrbY25uppBQulMLZ8u0L8s9XPw5IIiEIQCEKbRWqur4KqejpZJoqSPfKh7BmI2eE+AbEHy0XOrtFyprhQSmKpp5A+Nw8I5PEeAjwErY9huUV4s1FcoBlHVQMlA8GsM8vMsW8q1torJOj2xE/FR6ygtROQWd9PuKpLhfWWCmkIpaDJ0wB2PmIz2/wBoOXjJWgbhVRUNDUVdQ4NhgjdI8nkDRmfUsYXWuludzqq+oOctTM6V553En70ERC7Vxw/Nb8PWu71E8eVxdJvUGR1wxhy1jyZErioBCF2sM4enxFJXRUs8bJ6WjkqmxuBJmDOFrcuXxoO7ojxVJhnFlPvkpbQVrmwVLeTI/Bd/xJ9BK1UOBYfGw7D51sHAN47O4PtVxc7Wlkp2tlOf8be1d9oKCpaTOPYOit670I0mcewdFb13oQZqV9qe8nR+Xn+yKoSvtT3kqLy8/wBkUFCQhCATA0a9zWOPJB9ZS/TA0adzOOfJH3lBQOVa20Vd7yxdFHrKyTyrW2irveWLoo9ZQcrTdeexWA6uJj9WWue2mbtyOR2u/wAQR51mGGKSomjihaXySODWtA2kk5AJu7oy8b/e7dZ43gspYTNIAf43nIZ/8W/5KoaJ7fHXY0pJ6jIU1va6tnJGwNjGYz8+SD20tTMgv1HYqdzTBZaGKkGqdhflrPPjzOXmVHU29V8l1u1ZcJideqnfMcznlrHPJQkArJo6uos+NLVVSEbwZxDMDwGN/aOz8zs/Mq2vrSWuBBII4CORB18XWl1jxPc7Y4ZCnqHNbsyzbnm0/wDUhOjc53nf7LcbPI7tqaYTRjPbqvGRy5gW/wCSXmlJouMVgxNGO1utvaJiOWeLtH/d6F90I3jsVj6kje7KKua6mft5Ttb/AJADzoGvpL49p+it670I0l8e0/RG9d6EGalfanvJUXl5/siqEr7U95Kj8vP9kUFCQhCATA0adzOOfJH3lL9MDRp3M458kH1lBQOVa10WHLR5Yuij1lZK5VpO3XcWPQTBXB2UjbbqR7f43ktb9pQIrHl37O4vutxDg5ktQ4RkHPtG9q37GhWHCw7C6M8SXo9rNcHstlO7gOR7aTLzepUAHamDpE/U+FMKYaadWSOlNdVNH/slOYz5wNYIF6hCEAhCEDAt/wCu9EVwpfhVFjrW1MfhEMnauHizzKo9BVS0NbBVQHVmgkbIw/1NOY9Sumh2pjfiSostSf8AxbzRy0cgP8xaS0+PYR51Sq2mloquakqG6s0Ejo3jwOacj9oKDQeNq+G51Nsr4DnFVW6KZnicXH70Kk4Zu8dZhu2xTyta+jidT7TlmBI5w+xwHmQg5lbojxTv0T7XRtq6OeNkkczZmNyDmg5ODiCCM1YNIuGH4S0S2i2VErZag3PfZnM+CHujfsHMAAE8cP8AEVu6LF1Alvuju4+3+UG+zegzqunSWG4VlkrbzTwtdQ0T2MnfrgFpcchs4TwrmJiYX7z+Mek0vXagXaamgy2MvUWKbZI9zGVdvbEXt4W5kjNKtOXc2cb3ro0fWKCuO0O4xFy9yihhdFr5e6t/bveX83DrZc2WaZ+kXB9czRXSWWzb5Uvtxic9jB20zWg62QHDtdrZc3hTQyRkPAgyTgTCFxxDiWkpPcU4pmTNdVSPYWtjjBBdmTykbAOdfnSddxescXWpjcDAybeIcjs1GdqMvHkT51p/F90bY8MXS57A6np3vZyZvyyb9pCxy9znvLnklxOZJ5Sg/KEIQCEIQTbNcJLVdqO4Q/tKWdkrduWeqQcvsV30v4aqoMSy3uhpZZbXdGtqYp42lzdZzQXAkcBz27eQ+NLsLVGhi6i76P6APIdJSZ0r9ufwD2v+Jagz5SYTvrqWKYxmmZK3XjbMSwubmRrZHkzB9CE8NJfHsHRW9d6EF9w/xFbuixdQJb7o7uPt/lBvs3pkYf4it3RYuoEt90d3H2/yg32b0GdUxML95/GPSaXrtS7TEwv3n8Y9Jpeu1Au05dzXxxeujR9YpNJy7mvji9dGj6xQP1CEIKlpKw5ccVYbNptlTBT77M10r5i7Itbty2Dw5ehKf9Al8y42t3of+C0KhBkrH2BK3BElEyuq6eoNW15bvId2urlw5jnVdtFC+53Wjt8b2sfVTsha53A0uIAJ9KcG6V/e7D83P62JW4L7sLH5Qg9o1B9xhh6fC1+ntFVNHNLC1hL4gQ06zQ7l28q9cFYWqcX3nsXR1EUEu9Ol15Qcsm5bNnjXe05d8m5fNw+zapu5/wC74dDl/wBUHT/QHfPle3eh/wCCYminBN1wTHcIK+spaiCpLHsEOtm1wzB4RyjL0JgoQLLSXx7T9Fb13oRpM49g6K3rvQgvuH+Ird0WLqBLfdHdx9v8oN9m9MjD/EVu6LF1Alvuju4+3+UG+zegzqmJhfvP4x6TS9dqXaYmF+8/jHpNL12oF2nLua+OL10aPrFJpOXc18cXro0fWKB+oQhAIQhAiN0r+92H5uf1sStwX3YWPyhB7RqaW6V/e7D83P62JW4L7sLH5Qg9o1BZNOXfJuXzcPs2qbuf+78dDl/1ULTl3ybl83D7Nqm7n/u/HQ5f9UGmEIQgWWkzj2Doreu9CNJnHsHRW9d6EF9w/wARW7osXUCW+6O7j7f5Qb7N6ZGH+Ird0WLqBUPT/bamvwQ2amYXtoqps8oAzIZquaT5tYZoM0piYX7z+MOk0vXal5kc018I4duNRoYxJNDDJnVTMliZq7ZY4iC4j/L/AKoFOnLua+OL10aPrFJs8KeG5uttQx14ubmEUz2xwMcR8JwJccvFs9KB4oQhAIQhAiN0r+92H5uf1sStwX3YWPyhB7Rqam6UY73RYX6p1NSca3JnmxK3BLHPxlY2saXO7IQbAP6wgsWnLvk3L5uH2bVN3P8A3fjocv8AqomnNrm6R7gXNIDooS0nlG9tHrBU3c/MccelzWkhtFLrHwbWoNLIQOBCBZaTOPYOit670I0mcewdFb13oQci3YuvsVvpY2VwDGQsDRvMewao/pXu/F99exzX1rXNcCCDBGQR/wBUIQVeWx2p9a2c26lD3ZOIEQDM/wC0dr5slZY8WXqCJkUNWyOJjdVjGU8QDQOAAauwIQgrlXaLbX1bKqpoKYyynWeWRNYHHPh1W5D7FYKHEt1t9LHSUM8VPTxDVZFFTRNa0cwDUIQe/vxv/wAfH0Ef5Ue/G/8Ax8fQR/lQhAe/G/8Ax8fQR/lR78b/APHx9BH+VCEHCxnday+2Gohur46hkQ3yPWhYCx3BmCACNhVR0YyGjrKi4QNYKuAgRSuY1xZnsOQIIzy5UIQdPShWTXahhra/e5aqN29tlETWu1dpyJaBmM/DwbV76Na+os1nNTbTHDPUOLZZN6a5zgDsGZByHMhCC4+/G/8Ax8fQR/lR78b/APHx9BH+VCEFUxViG6VdwjkqKkPeIQ0HemDZrO8AQhCD/9k=">
            <a:extLst>
              <a:ext uri="{FF2B5EF4-FFF2-40B4-BE49-F238E27FC236}">
                <a16:creationId xmlns:a16="http://schemas.microsoft.com/office/drawing/2014/main" id="{DDAA839A-699D-4D5C-B3F2-D5A2918C3971}"/>
              </a:ext>
            </a:extLst>
          </p:cNvPr>
          <p:cNvSpPr>
            <a:spLocks noChangeAspect="1" noChangeArrowheads="1"/>
          </p:cNvSpPr>
          <p:nvPr/>
        </p:nvSpPr>
        <p:spPr bwMode="auto">
          <a:xfrm>
            <a:off x="80963" y="-585788"/>
            <a:ext cx="1104900" cy="122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MX" altLang="es-MX" sz="1800">
              <a:latin typeface="Tw Cen MT" panose="020B0602020104020603" pitchFamily="34" charset="0"/>
            </a:endParaRPr>
          </a:p>
        </p:txBody>
      </p:sp>
      <p:sp>
        <p:nvSpPr>
          <p:cNvPr id="18436" name="AutoShape 8" descr="data:image/jpg;base64,/9j/4AAQSkZJRgABAQAAAQABAAD/2wBDAAkGBwgHBgkIBwgKCgkLDRYPDQwMDRsUFRAWIB0iIiAdHx8kKDQsJCYxJx8fLT0tMTU3Ojo6Iys/RD84QzQ5Ojf/2wBDAQoKCg0MDRoPDxo3JR8lNzc3Nzc3Nzc3Nzc3Nzc3Nzc3Nzc3Nzc3Nzc3Nzc3Nzc3Nzc3Nzc3Nzc3Nzc3Nzc3Nzf/wAARCACTAIQDASIAAhEBAxEB/8QAHAAAAgMBAQEBAAAAAAAAAAAAAAcEBggFAwEC/8QATBAAAQMCAgMICwwKAgMAAAAAAQACAwQFBhEHEiEIEzE1QWF0shUiNjdRcXWBkbGzFBYyVFVzk5ShwdHSFyUzNEJSYnKiwoKSJFNj/8QAFAEBAAAAAAAAAAAAAAAAAAAAAP/EABQRAQAAAAAAAAAAAAAAAAAAAAD/2gAMAwEAAhEDEQA/AGnYrNbH2W3ufbaIudSxEk07CSdQcynGyWoA/qyh+rM/BGH+Ird0WLqBT3Z5HLh5EGfNL2Noaa6zWHDlJR0zac6lVVR07Ndz+VrTlsA4CRtzzHBwqR8r3yGRziX8OZUq9GZ14rjU/tjUSb5/drHP7VCQMTRrjsWu5wUOIIKastkzgwyTwMc+nJ2BwcRmW+EHxjn0cLLaTwWyi+rs/BYuGfItmYVMjsNWl0+e+mih18/DqDNB69hLV8mUP1Zn4I7CWr5MofqzPwXQQg5/YS1fJlD9WZ+COwlq+TKH6sz8F0EIKnjSpsOFMP1F1qrVRPMeTYovc7AZJD8FvB6eYFZgxBiKvv1W+esdExpObYYIxHGweANHrO3wp0bpF0oslna0u3o1Ty/bszDNn3pAIJlsulZa6hs9FNvcjTn8EOB8YIII5iFpHRZfLRjOyufUWq3x3KlIZUsZTMAdn8F42cByOzkIPMsxJtbnIze+u4Bn7I0J1/Hrty+9A+Owlq+TKH6sz8EdhLV8mUP1Zn4LoIQKnSLb6KC9wMho6aNvuZpybC0DPXfzIUnSZx7B0VvXehBfcP8AEVu6LF1AugeBVGuxbacJYTttXdpy0upYxFCwZySkMGxo+/gCV10093R1QexVopIoBwe6XOkcefYQB4tqD5pi0bV0V0qMQWKmfUUtS7fKmCJub4nnhcAOFp4dnASeRJ4tIcQdhHIU1v08Yk5bdavo5PzqK/TPdXzid9hsLphwSGmcXDz62aCNow0b1+JLjBW3Gnkgs8Tg+R8jS0z8uqzwg8p4Mudada0NAAyAAyACzoNPGJAMhbrUAP8A5yfnXtS6e762dpq7VbpYv4mx67HHxEk5ehBoZCp+BtIdmxiwx0j3U9c0az6OYjXy8LT/ABDxcHKFbwQeBB9QhQ7tc6Kz26evuVQyClhbrPkceD8TzIOTjzC8OLsOVFrleI5HESQS5Z73IOA+LhB5iVlXEOHLrhyufSXijkp5ASGuI7R/O13AQnDcNPtNHUvbb7DJPADk2SepEbnc+qGuy9KhT6em1EZiqMKwSxnhY+s1gfMY0CgtttrbrVMpbdSzVM7zk2OFhcfs4PGtN6JcDnB1mkdWarrnWZOqC05iMD4LAeXLM5nw+IKgUunWGjaWUmEaaBp4RFVaoPojUun3QDTK0VGHNWLPtnR1ms4DmBYB9qB4IXGwtiW2YotbbhaJzJETqvY4ZPjd/K4chXZQLLSZx7B0VvXehGkzj2Doreu9CBDYwvs99u5nlkc6GGNkFOwnYyNrQAB9pPOVw0KW62VrbY25uppBQulMLZ8u0L8s9XPw5IIiEIQCEKbRWqur4KqejpZJoqSPfKh7BmI2eE+AbEHy0XOrtFyprhQSmKpp5A+Nw8I5PEeAjwErY9huUV4s1FcoBlHVQMlA8GsM8vMsW8q1torJOj2xE/FR6ygtROQWd9PuKpLhfWWCmkIpaDJ0wB2PmIz2/wBoOXjJWgbhVRUNDUVdQ4NhgjdI8nkDRmfUsYXWuludzqq+oOctTM6V553En70ERC7Vxw/Nb8PWu71E8eVxdJvUGR1wxhy1jyZErioBCF2sM4enxFJXRUs8bJ6WjkqmxuBJmDOFrcuXxoO7ojxVJhnFlPvkpbQVrmwVLeTI/Bd/xJ9BK1UOBYfGw7D51sHAN47O4PtVxc7Wlkp2tlOf8be1d9oKCpaTOPYOit670I0mcewdFb13oQZqV9qe8nR+Xn+yKoSvtT3kqLy8/wBkUFCQhCATA0a9zWOPJB9ZS/TA0adzOOfJH3lBQOVa20Vd7yxdFHrKyTyrW2irveWLoo9ZQcrTdeexWA6uJj9WWue2mbtyOR2u/wAQR51mGGKSomjihaXySODWtA2kk5AJu7oy8b/e7dZ43gspYTNIAf43nIZ/8W/5KoaJ7fHXY0pJ6jIU1va6tnJGwNjGYz8+SD20tTMgv1HYqdzTBZaGKkGqdhflrPPjzOXmVHU29V8l1u1ZcJideqnfMcznlrHPJQkArJo6uos+NLVVSEbwZxDMDwGN/aOz8zs/Mq2vrSWuBBII4CORB18XWl1jxPc7Y4ZCnqHNbsyzbnm0/wDUhOjc53nf7LcbPI7tqaYTRjPbqvGRy5gW/wCSXmlJouMVgxNGO1utvaJiOWeLtH/d6F90I3jsVj6kje7KKua6mft5Ttb/AJADzoGvpL49p+it670I0l8e0/RG9d6EGalfanvJUXl5/siqEr7U95Kj8vP9kUFCQhCATA0adzOOfJH3lL9MDRp3M458kH1lBQOVa10WHLR5Yuij1lZK5VpO3XcWPQTBXB2UjbbqR7f43ktb9pQIrHl37O4vutxDg5ktQ4RkHPtG9q37GhWHCw7C6M8SXo9rNcHstlO7gOR7aTLzepUAHamDpE/U+FMKYaadWSOlNdVNH/slOYz5wNYIF6hCEAhCEDAt/wCu9EVwpfhVFjrW1MfhEMnauHizzKo9BVS0NbBVQHVmgkbIw/1NOY9Sumh2pjfiSostSf8AxbzRy0cgP8xaS0+PYR51Sq2mloquakqG6s0Ejo3jwOacj9oKDQeNq+G51Nsr4DnFVW6KZnicXH70Kk4Zu8dZhu2xTyta+jidT7TlmBI5w+xwHmQg5lbojxTv0T7XRtq6OeNkkczZmNyDmg5ODiCCM1YNIuGH4S0S2i2VErZag3PfZnM+CHujfsHMAAE8cP8AEVu6LF1Alvuju4+3+UG+zegzqunSWG4VlkrbzTwtdQ0T2MnfrgFpcchs4TwrmJiYX7z+Mek0vXagXaamgy2MvUWKbZI9zGVdvbEXt4W5kjNKtOXc2cb3ro0fWKCuO0O4xFy9yihhdFr5e6t/bveX83DrZc2WaZ+kXB9czRXSWWzb5Uvtxic9jB20zWg62QHDtdrZc3hTQyRkPAgyTgTCFxxDiWkpPcU4pmTNdVSPYWtjjBBdmTykbAOdfnSddxescXWpjcDAybeIcjs1GdqMvHkT51p/F90bY8MXS57A6np3vZyZvyyb9pCxy9znvLnklxOZJ5Sg/KEIQCEIQTbNcJLVdqO4Q/tKWdkrduWeqQcvsV30v4aqoMSy3uhpZZbXdGtqYp42lzdZzQXAkcBz27eQ+NLsLVGhi6i76P6APIdJSZ0r9ufwD2v+Jagz5SYTvrqWKYxmmZK3XjbMSwubmRrZHkzB9CE8NJfHsHRW9d6EF9w/xFbuixdQJb7o7uPt/lBvs3pkYf4it3RYuoEt90d3H2/yg32b0GdUxML95/GPSaXrtS7TEwv3n8Y9Jpeu1Au05dzXxxeujR9YpNJy7mvji9dGj6xQP1CEIKlpKw5ccVYbNptlTBT77M10r5i7Itbty2Dw5ehKf9Al8y42t3of+C0KhBkrH2BK3BElEyuq6eoNW15bvId2urlw5jnVdtFC+53Wjt8b2sfVTsha53A0uIAJ9KcG6V/e7D83P62JW4L7sLH5Qg9o1B9xhh6fC1+ntFVNHNLC1hL4gQ06zQ7l28q9cFYWqcX3nsXR1EUEu9Ol15Qcsm5bNnjXe05d8m5fNw+zapu5/wC74dDl/wBUHT/QHfPle3eh/wCCYminBN1wTHcIK+spaiCpLHsEOtm1wzB4RyjL0JgoQLLSXx7T9Fb13oRpM49g6K3rvQgvuH+Ird0WLqBLfdHdx9v8oN9m9MjD/EVu6LF1Alvuju4+3+UG+zegzqmJhfvP4x6TS9dqXaYmF+8/jHpNL12oF2nLua+OL10aPrFJpOXc18cXro0fWKB+oQhAIQhAiN0r+92H5uf1sStwX3YWPyhB7RqaW6V/e7D83P62JW4L7sLH5Qg9o1BZNOXfJuXzcPs2qbuf+78dDl/1ULTl3ybl83D7Nqm7n/u/HQ5f9UGmEIQgWWkzj2Doreu9CNJnHsHRW9d6EF9w/wARW7osXUCW+6O7j7f5Qb7N6ZGH+Ird0WLqBUPT/bamvwQ2amYXtoqps8oAzIZquaT5tYZoM0piYX7z+MOk0vXal5kc018I4duNRoYxJNDDJnVTMliZq7ZY4iC4j/L/AKoFOnLua+OL10aPrFJs8KeG5uttQx14ubmEUz2xwMcR8JwJccvFs9KB4oQhAIQhAiN0r+92H5uf1sStwX3YWPyhB7Rqam6UY73RYX6p1NSca3JnmxK3BLHPxlY2saXO7IQbAP6wgsWnLvk3L5uH2bVN3P8A3fjocv8AqomnNrm6R7gXNIDooS0nlG9tHrBU3c/MccelzWkhtFLrHwbWoNLIQOBCBZaTOPYOit670I0mcewdFb13oQci3YuvsVvpY2VwDGQsDRvMewao/pXu/F99exzX1rXNcCCDBGQR/wBUIQVeWx2p9a2c26lD3ZOIEQDM/wC0dr5slZY8WXqCJkUNWyOJjdVjGU8QDQOAAauwIQgrlXaLbX1bKqpoKYyynWeWRNYHHPh1W5D7FYKHEt1t9LHSUM8VPTxDVZFFTRNa0cwDUIQe/vxv/wAfH0Ef5Ue/G/8Ax8fQR/lQhAe/G/8Ax8fQR/lR78b/APHx9BH+VCEHCxnday+2Gohur46hkQ3yPWhYCx3BmCACNhVR0YyGjrKi4QNYKuAgRSuY1xZnsOQIIzy5UIQdPShWTXahhra/e5aqN29tlETWu1dpyJaBmM/DwbV76Na+os1nNTbTHDPUOLZZN6a5zgDsGZByHMhCC4+/G/8Ax8fQR/lR78b/APHx9BH+VCEFUxViG6VdwjkqKkPeIQ0HemDZrO8AQhCD/9k=">
            <a:extLst>
              <a:ext uri="{FF2B5EF4-FFF2-40B4-BE49-F238E27FC236}">
                <a16:creationId xmlns:a16="http://schemas.microsoft.com/office/drawing/2014/main" id="{F164677F-FD0A-459B-80FD-B6BB1F4FF931}"/>
              </a:ext>
            </a:extLst>
          </p:cNvPr>
          <p:cNvSpPr>
            <a:spLocks noChangeAspect="1" noChangeArrowheads="1"/>
          </p:cNvSpPr>
          <p:nvPr/>
        </p:nvSpPr>
        <p:spPr bwMode="auto">
          <a:xfrm>
            <a:off x="80963" y="-585788"/>
            <a:ext cx="1104900" cy="122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MX" altLang="es-MX" sz="1800">
              <a:latin typeface="Tw Cen MT" panose="020B0602020104020603" pitchFamily="34" charset="0"/>
            </a:endParaRPr>
          </a:p>
        </p:txBody>
      </p:sp>
      <p:sp>
        <p:nvSpPr>
          <p:cNvPr id="7" name="Rectángulo 16">
            <a:extLst>
              <a:ext uri="{FF2B5EF4-FFF2-40B4-BE49-F238E27FC236}">
                <a16:creationId xmlns:a16="http://schemas.microsoft.com/office/drawing/2014/main" id="{619850B8-DA9F-4B23-B71E-C3756D1E82C3}"/>
              </a:ext>
            </a:extLst>
          </p:cNvPr>
          <p:cNvSpPr/>
          <p:nvPr/>
        </p:nvSpPr>
        <p:spPr>
          <a:xfrm>
            <a:off x="2127734" y="523718"/>
            <a:ext cx="5259035" cy="830997"/>
          </a:xfrm>
          <a:prstGeom prst="rect">
            <a:avLst/>
          </a:prstGeom>
        </p:spPr>
        <p:txBody>
          <a:bodyPr wrap="square">
            <a:spAutoFit/>
          </a:bodyPr>
          <a:lstStyle/>
          <a:p>
            <a:pPr algn="ctr"/>
            <a:r>
              <a:rPr lang="es-MX" sz="2400" b="1" dirty="0">
                <a:solidFill>
                  <a:srgbClr val="002060"/>
                </a:solidFill>
                <a:latin typeface="Arial" panose="020B0604020202020204" pitchFamily="34" charset="0"/>
                <a:cs typeface="Arial" panose="020B0604020202020204" pitchFamily="34" charset="0"/>
              </a:rPr>
              <a:t>Refieren aspectos de la vida privada</a:t>
            </a:r>
          </a:p>
        </p:txBody>
      </p:sp>
      <p:sp>
        <p:nvSpPr>
          <p:cNvPr id="2" name="Rectángulo 1">
            <a:extLst>
              <a:ext uri="{FF2B5EF4-FFF2-40B4-BE49-F238E27FC236}">
                <a16:creationId xmlns:a16="http://schemas.microsoft.com/office/drawing/2014/main" id="{408097B3-2C94-4166-A417-8E10950E8465}"/>
              </a:ext>
            </a:extLst>
          </p:cNvPr>
          <p:cNvSpPr/>
          <p:nvPr/>
        </p:nvSpPr>
        <p:spPr>
          <a:xfrm>
            <a:off x="194100" y="5888845"/>
            <a:ext cx="7087645" cy="517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8437" name="pasted-image.png">
            <a:extLst>
              <a:ext uri="{FF2B5EF4-FFF2-40B4-BE49-F238E27FC236}">
                <a16:creationId xmlns:a16="http://schemas.microsoft.com/office/drawing/2014/main" id="{565208AF-20C5-43D8-BC76-D3A8F1CA46F6}"/>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76457" y="1476376"/>
            <a:ext cx="5259035" cy="493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8438" name="Shape 253">
            <a:extLst>
              <a:ext uri="{FF2B5EF4-FFF2-40B4-BE49-F238E27FC236}">
                <a16:creationId xmlns:a16="http://schemas.microsoft.com/office/drawing/2014/main" id="{CBC6628F-1927-4190-A1EF-8856F907D6A5}"/>
              </a:ext>
            </a:extLst>
          </p:cNvPr>
          <p:cNvSpPr>
            <a:spLocks noChangeArrowheads="1"/>
          </p:cNvSpPr>
          <p:nvPr/>
        </p:nvSpPr>
        <p:spPr bwMode="auto">
          <a:xfrm>
            <a:off x="5673391" y="6224567"/>
            <a:ext cx="3636962"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s-MX" sz="1600" dirty="0">
                <a:solidFill>
                  <a:srgbClr val="002060"/>
                </a:solidFill>
                <a:ea typeface="Avenir Next Condensed Demi Bold"/>
                <a:cs typeface="Garamond" panose="02020404030301010803" pitchFamily="18" charset="0"/>
                <a:sym typeface="Avenir Next Condensed Demi Bold"/>
              </a:rPr>
              <a:t>Artículo 3, fracción XI de la LPDPPSONL</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5" name="CuadroTexto 14"/>
          <p:cNvSpPr txBox="1"/>
          <p:nvPr/>
        </p:nvSpPr>
        <p:spPr>
          <a:xfrm>
            <a:off x="7009796" y="1362809"/>
            <a:ext cx="184731" cy="369332"/>
          </a:xfrm>
          <a:prstGeom prst="rect">
            <a:avLst/>
          </a:prstGeom>
          <a:noFill/>
        </p:spPr>
        <p:txBody>
          <a:bodyPr wrap="none" rtlCol="0">
            <a:spAutoFit/>
          </a:bodyPr>
          <a:lstStyle/>
          <a:p>
            <a:endParaRPr lang="es-ES_tradnl" dirty="0">
              <a:latin typeface="Arial" panose="020B0604020202020204" pitchFamily="34" charset="0"/>
              <a:cs typeface="Arial" panose="020B0604020202020204" pitchFamily="34" charset="0"/>
            </a:endParaRPr>
          </a:p>
        </p:txBody>
      </p:sp>
      <p:sp>
        <p:nvSpPr>
          <p:cNvPr id="17" name="Rectángulo 16"/>
          <p:cNvSpPr/>
          <p:nvPr/>
        </p:nvSpPr>
        <p:spPr>
          <a:xfrm>
            <a:off x="3587522" y="610629"/>
            <a:ext cx="2435806" cy="400110"/>
          </a:xfrm>
          <a:prstGeom prst="rect">
            <a:avLst/>
          </a:prstGeom>
        </p:spPr>
        <p:txBody>
          <a:bodyPr wrap="square">
            <a:spAutoFit/>
          </a:bodyPr>
          <a:lstStyle/>
          <a:p>
            <a:r>
              <a:rPr lang="es-MX" sz="2000" b="1" i="1" dirty="0">
                <a:solidFill>
                  <a:srgbClr val="002060"/>
                </a:solidFill>
                <a:latin typeface="Arial" panose="020B0604020202020204" pitchFamily="34" charset="0"/>
                <a:cs typeface="Arial" panose="020B0604020202020204" pitchFamily="34" charset="0"/>
              </a:rPr>
              <a:t>Conceptos Clave</a:t>
            </a:r>
            <a:endParaRPr lang="es-ES" sz="1600" i="1" dirty="0">
              <a:solidFill>
                <a:srgbClr val="002060"/>
              </a:solidFill>
              <a:latin typeface="Arial" panose="020B0604020202020204" pitchFamily="34" charset="0"/>
              <a:ea typeface="Century Gothic" charset="0"/>
              <a:cs typeface="Arial" panose="020B0604020202020204" pitchFamily="34" charset="0"/>
            </a:endParaRPr>
          </a:p>
        </p:txBody>
      </p:sp>
      <p:sp>
        <p:nvSpPr>
          <p:cNvPr id="10" name="Rectángulo 17"/>
          <p:cNvSpPr/>
          <p:nvPr/>
        </p:nvSpPr>
        <p:spPr>
          <a:xfrm>
            <a:off x="820015" y="1037590"/>
            <a:ext cx="1930552" cy="369332"/>
          </a:xfrm>
          <a:prstGeom prst="rect">
            <a:avLst/>
          </a:prstGeom>
          <a:ln>
            <a:solidFill>
              <a:srgbClr val="92D050"/>
            </a:solidFill>
          </a:ln>
        </p:spPr>
        <p:txBody>
          <a:bodyPr wrap="square">
            <a:spAutoFit/>
          </a:bodyPr>
          <a:lstStyle/>
          <a:p>
            <a:pPr algn="ctr"/>
            <a:r>
              <a:rPr lang="es-MX" b="1" dirty="0">
                <a:solidFill>
                  <a:srgbClr val="002060"/>
                </a:solidFill>
                <a:latin typeface="Arial" panose="020B0604020202020204" pitchFamily="34" charset="0"/>
                <a:cs typeface="Arial" panose="020B0604020202020204" pitchFamily="34" charset="0"/>
              </a:rPr>
              <a:t>Tratamiento</a:t>
            </a:r>
          </a:p>
        </p:txBody>
      </p:sp>
      <p:sp>
        <p:nvSpPr>
          <p:cNvPr id="11" name="Rectángulo 17"/>
          <p:cNvSpPr/>
          <p:nvPr/>
        </p:nvSpPr>
        <p:spPr>
          <a:xfrm>
            <a:off x="787234" y="4934522"/>
            <a:ext cx="1930552" cy="369332"/>
          </a:xfrm>
          <a:prstGeom prst="rect">
            <a:avLst/>
          </a:prstGeom>
          <a:ln>
            <a:solidFill>
              <a:srgbClr val="92D050"/>
            </a:solidFill>
          </a:ln>
        </p:spPr>
        <p:txBody>
          <a:bodyPr wrap="square">
            <a:spAutoFit/>
          </a:bodyPr>
          <a:lstStyle/>
          <a:p>
            <a:pPr algn="ctr"/>
            <a:r>
              <a:rPr lang="es-MX" b="1" dirty="0">
                <a:solidFill>
                  <a:srgbClr val="14223C"/>
                </a:solidFill>
                <a:latin typeface="Arial" panose="020B0604020202020204" pitchFamily="34" charset="0"/>
                <a:cs typeface="Arial" panose="020B0604020202020204" pitchFamily="34" charset="0"/>
              </a:rPr>
              <a:t>Transferencia</a:t>
            </a:r>
          </a:p>
        </p:txBody>
      </p:sp>
      <p:sp>
        <p:nvSpPr>
          <p:cNvPr id="12" name="Rectángulo 17"/>
          <p:cNvSpPr/>
          <p:nvPr/>
        </p:nvSpPr>
        <p:spPr>
          <a:xfrm>
            <a:off x="3471495" y="1131976"/>
            <a:ext cx="4913193" cy="1200329"/>
          </a:xfrm>
          <a:prstGeom prst="rect">
            <a:avLst/>
          </a:prstGeom>
        </p:spPr>
        <p:txBody>
          <a:bodyPr wrap="square">
            <a:spAutoFit/>
          </a:bodyPr>
          <a:lstStyle/>
          <a:p>
            <a:pPr algn="just"/>
            <a:r>
              <a:rPr lang="es-MX" dirty="0">
                <a:latin typeface="Arial" panose="020B0604020202020204" pitchFamily="34" charset="0"/>
                <a:cs typeface="Arial" panose="020B0604020202020204" pitchFamily="34" charset="0"/>
              </a:rPr>
              <a:t>Operación manual o automatizada aplicada a los datos personales, por ejemplo: obtención, uso, registro, organización, conservación, difusión, transferencia.</a:t>
            </a:r>
          </a:p>
        </p:txBody>
      </p:sp>
      <p:sp>
        <p:nvSpPr>
          <p:cNvPr id="13" name="Rectángulo 17"/>
          <p:cNvSpPr/>
          <p:nvPr/>
        </p:nvSpPr>
        <p:spPr>
          <a:xfrm>
            <a:off x="3523128" y="5025114"/>
            <a:ext cx="4809926" cy="1200329"/>
          </a:xfrm>
          <a:prstGeom prst="rect">
            <a:avLst/>
          </a:prstGeom>
        </p:spPr>
        <p:txBody>
          <a:bodyPr wrap="square">
            <a:spAutoFit/>
          </a:bodyPr>
          <a:lstStyle/>
          <a:p>
            <a:pPr algn="just"/>
            <a:r>
              <a:rPr lang="es-MX" dirty="0">
                <a:latin typeface="Arial" panose="020B0604020202020204" pitchFamily="34" charset="0"/>
                <a:cs typeface="Arial" panose="020B0604020202020204" pitchFamily="34" charset="0"/>
              </a:rPr>
              <a:t>Toda comunicación de datos personales dentro o fuera del territorio mexicano realizada a persona distinta del titular, del responsable o del encargado.</a:t>
            </a:r>
          </a:p>
        </p:txBody>
      </p:sp>
      <p:sp>
        <p:nvSpPr>
          <p:cNvPr id="20" name="19 Abrir llave"/>
          <p:cNvSpPr/>
          <p:nvPr/>
        </p:nvSpPr>
        <p:spPr>
          <a:xfrm>
            <a:off x="3118486" y="1074554"/>
            <a:ext cx="293427" cy="1442505"/>
          </a:xfrm>
          <a:prstGeom prst="leftBrace">
            <a:avLst>
              <a:gd name="adj1" fmla="val 8333"/>
              <a:gd name="adj2" fmla="val 49175"/>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21" name="20 Abrir llave"/>
          <p:cNvSpPr/>
          <p:nvPr/>
        </p:nvSpPr>
        <p:spPr>
          <a:xfrm>
            <a:off x="3104110" y="2898437"/>
            <a:ext cx="293427" cy="1442505"/>
          </a:xfrm>
          <a:prstGeom prst="leftBrace">
            <a:avLst>
              <a:gd name="adj1" fmla="val 8333"/>
              <a:gd name="adj2" fmla="val 49175"/>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520935B4-E9A4-4D03-8C0B-6C85867CC87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59992" y="3446352"/>
            <a:ext cx="1762666" cy="1322000"/>
          </a:xfrm>
          <a:prstGeom prst="rect">
            <a:avLst/>
          </a:prstGeom>
        </p:spPr>
      </p:pic>
      <p:pic>
        <p:nvPicPr>
          <p:cNvPr id="5" name="Imagen 4" descr="Imagen que contiene reloj, dibujo&#10;&#10;Descripción generada automáticamente">
            <a:extLst>
              <a:ext uri="{FF2B5EF4-FFF2-40B4-BE49-F238E27FC236}">
                <a16:creationId xmlns:a16="http://schemas.microsoft.com/office/drawing/2014/main" id="{36EA6CB7-54E1-466B-BF80-D0990B403534}"/>
              </a:ext>
            </a:extLst>
          </p:cNvPr>
          <p:cNvPicPr>
            <a:picLocks noChangeAspect="1"/>
          </p:cNvPicPr>
          <p:nvPr/>
        </p:nvPicPr>
        <p:blipFill>
          <a:blip r:embed="rId4"/>
          <a:stretch>
            <a:fillRect/>
          </a:stretch>
        </p:blipFill>
        <p:spPr>
          <a:xfrm>
            <a:off x="716549" y="1436886"/>
            <a:ext cx="2071922" cy="1196086"/>
          </a:xfrm>
          <a:prstGeom prst="ellipse">
            <a:avLst/>
          </a:prstGeom>
          <a:ln>
            <a:noFill/>
          </a:ln>
          <a:effectLst>
            <a:softEdge rad="112500"/>
          </a:effectLst>
        </p:spPr>
      </p:pic>
      <p:sp>
        <p:nvSpPr>
          <p:cNvPr id="2" name="Rectángulo 17">
            <a:extLst>
              <a:ext uri="{FF2B5EF4-FFF2-40B4-BE49-F238E27FC236}">
                <a16:creationId xmlns:a16="http://schemas.microsoft.com/office/drawing/2014/main" id="{186BBAD9-2EF5-0233-0ACC-23D8F9B8F839}"/>
              </a:ext>
            </a:extLst>
          </p:cNvPr>
          <p:cNvSpPr/>
          <p:nvPr/>
        </p:nvSpPr>
        <p:spPr>
          <a:xfrm>
            <a:off x="777297" y="2934967"/>
            <a:ext cx="1930552" cy="369332"/>
          </a:xfrm>
          <a:prstGeom prst="rect">
            <a:avLst/>
          </a:prstGeom>
          <a:ln>
            <a:solidFill>
              <a:srgbClr val="92D050"/>
            </a:solidFill>
          </a:ln>
        </p:spPr>
        <p:txBody>
          <a:bodyPr wrap="square">
            <a:spAutoFit/>
          </a:bodyPr>
          <a:lstStyle/>
          <a:p>
            <a:pPr algn="ctr"/>
            <a:r>
              <a:rPr lang="es-MX" b="1" dirty="0">
                <a:solidFill>
                  <a:srgbClr val="14223C"/>
                </a:solidFill>
                <a:latin typeface="Arial" panose="020B0604020202020204" pitchFamily="34" charset="0"/>
                <a:cs typeface="Arial" panose="020B0604020202020204" pitchFamily="34" charset="0"/>
              </a:rPr>
              <a:t>Remisión</a:t>
            </a:r>
          </a:p>
        </p:txBody>
      </p:sp>
      <p:pic>
        <p:nvPicPr>
          <p:cNvPr id="4" name="Imagen 3">
            <a:extLst>
              <a:ext uri="{FF2B5EF4-FFF2-40B4-BE49-F238E27FC236}">
                <a16:creationId xmlns:a16="http://schemas.microsoft.com/office/drawing/2014/main" id="{54F6568C-F854-CA48-7F70-DB85C2A0B43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71177" y="5421114"/>
            <a:ext cx="1930552" cy="1322000"/>
          </a:xfrm>
          <a:prstGeom prst="rect">
            <a:avLst/>
          </a:prstGeom>
        </p:spPr>
      </p:pic>
      <p:sp>
        <p:nvSpPr>
          <p:cNvPr id="6" name="20 Abrir llave">
            <a:extLst>
              <a:ext uri="{FF2B5EF4-FFF2-40B4-BE49-F238E27FC236}">
                <a16:creationId xmlns:a16="http://schemas.microsoft.com/office/drawing/2014/main" id="{538F74AA-8981-0C5A-DA10-F09AEA675077}"/>
              </a:ext>
            </a:extLst>
          </p:cNvPr>
          <p:cNvSpPr/>
          <p:nvPr/>
        </p:nvSpPr>
        <p:spPr>
          <a:xfrm>
            <a:off x="3178068" y="4904027"/>
            <a:ext cx="293427" cy="1442505"/>
          </a:xfrm>
          <a:prstGeom prst="leftBrace">
            <a:avLst>
              <a:gd name="adj1" fmla="val 8333"/>
              <a:gd name="adj2" fmla="val 49175"/>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latin typeface="Arial" panose="020B0604020202020204" pitchFamily="34" charset="0"/>
              <a:cs typeface="Arial" panose="020B0604020202020204" pitchFamily="34" charset="0"/>
            </a:endParaRPr>
          </a:p>
        </p:txBody>
      </p:sp>
      <p:sp>
        <p:nvSpPr>
          <p:cNvPr id="7" name="Rectángulo 17">
            <a:extLst>
              <a:ext uri="{FF2B5EF4-FFF2-40B4-BE49-F238E27FC236}">
                <a16:creationId xmlns:a16="http://schemas.microsoft.com/office/drawing/2014/main" id="{3F08E5B0-BD71-79FC-4401-DC624303D5F2}"/>
              </a:ext>
            </a:extLst>
          </p:cNvPr>
          <p:cNvSpPr/>
          <p:nvPr/>
        </p:nvSpPr>
        <p:spPr>
          <a:xfrm>
            <a:off x="3523128" y="3018001"/>
            <a:ext cx="4809926" cy="1477328"/>
          </a:xfrm>
          <a:prstGeom prst="rect">
            <a:avLst/>
          </a:prstGeom>
        </p:spPr>
        <p:txBody>
          <a:bodyPr wrap="square">
            <a:spAutoFit/>
          </a:bodyPr>
          <a:lstStyle/>
          <a:p>
            <a:pPr algn="just"/>
            <a:r>
              <a:rPr lang="es-ES" dirty="0">
                <a:latin typeface="Arial" panose="020B0604020202020204" pitchFamily="34" charset="0"/>
                <a:cs typeface="Arial" panose="020B0604020202020204" pitchFamily="34" charset="0"/>
              </a:rPr>
              <a:t>Toda comunicación de datos personales realizada exclusivamente entre el responsable y encargado, dentro o fuera del territorio del Estado ( para prestar servicios)</a:t>
            </a:r>
          </a:p>
          <a:p>
            <a:pPr algn="just"/>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3602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aphicFrame>
        <p:nvGraphicFramePr>
          <p:cNvPr id="6" name="4 Diagrama">
            <a:extLst>
              <a:ext uri="{FF2B5EF4-FFF2-40B4-BE49-F238E27FC236}">
                <a16:creationId xmlns:a16="http://schemas.microsoft.com/office/drawing/2014/main" id="{F5D08101-02B3-4991-95EE-4849E7EB1B7D}"/>
              </a:ext>
            </a:extLst>
          </p:cNvPr>
          <p:cNvGraphicFramePr/>
          <p:nvPr>
            <p:extLst>
              <p:ext uri="{D42A27DB-BD31-4B8C-83A1-F6EECF244321}">
                <p14:modId xmlns:p14="http://schemas.microsoft.com/office/powerpoint/2010/main" val="675550846"/>
              </p:ext>
            </p:extLst>
          </p:nvPr>
        </p:nvGraphicFramePr>
        <p:xfrm>
          <a:off x="103167" y="1961235"/>
          <a:ext cx="8904199"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6">
            <a:extLst>
              <a:ext uri="{FF2B5EF4-FFF2-40B4-BE49-F238E27FC236}">
                <a16:creationId xmlns:a16="http://schemas.microsoft.com/office/drawing/2014/main" id="{91536DA2-872A-4AE8-B211-A82B2729D2C7}"/>
              </a:ext>
            </a:extLst>
          </p:cNvPr>
          <p:cNvSpPr/>
          <p:nvPr/>
        </p:nvSpPr>
        <p:spPr>
          <a:xfrm>
            <a:off x="288758" y="1414526"/>
            <a:ext cx="8614610" cy="400110"/>
          </a:xfrm>
          <a:prstGeom prst="rect">
            <a:avLst/>
          </a:prstGeom>
        </p:spPr>
        <p:txBody>
          <a:bodyPr wrap="square">
            <a:spAutoFit/>
          </a:bodyPr>
          <a:lstStyle/>
          <a:p>
            <a:pPr algn="ctr"/>
            <a:r>
              <a:rPr lang="es-ES" sz="2000" b="1" i="1" dirty="0">
                <a:solidFill>
                  <a:srgbClr val="002060"/>
                </a:solidFill>
                <a:latin typeface="Arial" panose="020B0604020202020204" pitchFamily="34" charset="0"/>
                <a:cs typeface="Arial" panose="020B0604020202020204" pitchFamily="34" charset="0"/>
              </a:rPr>
              <a:t>Figuras Clave</a:t>
            </a:r>
          </a:p>
        </p:txBody>
      </p:sp>
      <p:sp>
        <p:nvSpPr>
          <p:cNvPr id="5" name="Rectángulo 4">
            <a:extLst>
              <a:ext uri="{FF2B5EF4-FFF2-40B4-BE49-F238E27FC236}">
                <a16:creationId xmlns:a16="http://schemas.microsoft.com/office/drawing/2014/main" id="{A61FB0E0-BE68-4AE6-B649-FE12077B2161}"/>
              </a:ext>
            </a:extLst>
          </p:cNvPr>
          <p:cNvSpPr/>
          <p:nvPr/>
        </p:nvSpPr>
        <p:spPr>
          <a:xfrm>
            <a:off x="2254469" y="619979"/>
            <a:ext cx="5029200" cy="830997"/>
          </a:xfrm>
          <a:prstGeom prst="rect">
            <a:avLst/>
          </a:prstGeom>
        </p:spPr>
        <p:txBody>
          <a:bodyPr wrap="square">
            <a:spAutoFit/>
          </a:bodyPr>
          <a:lstStyle/>
          <a:p>
            <a:pPr algn="ctr"/>
            <a:r>
              <a:rPr lang="es-MX" sz="2400" b="1" dirty="0">
                <a:solidFill>
                  <a:srgbClr val="002060"/>
                </a:solidFill>
                <a:latin typeface="Arial" panose="020B0604020202020204" pitchFamily="34" charset="0"/>
                <a:cs typeface="Arial" panose="020B0604020202020204" pitchFamily="34" charset="0"/>
              </a:rPr>
              <a:t>Derechos y obligaciones distintas </a:t>
            </a:r>
          </a:p>
        </p:txBody>
      </p:sp>
      <p:sp>
        <p:nvSpPr>
          <p:cNvPr id="10" name="Rectángulo 16">
            <a:extLst>
              <a:ext uri="{FF2B5EF4-FFF2-40B4-BE49-F238E27FC236}">
                <a16:creationId xmlns:a16="http://schemas.microsoft.com/office/drawing/2014/main" id="{70D9102A-4CB0-408B-BFBA-09BB3DB64162}"/>
              </a:ext>
            </a:extLst>
          </p:cNvPr>
          <p:cNvSpPr/>
          <p:nvPr/>
        </p:nvSpPr>
        <p:spPr>
          <a:xfrm>
            <a:off x="808593" y="5781279"/>
            <a:ext cx="7518400" cy="369332"/>
          </a:xfrm>
          <a:prstGeom prst="rect">
            <a:avLst/>
          </a:prstGeom>
        </p:spPr>
        <p:txBody>
          <a:bodyPr wrap="square">
            <a:spAutoFit/>
          </a:bodyPr>
          <a:lstStyle/>
          <a:p>
            <a:pPr algn="ctr"/>
            <a:r>
              <a:rPr lang="es-MX" b="1" i="1" dirty="0">
                <a:solidFill>
                  <a:srgbClr val="002060"/>
                </a:solidFill>
                <a:latin typeface="Arial" panose="020B0604020202020204" pitchFamily="34" charset="0"/>
                <a:cs typeface="Arial" panose="020B0604020202020204" pitchFamily="34" charset="0"/>
              </a:rPr>
              <a:t>Partes en las relaciones de tratamiento de datos</a:t>
            </a:r>
          </a:p>
        </p:txBody>
      </p:sp>
    </p:spTree>
    <p:extLst>
      <p:ext uri="{BB962C8B-B14F-4D97-AF65-F5344CB8AC3E}">
        <p14:creationId xmlns:p14="http://schemas.microsoft.com/office/powerpoint/2010/main" val="1685145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5" name="4 Marcador de contenido">
            <a:extLst>
              <a:ext uri="{FF2B5EF4-FFF2-40B4-BE49-F238E27FC236}">
                <a16:creationId xmlns:a16="http://schemas.microsoft.com/office/drawing/2014/main" id="{45CDE763-A74B-473F-9EC5-8E895FB7AE93}"/>
              </a:ext>
            </a:extLst>
          </p:cNvPr>
          <p:cNvSpPr>
            <a:spLocks noGrp="1"/>
          </p:cNvSpPr>
          <p:nvPr>
            <p:ph sz="quarter" idx="1"/>
          </p:nvPr>
        </p:nvSpPr>
        <p:spPr>
          <a:xfrm>
            <a:off x="617831" y="2301766"/>
            <a:ext cx="8067275" cy="3909908"/>
          </a:xfrm>
        </p:spPr>
        <p:txBody>
          <a:bodyPr>
            <a:normAutofit/>
          </a:bodyPr>
          <a:lstStyle/>
          <a:p>
            <a:pPr eaLnBrk="1" fontAlgn="auto" hangingPunct="1">
              <a:spcAft>
                <a:spcPts val="0"/>
              </a:spcAft>
              <a:buFont typeface="Wingdings" panose="05000000000000000000" pitchFamily="2" charset="2"/>
              <a:buChar char="§"/>
              <a:defRPr/>
            </a:pPr>
            <a:r>
              <a:rPr lang="es-MX"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Consentimiento</a:t>
            </a:r>
          </a:p>
          <a:p>
            <a:pPr>
              <a:buFont typeface="Wingdings" panose="05000000000000000000" pitchFamily="2" charset="2"/>
              <a:buChar char="§"/>
              <a:defRPr/>
            </a:pPr>
            <a:r>
              <a:rPr lang="es-MX"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Información  </a:t>
            </a:r>
          </a:p>
          <a:p>
            <a:pPr>
              <a:buFont typeface="Wingdings" panose="05000000000000000000" pitchFamily="2" charset="2"/>
              <a:buChar char="§"/>
              <a:defRPr/>
            </a:pPr>
            <a:r>
              <a:rPr lang="es-MX"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Finalidad</a:t>
            </a:r>
          </a:p>
          <a:p>
            <a:pPr eaLnBrk="1" fontAlgn="auto" hangingPunct="1">
              <a:spcAft>
                <a:spcPts val="0"/>
              </a:spcAft>
              <a:buFont typeface="Wingdings" panose="05000000000000000000" pitchFamily="2" charset="2"/>
              <a:buChar char="§"/>
              <a:defRPr/>
            </a:pPr>
            <a:r>
              <a:rPr lang="es-MX"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Licitud</a:t>
            </a:r>
          </a:p>
          <a:p>
            <a:pPr eaLnBrk="1" fontAlgn="auto" hangingPunct="1">
              <a:spcAft>
                <a:spcPts val="0"/>
              </a:spcAft>
              <a:buFont typeface="Wingdings" panose="05000000000000000000" pitchFamily="2" charset="2"/>
              <a:buChar char="§"/>
              <a:defRPr/>
            </a:pPr>
            <a:r>
              <a:rPr lang="es-MX"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Lealtad</a:t>
            </a:r>
          </a:p>
          <a:p>
            <a:pPr eaLnBrk="1" fontAlgn="auto" hangingPunct="1">
              <a:spcAft>
                <a:spcPts val="0"/>
              </a:spcAft>
              <a:buFont typeface="Wingdings" panose="05000000000000000000" pitchFamily="2" charset="2"/>
              <a:buChar char="§"/>
              <a:defRPr/>
            </a:pPr>
            <a:r>
              <a:rPr lang="es-MX"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Calidad </a:t>
            </a:r>
          </a:p>
          <a:p>
            <a:pPr eaLnBrk="1" fontAlgn="auto" hangingPunct="1">
              <a:spcAft>
                <a:spcPts val="0"/>
              </a:spcAft>
              <a:buFont typeface="Wingdings" panose="05000000000000000000" pitchFamily="2" charset="2"/>
              <a:buChar char="§"/>
              <a:defRPr/>
            </a:pPr>
            <a:r>
              <a:rPr lang="es-MX"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Proporcionalidad</a:t>
            </a:r>
          </a:p>
          <a:p>
            <a:pPr eaLnBrk="1" fontAlgn="auto" hangingPunct="1">
              <a:spcAft>
                <a:spcPts val="0"/>
              </a:spcAft>
              <a:buFont typeface="Wingdings" panose="05000000000000000000" pitchFamily="2" charset="2"/>
              <a:buChar char="§"/>
              <a:defRPr/>
            </a:pPr>
            <a:r>
              <a:rPr lang="es-MX"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Responsabilidad</a:t>
            </a:r>
            <a:endParaRPr lang="es-MX" sz="2800" dirty="0">
              <a:latin typeface="Arial" panose="020B0604020202020204" pitchFamily="34" charset="0"/>
              <a:cs typeface="Arial" panose="020B0604020202020204" pitchFamily="34" charset="0"/>
            </a:endParaRPr>
          </a:p>
          <a:p>
            <a:pPr eaLnBrk="1" fontAlgn="auto" hangingPunct="1">
              <a:spcAft>
                <a:spcPts val="0"/>
              </a:spcAft>
              <a:defRPr/>
            </a:pPr>
            <a:endParaRPr lang="es-MX" dirty="0">
              <a:solidFill>
                <a:schemeClr val="accent2">
                  <a:lumMod val="75000"/>
                </a:schemeClr>
              </a:solidFill>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53378B98-9E2E-4B99-B5A2-4E8EBAC9B2DD}"/>
              </a:ext>
            </a:extLst>
          </p:cNvPr>
          <p:cNvSpPr/>
          <p:nvPr/>
        </p:nvSpPr>
        <p:spPr>
          <a:xfrm>
            <a:off x="1898665" y="687277"/>
            <a:ext cx="5792143" cy="830997"/>
          </a:xfrm>
          <a:prstGeom prst="rect">
            <a:avLst/>
          </a:prstGeom>
        </p:spPr>
        <p:txBody>
          <a:bodyPr wrap="square">
            <a:spAutoFit/>
          </a:bodyPr>
          <a:lstStyle/>
          <a:p>
            <a:pPr algn="ctr"/>
            <a:r>
              <a:rPr lang="es-MX" sz="2400" b="1" dirty="0">
                <a:solidFill>
                  <a:srgbClr val="002060"/>
                </a:solidFill>
                <a:latin typeface="Arial" panose="020B0604020202020204" pitchFamily="34" charset="0"/>
                <a:cs typeface="Arial" panose="020B0604020202020204" pitchFamily="34" charset="0"/>
              </a:rPr>
              <a:t>Principios y Deberes de Protección de Datos Personales</a:t>
            </a:r>
          </a:p>
        </p:txBody>
      </p:sp>
      <p:sp>
        <p:nvSpPr>
          <p:cNvPr id="4" name="4 Marcador de contenido">
            <a:extLst>
              <a:ext uri="{FF2B5EF4-FFF2-40B4-BE49-F238E27FC236}">
                <a16:creationId xmlns:a16="http://schemas.microsoft.com/office/drawing/2014/main" id="{AA5A6570-8E34-4FAE-A7BD-8BA070ECA9D4}"/>
              </a:ext>
            </a:extLst>
          </p:cNvPr>
          <p:cNvSpPr txBox="1">
            <a:spLocks/>
          </p:cNvSpPr>
          <p:nvPr/>
        </p:nvSpPr>
        <p:spPr>
          <a:xfrm>
            <a:off x="5130202" y="1729571"/>
            <a:ext cx="3554904" cy="258650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9pPr>
          </a:lstStyle>
          <a:p>
            <a:pPr marL="0" indent="0">
              <a:buNone/>
              <a:defRPr/>
            </a:pPr>
            <a:r>
              <a:rPr lang="es-MX" sz="2800" b="1" dirty="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Deberes:</a:t>
            </a:r>
          </a:p>
          <a:p>
            <a:pPr defTabSz="914400" eaLnBrk="0" fontAlgn="base" hangingPunct="0">
              <a:lnSpc>
                <a:spcPct val="100000"/>
              </a:lnSpc>
              <a:spcBef>
                <a:spcPct val="20000"/>
              </a:spcBef>
              <a:spcAft>
                <a:spcPct val="0"/>
              </a:spcAft>
              <a:buFont typeface="Wingdings" panose="05000000000000000000" pitchFamily="2" charset="2"/>
              <a:buChar char="§"/>
              <a:defRPr/>
            </a:pPr>
            <a:r>
              <a:rPr lang="es-MX"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Confidencialidad, Integridad y disponibilidad.</a:t>
            </a:r>
          </a:p>
          <a:p>
            <a:pPr defTabSz="914400" eaLnBrk="0" fontAlgn="base" hangingPunct="0">
              <a:lnSpc>
                <a:spcPct val="100000"/>
              </a:lnSpc>
              <a:spcBef>
                <a:spcPct val="20000"/>
              </a:spcBef>
              <a:spcAft>
                <a:spcPct val="0"/>
              </a:spcAft>
              <a:buFont typeface="Wingdings" panose="05000000000000000000" pitchFamily="2" charset="2"/>
              <a:buChar char="§"/>
              <a:defRPr/>
            </a:pPr>
            <a:r>
              <a:rPr lang="es-MX"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Medidas de Seguridad de carácter administrativo, físico y técnico</a:t>
            </a:r>
            <a:endParaRPr lang="es-MX" sz="2800" dirty="0">
              <a:latin typeface="Arial" panose="020B0604020202020204" pitchFamily="34" charset="0"/>
              <a:cs typeface="Arial" panose="020B0604020202020204" pitchFamily="34" charset="0"/>
            </a:endParaRPr>
          </a:p>
        </p:txBody>
      </p:sp>
      <p:sp>
        <p:nvSpPr>
          <p:cNvPr id="6" name="Shape 253">
            <a:extLst>
              <a:ext uri="{FF2B5EF4-FFF2-40B4-BE49-F238E27FC236}">
                <a16:creationId xmlns:a16="http://schemas.microsoft.com/office/drawing/2014/main" id="{CBC6628F-1927-4190-A1EF-8856F907D6A5}"/>
              </a:ext>
            </a:extLst>
          </p:cNvPr>
          <p:cNvSpPr>
            <a:spLocks noChangeArrowheads="1"/>
          </p:cNvSpPr>
          <p:nvPr/>
        </p:nvSpPr>
        <p:spPr bwMode="auto">
          <a:xfrm>
            <a:off x="5356248" y="6211674"/>
            <a:ext cx="3636962"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MX" altLang="es-MX" sz="1600" dirty="0">
                <a:solidFill>
                  <a:srgbClr val="002060"/>
                </a:solidFill>
                <a:ea typeface="Avenir Next Condensed Demi Bold"/>
                <a:cs typeface="Garamond" panose="02020404030301010803" pitchFamily="18" charset="0"/>
                <a:sym typeface="Avenir Next Condensed Demi Bold"/>
              </a:rPr>
              <a:t>Artículo 16, fracción XI de la LPDPPSONL</a:t>
            </a:r>
          </a:p>
        </p:txBody>
      </p:sp>
      <p:sp>
        <p:nvSpPr>
          <p:cNvPr id="2" name="Rectángulo 1"/>
          <p:cNvSpPr/>
          <p:nvPr/>
        </p:nvSpPr>
        <p:spPr>
          <a:xfrm>
            <a:off x="1006714" y="1252517"/>
            <a:ext cx="2072817" cy="954107"/>
          </a:xfrm>
          <a:prstGeom prst="rect">
            <a:avLst/>
          </a:prstGeom>
        </p:spPr>
        <p:txBody>
          <a:bodyPr wrap="square">
            <a:spAutoFit/>
          </a:bodyPr>
          <a:lstStyle/>
          <a:p>
            <a:pPr>
              <a:defRPr/>
            </a:pPr>
            <a:r>
              <a:rPr lang="es-MX" sz="2800" b="1" dirty="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Principios:</a:t>
            </a:r>
          </a:p>
        </p:txBody>
      </p:sp>
      <p:cxnSp>
        <p:nvCxnSpPr>
          <p:cNvPr id="8" name="Conector recto 7"/>
          <p:cNvCxnSpPr/>
          <p:nvPr/>
        </p:nvCxnSpPr>
        <p:spPr>
          <a:xfrm>
            <a:off x="4256690" y="1729571"/>
            <a:ext cx="21020" cy="4355919"/>
          </a:xfrm>
          <a:prstGeom prst="line">
            <a:avLst/>
          </a:prstGeom>
          <a:ln>
            <a:solidFill>
              <a:schemeClr val="accent2">
                <a:lumMod val="60000"/>
                <a:lumOff val="40000"/>
              </a:schemeClr>
            </a:solidFill>
          </a:ln>
          <a:effectLst>
            <a:glow rad="101600">
              <a:schemeClr val="accent1">
                <a:satMod val="175000"/>
                <a:alpha val="40000"/>
              </a:schemeClr>
            </a:glow>
          </a:effectLst>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Marcador de contenido 9">
            <a:extLst>
              <a:ext uri="{FF2B5EF4-FFF2-40B4-BE49-F238E27FC236}">
                <a16:creationId xmlns:a16="http://schemas.microsoft.com/office/drawing/2014/main" id="{63B9D43F-A724-57C1-A422-E99D6C9D87E3}"/>
              </a:ext>
            </a:extLst>
          </p:cNvPr>
          <p:cNvGraphicFramePr>
            <a:graphicFrameLocks noGrp="1"/>
          </p:cNvGraphicFramePr>
          <p:nvPr>
            <p:ph idx="1"/>
            <p:extLst>
              <p:ext uri="{D42A27DB-BD31-4B8C-83A1-F6EECF244321}">
                <p14:modId xmlns:p14="http://schemas.microsoft.com/office/powerpoint/2010/main" val="2069707067"/>
              </p:ext>
            </p:extLst>
          </p:nvPr>
        </p:nvGraphicFramePr>
        <p:xfrm>
          <a:off x="1306286" y="987425"/>
          <a:ext cx="7210652" cy="5180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ítulo 1">
            <a:extLst>
              <a:ext uri="{FF2B5EF4-FFF2-40B4-BE49-F238E27FC236}">
                <a16:creationId xmlns:a16="http://schemas.microsoft.com/office/drawing/2014/main" id="{8C4BFECB-28CD-50FA-6DC3-0E433C51A84A}"/>
              </a:ext>
            </a:extLst>
          </p:cNvPr>
          <p:cNvSpPr>
            <a:spLocks noGrp="1"/>
          </p:cNvSpPr>
          <p:nvPr>
            <p:ph type="title"/>
          </p:nvPr>
        </p:nvSpPr>
        <p:spPr>
          <a:xfrm>
            <a:off x="2760133" y="191988"/>
            <a:ext cx="4349793" cy="667139"/>
          </a:xfrm>
        </p:spPr>
        <p:txBody>
          <a:bodyPr>
            <a:normAutofit fontScale="90000"/>
          </a:bodyPr>
          <a:lstStyle/>
          <a:p>
            <a:r>
              <a:rPr lang="es-MX" sz="2600" b="1" dirty="0">
                <a:solidFill>
                  <a:schemeClr val="bg1">
                    <a:lumMod val="95000"/>
                  </a:schemeClr>
                </a:solidFill>
              </a:rPr>
              <a:t>PRINCIPIO DE CONSENTIMIENTO</a:t>
            </a:r>
          </a:p>
        </p:txBody>
      </p:sp>
    </p:spTree>
    <p:extLst>
      <p:ext uri="{BB962C8B-B14F-4D97-AF65-F5344CB8AC3E}">
        <p14:creationId xmlns:p14="http://schemas.microsoft.com/office/powerpoint/2010/main" val="3102468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Marcador de contenido 9">
            <a:extLst>
              <a:ext uri="{FF2B5EF4-FFF2-40B4-BE49-F238E27FC236}">
                <a16:creationId xmlns:a16="http://schemas.microsoft.com/office/drawing/2014/main" id="{63B9D43F-A724-57C1-A422-E99D6C9D87E3}"/>
              </a:ext>
            </a:extLst>
          </p:cNvPr>
          <p:cNvGraphicFramePr>
            <a:graphicFrameLocks noGrp="1"/>
          </p:cNvGraphicFramePr>
          <p:nvPr>
            <p:ph idx="1"/>
            <p:extLst>
              <p:ext uri="{D42A27DB-BD31-4B8C-83A1-F6EECF244321}">
                <p14:modId xmlns:p14="http://schemas.microsoft.com/office/powerpoint/2010/main" val="2644569568"/>
              </p:ext>
            </p:extLst>
          </p:nvPr>
        </p:nvGraphicFramePr>
        <p:xfrm>
          <a:off x="1306286" y="3689498"/>
          <a:ext cx="7210652" cy="2478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ítulo 1">
            <a:extLst>
              <a:ext uri="{FF2B5EF4-FFF2-40B4-BE49-F238E27FC236}">
                <a16:creationId xmlns:a16="http://schemas.microsoft.com/office/drawing/2014/main" id="{8C4BFECB-28CD-50FA-6DC3-0E433C51A84A}"/>
              </a:ext>
            </a:extLst>
          </p:cNvPr>
          <p:cNvSpPr>
            <a:spLocks noGrp="1"/>
          </p:cNvSpPr>
          <p:nvPr>
            <p:ph type="title"/>
          </p:nvPr>
        </p:nvSpPr>
        <p:spPr>
          <a:xfrm>
            <a:off x="3918857" y="191988"/>
            <a:ext cx="4598081" cy="667139"/>
          </a:xfrm>
        </p:spPr>
        <p:txBody>
          <a:bodyPr>
            <a:normAutofit/>
          </a:bodyPr>
          <a:lstStyle/>
          <a:p>
            <a:r>
              <a:rPr lang="es-MX" sz="2600" b="1" dirty="0">
                <a:solidFill>
                  <a:schemeClr val="bg1">
                    <a:lumMod val="95000"/>
                  </a:schemeClr>
                </a:solidFill>
              </a:rPr>
              <a:t>PRINCIPIO DE  INFORMACIÓN</a:t>
            </a:r>
          </a:p>
        </p:txBody>
      </p:sp>
      <p:pic>
        <p:nvPicPr>
          <p:cNvPr id="2" name="Imagen 1">
            <a:extLst>
              <a:ext uri="{FF2B5EF4-FFF2-40B4-BE49-F238E27FC236}">
                <a16:creationId xmlns:a16="http://schemas.microsoft.com/office/drawing/2014/main" id="{FA370FC7-CA88-9700-EBB3-F954DF2C2614}"/>
              </a:ext>
            </a:extLst>
          </p:cNvPr>
          <p:cNvPicPr>
            <a:picLocks noChangeAspect="1"/>
          </p:cNvPicPr>
          <p:nvPr/>
        </p:nvPicPr>
        <p:blipFill>
          <a:blip r:embed="rId7"/>
          <a:stretch>
            <a:fillRect/>
          </a:stretch>
        </p:blipFill>
        <p:spPr>
          <a:xfrm>
            <a:off x="3518845" y="1211463"/>
            <a:ext cx="2785533" cy="2478035"/>
          </a:xfrm>
          <a:prstGeom prst="rect">
            <a:avLst/>
          </a:prstGeom>
        </p:spPr>
      </p:pic>
    </p:spTree>
    <p:extLst>
      <p:ext uri="{BB962C8B-B14F-4D97-AF65-F5344CB8AC3E}">
        <p14:creationId xmlns:p14="http://schemas.microsoft.com/office/powerpoint/2010/main" val="2890329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5E02F1B0-7130-3498-B782-D93187AAF752}"/>
              </a:ext>
            </a:extLst>
          </p:cNvPr>
          <p:cNvSpPr>
            <a:spLocks noGrp="1"/>
          </p:cNvSpPr>
          <p:nvPr>
            <p:ph idx="1"/>
          </p:nvPr>
        </p:nvSpPr>
        <p:spPr>
          <a:xfrm>
            <a:off x="457200" y="856282"/>
            <a:ext cx="8229600" cy="5145435"/>
          </a:xfrm>
        </p:spPr>
        <p:txBody>
          <a:bodyPr>
            <a:normAutofit fontScale="25000" lnSpcReduction="20000"/>
          </a:bodyPr>
          <a:lstStyle/>
          <a:p>
            <a:pPr algn="ctr">
              <a:lnSpc>
                <a:spcPct val="107000"/>
              </a:lnSpc>
              <a:spcAft>
                <a:spcPts val="800"/>
              </a:spcAft>
            </a:pPr>
            <a:r>
              <a:rPr lang="es-MX" sz="4000" b="1" dirty="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AVISO DE PRIVACIDAD SIMPLIFICADO, </a:t>
            </a:r>
            <a:r>
              <a:rPr lang="es-MX" sz="4000" b="1" u="sng" dirty="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CURSOS VIRTUALES DE CAPACITACIÓN</a:t>
            </a:r>
            <a:endParaRPr lang="es-MX"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s-MX" sz="4000" dirty="0">
                <a:effectLst/>
                <a:latin typeface="Palatino Linotype" panose="02040502050505030304" pitchFamily="18" charset="0"/>
                <a:ea typeface="Calibri" panose="020F0502020204030204" pitchFamily="34" charset="0"/>
                <a:cs typeface="Times New Roman" panose="02020603050405020304" pitchFamily="18" charset="0"/>
              </a:rPr>
              <a:t>El Instituto Estatal de Transparencia, Acceso a la Información y Protección de Datos Personales de Nuevo León, conocida también por sus siglas de INFONL, es el responsable del tratamiento de los datos personales que nos proporcione, los cuales serán protegidos conforme a lo dispuesto por la Ley de Protección de Datos Personales en Posesión de Sujetos Obligados del Estado de Nuevo León y demás normatividad que resulte aplicable.</a:t>
            </a:r>
          </a:p>
          <a:p>
            <a:pPr marL="0" indent="0" algn="just">
              <a:lnSpc>
                <a:spcPct val="107000"/>
              </a:lnSpc>
              <a:spcAft>
                <a:spcPts val="800"/>
              </a:spcAft>
              <a:buNone/>
            </a:pPr>
            <a:r>
              <a:rPr lang="es-MX" sz="4000" b="1" dirty="0">
                <a:effectLst/>
                <a:latin typeface="Palatino Linotype" panose="02040502050505030304" pitchFamily="18" charset="0"/>
                <a:ea typeface="Calibri" panose="020F0502020204030204" pitchFamily="34" charset="0"/>
                <a:cs typeface="Times New Roman" panose="02020603050405020304" pitchFamily="18" charset="0"/>
              </a:rPr>
              <a:t>Finalidad por la cual se obtienen los datos personales.</a:t>
            </a:r>
            <a:endParaRPr lang="es-MX"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s-MX" sz="4000" dirty="0">
                <a:effectLst/>
                <a:latin typeface="Palatino Linotype" panose="02040502050505030304" pitchFamily="18" charset="0"/>
                <a:ea typeface="Calibri" panose="020F0502020204030204" pitchFamily="34" charset="0"/>
                <a:cs typeface="Times New Roman" panose="02020603050405020304" pitchFamily="18" charset="0"/>
              </a:rPr>
              <a:t>Los datos personales solicitados, serán utilizados para recepción, registro, validar el ingreso de los participantes al curso, generar las constancias que acreditan que el participante finalizó el curso, elaborar informes y, mantener una comunicación efectiva en caso que exista algún inconveniente respecto al curso a impartir, asimismo se hace de su conocimiento que sus datos personales podrán ser utilizados con fines de control y estadísticos, en el cual toda aquella información que lo identifique o lo haga identificable será previamente disociada, por lo que no será posible relacionarlos con el titular.</a:t>
            </a:r>
            <a:endParaRPr lang="es-MX"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s-MX" sz="4000" b="1" dirty="0">
                <a:effectLst/>
                <a:latin typeface="Palatino Linotype" panose="02040502050505030304" pitchFamily="18" charset="0"/>
                <a:ea typeface="Calibri" panose="020F0502020204030204" pitchFamily="34" charset="0"/>
                <a:cs typeface="Times New Roman" panose="02020603050405020304" pitchFamily="18" charset="0"/>
              </a:rPr>
              <a:t>Manifestación de negativa para el Tratamiento de sus Datos Personales.</a:t>
            </a:r>
            <a:endParaRPr lang="es-MX"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s-MX" sz="4000" dirty="0">
                <a:effectLst/>
                <a:latin typeface="Palatino Linotype" panose="02040502050505030304" pitchFamily="18" charset="0"/>
                <a:ea typeface="Calibri" panose="020F0502020204030204" pitchFamily="34" charset="0"/>
                <a:cs typeface="Times New Roman" panose="02020603050405020304" pitchFamily="18" charset="0"/>
              </a:rPr>
              <a:t>Podrá manifestar la negativa de tratamiento de sus datos personales directamente en las instalaciones de la “INFONL” ubicada en Av. Constitución # 1465-1 </a:t>
            </a:r>
            <a:r>
              <a:rPr lang="es-MX" sz="4000" dirty="0" err="1">
                <a:effectLst/>
                <a:latin typeface="Palatino Linotype" panose="02040502050505030304" pitchFamily="18" charset="0"/>
                <a:ea typeface="Calibri" panose="020F0502020204030204" pitchFamily="34" charset="0"/>
                <a:cs typeface="Times New Roman" panose="02020603050405020304" pitchFamily="18" charset="0"/>
              </a:rPr>
              <a:t>Pte</a:t>
            </a:r>
            <a:r>
              <a:rPr lang="es-MX" sz="4000" dirty="0">
                <a:effectLst/>
                <a:latin typeface="Palatino Linotype" panose="02040502050505030304" pitchFamily="18" charset="0"/>
                <a:ea typeface="Calibri" panose="020F0502020204030204" pitchFamily="34" charset="0"/>
                <a:cs typeface="Times New Roman" panose="02020603050405020304" pitchFamily="18" charset="0"/>
              </a:rPr>
              <a:t>, zona centro del Municipio de Monterrey con Código Postal 64000 o por medio electrónico en el correo </a:t>
            </a:r>
            <a:r>
              <a:rPr lang="es-MX" sz="4000" u="sng" dirty="0">
                <a:solidFill>
                  <a:srgbClr val="0563C1"/>
                </a:solidFill>
                <a:effectLst/>
                <a:latin typeface="Palatino Linotype" panose="02040502050505030304" pitchFamily="18" charset="0"/>
                <a:ea typeface="Calibri" panose="020F0502020204030204" pitchFamily="34" charset="0"/>
                <a:cs typeface="Times New Roman" panose="02020603050405020304" pitchFamily="18" charset="0"/>
                <a:hlinkClick r:id="rId2"/>
              </a:rPr>
              <a:t>ut@infonl.mx</a:t>
            </a:r>
            <a:endParaRPr lang="es-MX"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MX" sz="4000" b="1" dirty="0">
                <a:effectLst/>
                <a:latin typeface="Palatino Linotype" panose="02040502050505030304" pitchFamily="18" charset="0"/>
                <a:ea typeface="Calibri" panose="020F0502020204030204" pitchFamily="34" charset="0"/>
                <a:cs typeface="Times New Roman" panose="02020603050405020304" pitchFamily="18" charset="0"/>
              </a:rPr>
              <a:t>Transferencia de datos personales;</a:t>
            </a:r>
            <a:endParaRPr lang="es-MX"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s-MX" sz="4000" dirty="0">
                <a:effectLst/>
                <a:latin typeface="Palatino Linotype" panose="02040502050505030304" pitchFamily="18" charset="0"/>
                <a:ea typeface="Calibri" panose="020F0502020204030204" pitchFamily="34" charset="0"/>
                <a:cs typeface="Times New Roman" panose="02020603050405020304" pitchFamily="18" charset="0"/>
              </a:rPr>
              <a:t>Se informa que no se realizarán transferencias de datos personales, salvo aquéllas que sean necesarias para atender requerimientos de información de una autoridad competente, que estén debidamente fundados y motivados.</a:t>
            </a:r>
            <a:endParaRPr lang="es-MX"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s-ES_tradnl" sz="4000" b="1" dirty="0">
                <a:effectLst/>
                <a:latin typeface="Palatino Linotype" panose="02040502050505030304" pitchFamily="18" charset="0"/>
                <a:ea typeface="Calibri" panose="020F0502020204030204" pitchFamily="34" charset="0"/>
                <a:cs typeface="Times New Roman" panose="02020603050405020304" pitchFamily="18" charset="0"/>
              </a:rPr>
              <a:t>Mecanismos para el ejercicio de los derechos ARCO;</a:t>
            </a:r>
            <a:endParaRPr lang="es-MX"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s-MX" sz="4000" dirty="0">
                <a:solidFill>
                  <a:srgbClr val="000000"/>
                </a:solidFill>
                <a:effectLst/>
                <a:latin typeface="Palatino Linotype" panose="02040502050505030304" pitchFamily="18" charset="0"/>
                <a:ea typeface="Calibri" panose="020F0502020204030204" pitchFamily="34" charset="0"/>
                <a:cs typeface="Times New Roman" panose="02020603050405020304" pitchFamily="18" charset="0"/>
              </a:rPr>
              <a:t>Es de suma importancia mencionar que Usted cuenta con la posibilidad de ejercer en todo momento sus derechos ARCO, acrónimo de Acceso, Rectificación, Cancelación y Oposición, así como el de portabilidad de los datos, ya sea por su propia cuenta o por medio de su representante legal, </a:t>
            </a:r>
            <a:r>
              <a:rPr lang="es-ES_tradnl" sz="4000" dirty="0">
                <a:effectLst/>
                <a:latin typeface="Palatino Linotype" panose="02040502050505030304" pitchFamily="18" charset="0"/>
                <a:ea typeface="Calibri" panose="020F0502020204030204" pitchFamily="34" charset="0"/>
                <a:cs typeface="Times New Roman" panose="02020603050405020304" pitchFamily="18" charset="0"/>
              </a:rPr>
              <a:t>presentando una solicitud de derechos ARCO especificando el derecho que desea ejercer, pudiendo acudir directamente ante la Unidad de Transparencia de este Instituto, el cual tiene su domicilio en Avenida Constitución 1465-1, colonia Centro, C.P. 64000, Monterrey, Nuevo León, así como por correo electrónico o bien, a través de la Plataforma Nacional de Transparencia (</a:t>
            </a:r>
            <a:r>
              <a:rPr lang="es-ES_tradnl" sz="4000" u="sng" dirty="0">
                <a:solidFill>
                  <a:srgbClr val="0563C1"/>
                </a:solidFill>
                <a:effectLst/>
                <a:latin typeface="Palatino Linotype" panose="02040502050505030304" pitchFamily="18" charset="0"/>
                <a:ea typeface="Calibri" panose="020F0502020204030204" pitchFamily="34" charset="0"/>
                <a:cs typeface="Times New Roman" panose="02020603050405020304" pitchFamily="18" charset="0"/>
                <a:hlinkClick r:id="rId3"/>
              </a:rPr>
              <a:t>http://www.plataformadetransparencia.org.mx/</a:t>
            </a:r>
            <a:r>
              <a:rPr lang="es-ES_tradnl" sz="4000" dirty="0">
                <a:effectLst/>
                <a:latin typeface="Palatino Linotype" panose="02040502050505030304" pitchFamily="18" charset="0"/>
                <a:ea typeface="Calibri" panose="020F0502020204030204" pitchFamily="34" charset="0"/>
                <a:cs typeface="Times New Roman" panose="02020603050405020304" pitchFamily="18" charset="0"/>
              </a:rPr>
              <a:t>).</a:t>
            </a:r>
            <a:endParaRPr lang="es-MX"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s-ES_tradnl" sz="4000" b="1" dirty="0">
                <a:effectLst/>
                <a:latin typeface="Palatino Linotype" panose="02040502050505030304" pitchFamily="18" charset="0"/>
                <a:ea typeface="Calibri" panose="020F0502020204030204" pitchFamily="34" charset="0"/>
                <a:cs typeface="Times New Roman" panose="02020603050405020304" pitchFamily="18" charset="0"/>
              </a:rPr>
              <a:t>Cambios en el aviso de privacidad</a:t>
            </a:r>
            <a:r>
              <a:rPr lang="es-MX" sz="4000" dirty="0">
                <a:effectLst/>
                <a:latin typeface="Palatino Linotype" panose="02040502050505030304" pitchFamily="18" charset="0"/>
                <a:ea typeface="Calibri" panose="020F0502020204030204" pitchFamily="34" charset="0"/>
                <a:cs typeface="Times New Roman" panose="02020603050405020304" pitchFamily="18" charset="0"/>
              </a:rPr>
              <a:t>En caso de que exista un cambio en el aviso de privacidad, nos comprometemos a mantenerlo informado sobre el mismo, ello a través del enlace </a:t>
            </a:r>
            <a:r>
              <a:rPr lang="es-MX" sz="4000" u="sng" dirty="0">
                <a:solidFill>
                  <a:srgbClr val="0563C1"/>
                </a:solidFill>
                <a:effectLst/>
                <a:latin typeface="Palatino Linotype" panose="02040502050505030304" pitchFamily="18" charset="0"/>
                <a:ea typeface="Calibri" panose="020F0502020204030204" pitchFamily="34" charset="0"/>
                <a:cs typeface="Times New Roman" panose="02020603050405020304" pitchFamily="18" charset="0"/>
                <a:hlinkClick r:id="rId4"/>
              </a:rPr>
              <a:t>cambios en el aviso de privacidad</a:t>
            </a:r>
            <a:r>
              <a:rPr lang="es-MX" sz="4000" dirty="0">
                <a:effectLst/>
                <a:latin typeface="Palatino Linotype" panose="02040502050505030304" pitchFamily="18" charset="0"/>
                <a:ea typeface="Calibri" panose="020F0502020204030204" pitchFamily="34" charset="0"/>
                <a:cs typeface="Times New Roman" panose="02020603050405020304" pitchFamily="18" charset="0"/>
              </a:rPr>
              <a:t>, o bien, de manera presencial en nuestras instalaciones. Le informamos que usted puede encontrar más información relativa a la Protección de los Datos Personales en la página de internet </a:t>
            </a:r>
            <a:r>
              <a:rPr lang="es-MX" sz="4000" u="sng" dirty="0">
                <a:solidFill>
                  <a:srgbClr val="0563C1"/>
                </a:solidFill>
                <a:effectLst/>
                <a:latin typeface="Palatino Linotype" panose="02040502050505030304" pitchFamily="18" charset="0"/>
                <a:ea typeface="Calibri" panose="020F0502020204030204" pitchFamily="34" charset="0"/>
                <a:cs typeface="Times New Roman" panose="02020603050405020304" pitchFamily="18" charset="0"/>
                <a:hlinkClick r:id="rId5"/>
              </a:rPr>
              <a:t>https://infonl.mx/proteccion-de-datos-personales/</a:t>
            </a:r>
            <a:r>
              <a:rPr lang="es-MX" sz="4000" dirty="0">
                <a:effectLst/>
                <a:latin typeface="Palatino Linotype" panose="02040502050505030304" pitchFamily="18" charset="0"/>
                <a:ea typeface="Calibri" panose="020F0502020204030204" pitchFamily="34" charset="0"/>
                <a:cs typeface="Times New Roman" panose="02020603050405020304" pitchFamily="18" charset="0"/>
              </a:rPr>
              <a:t>. </a:t>
            </a:r>
            <a:endParaRPr lang="es-MX" sz="40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spTree>
    <p:extLst>
      <p:ext uri="{BB962C8B-B14F-4D97-AF65-F5344CB8AC3E}">
        <p14:creationId xmlns:p14="http://schemas.microsoft.com/office/powerpoint/2010/main" val="2826233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8C4BFECB-28CD-50FA-6DC3-0E433C51A84A}"/>
              </a:ext>
            </a:extLst>
          </p:cNvPr>
          <p:cNvSpPr>
            <a:spLocks noGrp="1"/>
          </p:cNvSpPr>
          <p:nvPr>
            <p:ph type="title"/>
          </p:nvPr>
        </p:nvSpPr>
        <p:spPr>
          <a:xfrm>
            <a:off x="3918857" y="191988"/>
            <a:ext cx="3921276" cy="667139"/>
          </a:xfrm>
        </p:spPr>
        <p:txBody>
          <a:bodyPr>
            <a:normAutofit/>
          </a:bodyPr>
          <a:lstStyle/>
          <a:p>
            <a:r>
              <a:rPr lang="es-MX" sz="2600" b="1" dirty="0">
                <a:solidFill>
                  <a:schemeClr val="bg1">
                    <a:lumMod val="95000"/>
                  </a:schemeClr>
                </a:solidFill>
              </a:rPr>
              <a:t>PRINCIPIO DE FINALIDAD</a:t>
            </a:r>
          </a:p>
        </p:txBody>
      </p:sp>
      <p:graphicFrame>
        <p:nvGraphicFramePr>
          <p:cNvPr id="7" name="Marcador de contenido 6">
            <a:extLst>
              <a:ext uri="{FF2B5EF4-FFF2-40B4-BE49-F238E27FC236}">
                <a16:creationId xmlns:a16="http://schemas.microsoft.com/office/drawing/2014/main" id="{7049C4D7-D6A6-50C3-9EC8-01A36C7344DC}"/>
              </a:ext>
            </a:extLst>
          </p:cNvPr>
          <p:cNvGraphicFramePr>
            <a:graphicFrameLocks noGrp="1"/>
          </p:cNvGraphicFramePr>
          <p:nvPr>
            <p:ph idx="1"/>
            <p:extLst>
              <p:ext uri="{D42A27DB-BD31-4B8C-83A1-F6EECF244321}">
                <p14:modId xmlns:p14="http://schemas.microsoft.com/office/powerpoint/2010/main" val="2925662510"/>
              </p:ext>
            </p:extLst>
          </p:nvPr>
        </p:nvGraphicFramePr>
        <p:xfrm>
          <a:off x="1066800" y="4041834"/>
          <a:ext cx="7450138" cy="1819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a:extLst>
              <a:ext uri="{FF2B5EF4-FFF2-40B4-BE49-F238E27FC236}">
                <a16:creationId xmlns:a16="http://schemas.microsoft.com/office/drawing/2014/main" id="{99D80A2D-8BA4-6950-9EF8-4A0F7461BAA7}"/>
              </a:ext>
            </a:extLst>
          </p:cNvPr>
          <p:cNvPicPr>
            <a:picLocks noChangeAspect="1"/>
          </p:cNvPicPr>
          <p:nvPr/>
        </p:nvPicPr>
        <p:blipFill>
          <a:blip r:embed="rId7"/>
          <a:stretch>
            <a:fillRect/>
          </a:stretch>
        </p:blipFill>
        <p:spPr>
          <a:xfrm>
            <a:off x="2946399" y="1337733"/>
            <a:ext cx="4131733" cy="2620194"/>
          </a:xfrm>
          <a:prstGeom prst="rect">
            <a:avLst/>
          </a:prstGeom>
        </p:spPr>
      </p:pic>
    </p:spTree>
    <p:extLst>
      <p:ext uri="{BB962C8B-B14F-4D97-AF65-F5344CB8AC3E}">
        <p14:creationId xmlns:p14="http://schemas.microsoft.com/office/powerpoint/2010/main" val="4241332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4AA4F763-B705-37CC-BCDA-3C5799462E09}"/>
              </a:ext>
            </a:extLst>
          </p:cNvPr>
          <p:cNvPicPr>
            <a:picLocks noChangeAspect="1"/>
          </p:cNvPicPr>
          <p:nvPr/>
        </p:nvPicPr>
        <p:blipFill>
          <a:blip r:embed="rId2"/>
          <a:stretch>
            <a:fillRect/>
          </a:stretch>
        </p:blipFill>
        <p:spPr>
          <a:xfrm>
            <a:off x="3203431" y="950443"/>
            <a:ext cx="3176876" cy="3176876"/>
          </a:xfrm>
          <a:prstGeom prst="rect">
            <a:avLst/>
          </a:prstGeom>
        </p:spPr>
      </p:pic>
      <p:sp>
        <p:nvSpPr>
          <p:cNvPr id="7" name="Título 1">
            <a:extLst>
              <a:ext uri="{FF2B5EF4-FFF2-40B4-BE49-F238E27FC236}">
                <a16:creationId xmlns:a16="http://schemas.microsoft.com/office/drawing/2014/main" id="{EE67945D-07B3-3EEE-8E8C-86FBC7961AE1}"/>
              </a:ext>
            </a:extLst>
          </p:cNvPr>
          <p:cNvSpPr txBox="1">
            <a:spLocks/>
          </p:cNvSpPr>
          <p:nvPr/>
        </p:nvSpPr>
        <p:spPr>
          <a:xfrm>
            <a:off x="3918857" y="191988"/>
            <a:ext cx="3191069" cy="667139"/>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600" b="1" dirty="0">
              <a:solidFill>
                <a:schemeClr val="bg1">
                  <a:lumMod val="95000"/>
                </a:schemeClr>
              </a:solidFill>
            </a:endParaRPr>
          </a:p>
        </p:txBody>
      </p:sp>
      <p:sp>
        <p:nvSpPr>
          <p:cNvPr id="8" name="Título 1">
            <a:extLst>
              <a:ext uri="{FF2B5EF4-FFF2-40B4-BE49-F238E27FC236}">
                <a16:creationId xmlns:a16="http://schemas.microsoft.com/office/drawing/2014/main" id="{412A0083-ACB2-00FE-F5B7-2E2C5BE844EB}"/>
              </a:ext>
            </a:extLst>
          </p:cNvPr>
          <p:cNvSpPr txBox="1">
            <a:spLocks/>
          </p:cNvSpPr>
          <p:nvPr/>
        </p:nvSpPr>
        <p:spPr>
          <a:xfrm>
            <a:off x="3393924" y="284063"/>
            <a:ext cx="3191069" cy="667139"/>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s-MX" sz="2600" b="1" dirty="0">
                <a:solidFill>
                  <a:schemeClr val="bg1">
                    <a:lumMod val="95000"/>
                  </a:schemeClr>
                </a:solidFill>
              </a:rPr>
              <a:t>PRINCIPIO DE LICITUD</a:t>
            </a:r>
          </a:p>
        </p:txBody>
      </p:sp>
      <p:graphicFrame>
        <p:nvGraphicFramePr>
          <p:cNvPr id="9" name="Marcador de contenido 6">
            <a:extLst>
              <a:ext uri="{FF2B5EF4-FFF2-40B4-BE49-F238E27FC236}">
                <a16:creationId xmlns:a16="http://schemas.microsoft.com/office/drawing/2014/main" id="{E3B44F59-D9E5-D4E7-C9D2-F01EBAA318EA}"/>
              </a:ext>
            </a:extLst>
          </p:cNvPr>
          <p:cNvGraphicFramePr>
            <a:graphicFrameLocks/>
          </p:cNvGraphicFramePr>
          <p:nvPr>
            <p:extLst>
              <p:ext uri="{D42A27DB-BD31-4B8C-83A1-F6EECF244321}">
                <p14:modId xmlns:p14="http://schemas.microsoft.com/office/powerpoint/2010/main" val="215547617"/>
              </p:ext>
            </p:extLst>
          </p:nvPr>
        </p:nvGraphicFramePr>
        <p:xfrm>
          <a:off x="1066800" y="4041834"/>
          <a:ext cx="7450138" cy="1819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8632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90B1EA2-FCFA-26FF-2E06-8A6933464FE3}"/>
              </a:ext>
            </a:extLst>
          </p:cNvPr>
          <p:cNvSpPr txBox="1">
            <a:spLocks noGrp="1"/>
          </p:cNvSpPr>
          <p:nvPr>
            <p:ph type="title"/>
          </p:nvPr>
        </p:nvSpPr>
        <p:spPr>
          <a:xfrm>
            <a:off x="2844800" y="270933"/>
            <a:ext cx="4857750" cy="556155"/>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s-MX" sz="2600" b="1" dirty="0">
                <a:solidFill>
                  <a:schemeClr val="bg1">
                    <a:lumMod val="95000"/>
                  </a:schemeClr>
                </a:solidFill>
              </a:rPr>
              <a:t>PRINCIPIO DE LEALTAD</a:t>
            </a:r>
          </a:p>
        </p:txBody>
      </p:sp>
      <p:sp>
        <p:nvSpPr>
          <p:cNvPr id="13" name="Rectángulo 12">
            <a:extLst>
              <a:ext uri="{FF2B5EF4-FFF2-40B4-BE49-F238E27FC236}">
                <a16:creationId xmlns:a16="http://schemas.microsoft.com/office/drawing/2014/main" id="{14BACA84-0BBE-7635-2641-15761F85FE60}"/>
              </a:ext>
            </a:extLst>
          </p:cNvPr>
          <p:cNvSpPr/>
          <p:nvPr/>
        </p:nvSpPr>
        <p:spPr>
          <a:xfrm>
            <a:off x="1903228" y="1637414"/>
            <a:ext cx="6230679" cy="156298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El responsable no deberá obtener y tratar datos personales, a través de </a:t>
            </a:r>
            <a:r>
              <a:rPr lang="es-ES" u="sng" dirty="0">
                <a:solidFill>
                  <a:schemeClr val="tx1"/>
                </a:solidFill>
              </a:rPr>
              <a:t>medios engañosos o fraudulentos</a:t>
            </a:r>
            <a:r>
              <a:rPr lang="es-ES" dirty="0">
                <a:solidFill>
                  <a:schemeClr val="tx1"/>
                </a:solidFill>
              </a:rPr>
              <a:t>, privilegiando la protección de los intereses del titular y la expectativa razonable de privacidad.</a:t>
            </a:r>
            <a:endParaRPr lang="es-MX" dirty="0">
              <a:solidFill>
                <a:schemeClr val="tx1"/>
              </a:solidFill>
            </a:endParaRPr>
          </a:p>
        </p:txBody>
      </p:sp>
      <p:sp>
        <p:nvSpPr>
          <p:cNvPr id="14" name="Rectángulo 13">
            <a:extLst>
              <a:ext uri="{FF2B5EF4-FFF2-40B4-BE49-F238E27FC236}">
                <a16:creationId xmlns:a16="http://schemas.microsoft.com/office/drawing/2014/main" id="{ECB872C3-8FC9-1B7E-4657-56A0711D4A19}"/>
              </a:ext>
            </a:extLst>
          </p:cNvPr>
          <p:cNvSpPr/>
          <p:nvPr/>
        </p:nvSpPr>
        <p:spPr>
          <a:xfrm>
            <a:off x="944527" y="3482163"/>
            <a:ext cx="2642190" cy="264219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I. Medie dolo, mala fe o negligencia en el tratamiento de datos personales que lleve a cabo</a:t>
            </a:r>
            <a:endParaRPr lang="es-MX" dirty="0">
              <a:solidFill>
                <a:schemeClr val="tx1"/>
              </a:solidFill>
            </a:endParaRPr>
          </a:p>
        </p:txBody>
      </p:sp>
      <p:sp>
        <p:nvSpPr>
          <p:cNvPr id="15" name="Rectángulo 14">
            <a:extLst>
              <a:ext uri="{FF2B5EF4-FFF2-40B4-BE49-F238E27FC236}">
                <a16:creationId xmlns:a16="http://schemas.microsoft.com/office/drawing/2014/main" id="{27B12FDE-F859-0633-BED9-D224D018E83C}"/>
              </a:ext>
            </a:extLst>
          </p:cNvPr>
          <p:cNvSpPr/>
          <p:nvPr/>
        </p:nvSpPr>
        <p:spPr>
          <a:xfrm>
            <a:off x="3740888" y="3482163"/>
            <a:ext cx="2555358" cy="264219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II. Realice un tratamiento de datos personales que dé lugar a una discriminación injusta o arbitraria contra el titular</a:t>
            </a:r>
            <a:endParaRPr lang="es-MX" dirty="0">
              <a:solidFill>
                <a:schemeClr val="tx1"/>
              </a:solidFill>
            </a:endParaRPr>
          </a:p>
        </p:txBody>
      </p:sp>
      <p:sp>
        <p:nvSpPr>
          <p:cNvPr id="16" name="Rectángulo 15">
            <a:extLst>
              <a:ext uri="{FF2B5EF4-FFF2-40B4-BE49-F238E27FC236}">
                <a16:creationId xmlns:a16="http://schemas.microsoft.com/office/drawing/2014/main" id="{D0B1C4DE-F177-AF2D-FC92-33AABF4290E2}"/>
              </a:ext>
            </a:extLst>
          </p:cNvPr>
          <p:cNvSpPr/>
          <p:nvPr/>
        </p:nvSpPr>
        <p:spPr>
          <a:xfrm>
            <a:off x="6450417" y="3482163"/>
            <a:ext cx="2555358" cy="264219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III. Vulnere la expectativa razonable de protección de datos personales.</a:t>
            </a:r>
            <a:endParaRPr lang="es-MX" dirty="0">
              <a:solidFill>
                <a:schemeClr val="tx1"/>
              </a:solidFill>
            </a:endParaRPr>
          </a:p>
        </p:txBody>
      </p:sp>
    </p:spTree>
    <p:extLst>
      <p:ext uri="{BB962C8B-B14F-4D97-AF65-F5344CB8AC3E}">
        <p14:creationId xmlns:p14="http://schemas.microsoft.com/office/powerpoint/2010/main" val="751048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424AB700-20FC-05A9-8DEC-9535F9D923B5}"/>
              </a:ext>
            </a:extLst>
          </p:cNvPr>
          <p:cNvSpPr txBox="1">
            <a:spLocks noGrp="1"/>
          </p:cNvSpPr>
          <p:nvPr>
            <p:ph type="title"/>
          </p:nvPr>
        </p:nvSpPr>
        <p:spPr>
          <a:xfrm>
            <a:off x="2844800" y="270933"/>
            <a:ext cx="4857750" cy="556155"/>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s-MX" sz="2600" b="1" dirty="0">
                <a:solidFill>
                  <a:schemeClr val="bg1">
                    <a:lumMod val="95000"/>
                  </a:schemeClr>
                </a:solidFill>
              </a:rPr>
              <a:t>PRINCIPIO DE CALIDAD</a:t>
            </a:r>
          </a:p>
        </p:txBody>
      </p:sp>
      <p:sp>
        <p:nvSpPr>
          <p:cNvPr id="7" name="Rectángulo 6">
            <a:extLst>
              <a:ext uri="{FF2B5EF4-FFF2-40B4-BE49-F238E27FC236}">
                <a16:creationId xmlns:a16="http://schemas.microsoft.com/office/drawing/2014/main" id="{141CB9DD-FB45-D960-CB54-3B6E40BA8281}"/>
              </a:ext>
            </a:extLst>
          </p:cNvPr>
          <p:cNvSpPr/>
          <p:nvPr/>
        </p:nvSpPr>
        <p:spPr>
          <a:xfrm>
            <a:off x="1445734" y="3724642"/>
            <a:ext cx="3338917" cy="234654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El responsable deberá adoptar las medidas necesarias para mantener </a:t>
            </a:r>
            <a:r>
              <a:rPr lang="es-ES" u="sng" dirty="0">
                <a:solidFill>
                  <a:schemeClr val="tx1"/>
                </a:solidFill>
              </a:rPr>
              <a:t>exactos, completos, correctos y actualizados </a:t>
            </a:r>
            <a:r>
              <a:rPr lang="es-ES" dirty="0">
                <a:solidFill>
                  <a:schemeClr val="tx1"/>
                </a:solidFill>
              </a:rPr>
              <a:t>los datos personales en su posesión, a fin de que no se altere la veracidad de éstos.</a:t>
            </a:r>
            <a:endParaRPr lang="es-MX" dirty="0">
              <a:solidFill>
                <a:schemeClr val="tx1"/>
              </a:solidFill>
            </a:endParaRPr>
          </a:p>
        </p:txBody>
      </p:sp>
      <p:sp>
        <p:nvSpPr>
          <p:cNvPr id="8" name="Rectángulo 7">
            <a:extLst>
              <a:ext uri="{FF2B5EF4-FFF2-40B4-BE49-F238E27FC236}">
                <a16:creationId xmlns:a16="http://schemas.microsoft.com/office/drawing/2014/main" id="{C982F67D-3AF1-1A7B-FEC3-20175383EDBF}"/>
              </a:ext>
            </a:extLst>
          </p:cNvPr>
          <p:cNvSpPr/>
          <p:nvPr/>
        </p:nvSpPr>
        <p:spPr>
          <a:xfrm>
            <a:off x="5273454" y="3724642"/>
            <a:ext cx="3338918" cy="23465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Se presume que se cumple con la calidad en los datos personales cuando éstos </a:t>
            </a:r>
            <a:r>
              <a:rPr lang="es-ES" b="1" u="sng" dirty="0"/>
              <a:t>son proporcionados directamente por el titular </a:t>
            </a:r>
            <a:r>
              <a:rPr lang="es-ES" b="1" dirty="0"/>
              <a:t>y hasta que éste no manifieste y acredite lo contrario.</a:t>
            </a:r>
            <a:endParaRPr lang="es-MX" b="1" dirty="0"/>
          </a:p>
        </p:txBody>
      </p:sp>
      <p:pic>
        <p:nvPicPr>
          <p:cNvPr id="9" name="Imagen 8">
            <a:extLst>
              <a:ext uri="{FF2B5EF4-FFF2-40B4-BE49-F238E27FC236}">
                <a16:creationId xmlns:a16="http://schemas.microsoft.com/office/drawing/2014/main" id="{19E66589-2DCD-3EF4-1DBC-20CD42103BBA}"/>
              </a:ext>
            </a:extLst>
          </p:cNvPr>
          <p:cNvPicPr>
            <a:picLocks noChangeAspect="1"/>
          </p:cNvPicPr>
          <p:nvPr/>
        </p:nvPicPr>
        <p:blipFill>
          <a:blip r:embed="rId2"/>
          <a:stretch>
            <a:fillRect/>
          </a:stretch>
        </p:blipFill>
        <p:spPr>
          <a:xfrm>
            <a:off x="3710468" y="1190847"/>
            <a:ext cx="2346546" cy="2346546"/>
          </a:xfrm>
          <a:prstGeom prst="rect">
            <a:avLst/>
          </a:prstGeom>
        </p:spPr>
      </p:pic>
    </p:spTree>
    <p:extLst>
      <p:ext uri="{BB962C8B-B14F-4D97-AF65-F5344CB8AC3E}">
        <p14:creationId xmlns:p14="http://schemas.microsoft.com/office/powerpoint/2010/main" val="2030246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C00766-626F-2B22-0C5E-D3484556459E}"/>
              </a:ext>
            </a:extLst>
          </p:cNvPr>
          <p:cNvSpPr>
            <a:spLocks noGrp="1"/>
          </p:cNvSpPr>
          <p:nvPr>
            <p:ph type="title"/>
          </p:nvPr>
        </p:nvSpPr>
        <p:spPr>
          <a:xfrm>
            <a:off x="3657600" y="365127"/>
            <a:ext cx="4857750" cy="461962"/>
          </a:xfrm>
        </p:spPr>
        <p:txBody>
          <a:bodyPr>
            <a:normAutofit fontScale="90000"/>
          </a:bodyPr>
          <a:lstStyle/>
          <a:p>
            <a:endParaRPr lang="es-MX" dirty="0"/>
          </a:p>
        </p:txBody>
      </p:sp>
      <p:sp>
        <p:nvSpPr>
          <p:cNvPr id="4" name="Marcador de contenido 3">
            <a:extLst>
              <a:ext uri="{FF2B5EF4-FFF2-40B4-BE49-F238E27FC236}">
                <a16:creationId xmlns:a16="http://schemas.microsoft.com/office/drawing/2014/main" id="{87AA9C63-5DAA-03FD-AF12-EDCEA18076B4}"/>
              </a:ext>
            </a:extLst>
          </p:cNvPr>
          <p:cNvSpPr>
            <a:spLocks noGrp="1"/>
          </p:cNvSpPr>
          <p:nvPr>
            <p:ph idx="1"/>
          </p:nvPr>
        </p:nvSpPr>
        <p:spPr>
          <a:xfrm>
            <a:off x="946298" y="4189227"/>
            <a:ext cx="7569052" cy="19877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El responsable sólo deberá tratar los datos personales que resulten adecuados, relevantes y estrictamente necesarios para la finalidad que justifica su tratamiento.</a:t>
            </a:r>
            <a:endParaRPr lang="es-MX" dirty="0">
              <a:solidFill>
                <a:schemeClr val="tx1"/>
              </a:solidFill>
            </a:endParaRPr>
          </a:p>
        </p:txBody>
      </p:sp>
      <p:sp>
        <p:nvSpPr>
          <p:cNvPr id="5" name="Título 1">
            <a:extLst>
              <a:ext uri="{FF2B5EF4-FFF2-40B4-BE49-F238E27FC236}">
                <a16:creationId xmlns:a16="http://schemas.microsoft.com/office/drawing/2014/main" id="{5F964575-A807-5F81-5109-1FE1BC6C2ACF}"/>
              </a:ext>
            </a:extLst>
          </p:cNvPr>
          <p:cNvSpPr txBox="1">
            <a:spLocks/>
          </p:cNvSpPr>
          <p:nvPr/>
        </p:nvSpPr>
        <p:spPr>
          <a:xfrm>
            <a:off x="2844800" y="270933"/>
            <a:ext cx="4857750" cy="556155"/>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s-MX" sz="2600" b="1" dirty="0">
                <a:solidFill>
                  <a:schemeClr val="bg1">
                    <a:lumMod val="95000"/>
                  </a:schemeClr>
                </a:solidFill>
              </a:rPr>
              <a:t>PRINCIPIO DE PROPORCIONALIDAD</a:t>
            </a:r>
          </a:p>
        </p:txBody>
      </p:sp>
      <p:pic>
        <p:nvPicPr>
          <p:cNvPr id="6" name="Imagen 5">
            <a:extLst>
              <a:ext uri="{FF2B5EF4-FFF2-40B4-BE49-F238E27FC236}">
                <a16:creationId xmlns:a16="http://schemas.microsoft.com/office/drawing/2014/main" id="{98E43A96-6965-5EEE-A797-9B125EF6AC60}"/>
              </a:ext>
            </a:extLst>
          </p:cNvPr>
          <p:cNvPicPr>
            <a:picLocks noChangeAspect="1"/>
          </p:cNvPicPr>
          <p:nvPr/>
        </p:nvPicPr>
        <p:blipFill>
          <a:blip r:embed="rId2"/>
          <a:stretch>
            <a:fillRect/>
          </a:stretch>
        </p:blipFill>
        <p:spPr>
          <a:xfrm>
            <a:off x="2844800" y="1622350"/>
            <a:ext cx="3850315" cy="2566877"/>
          </a:xfrm>
          <a:prstGeom prst="rect">
            <a:avLst/>
          </a:prstGeom>
        </p:spPr>
      </p:pic>
    </p:spTree>
    <p:extLst>
      <p:ext uri="{BB962C8B-B14F-4D97-AF65-F5344CB8AC3E}">
        <p14:creationId xmlns:p14="http://schemas.microsoft.com/office/powerpoint/2010/main" val="737692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E36210B-056D-A6C9-80EA-17ACDB32768B}"/>
              </a:ext>
            </a:extLst>
          </p:cNvPr>
          <p:cNvSpPr>
            <a:spLocks noGrp="1"/>
          </p:cNvSpPr>
          <p:nvPr>
            <p:ph type="title"/>
          </p:nvPr>
        </p:nvSpPr>
        <p:spPr>
          <a:xfrm>
            <a:off x="2743200" y="365127"/>
            <a:ext cx="5772150" cy="461962"/>
          </a:xfrm>
        </p:spPr>
        <p:txBody>
          <a:bodyPr>
            <a:normAutofit fontScale="90000"/>
          </a:bodyPr>
          <a:lstStyle/>
          <a:p>
            <a:r>
              <a:rPr lang="es-MX" sz="3600" b="1" dirty="0">
                <a:solidFill>
                  <a:schemeClr val="bg1">
                    <a:lumMod val="95000"/>
                  </a:schemeClr>
                </a:solidFill>
              </a:rPr>
              <a:t>PRINCIPIO DE  </a:t>
            </a:r>
            <a:r>
              <a:rPr lang="es-MX" b="1" dirty="0">
                <a:solidFill>
                  <a:schemeClr val="bg1"/>
                </a:solidFill>
              </a:rPr>
              <a:t>RESPONSABILIDAD</a:t>
            </a:r>
          </a:p>
        </p:txBody>
      </p:sp>
      <p:sp>
        <p:nvSpPr>
          <p:cNvPr id="5" name="Marcador de contenido 3">
            <a:extLst>
              <a:ext uri="{FF2B5EF4-FFF2-40B4-BE49-F238E27FC236}">
                <a16:creationId xmlns:a16="http://schemas.microsoft.com/office/drawing/2014/main" id="{A8A4515D-F95E-4A23-761F-226A6EACFA63}"/>
              </a:ext>
            </a:extLst>
          </p:cNvPr>
          <p:cNvSpPr>
            <a:spLocks noGrp="1"/>
          </p:cNvSpPr>
          <p:nvPr>
            <p:ph idx="1"/>
          </p:nvPr>
        </p:nvSpPr>
        <p:spPr>
          <a:xfrm>
            <a:off x="1297172" y="1095153"/>
            <a:ext cx="7569052" cy="90376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s-ES" dirty="0">
                <a:solidFill>
                  <a:schemeClr val="tx1"/>
                </a:solidFill>
              </a:rPr>
              <a:t>Destinar recursos autorizados para tal fin para la instrumentación de programas y políticas de protección de datos personales</a:t>
            </a:r>
            <a:endParaRPr lang="es-MX" dirty="0">
              <a:solidFill>
                <a:schemeClr val="tx1"/>
              </a:solidFill>
            </a:endParaRPr>
          </a:p>
        </p:txBody>
      </p:sp>
      <p:sp>
        <p:nvSpPr>
          <p:cNvPr id="11" name="Marcador de contenido 3">
            <a:extLst>
              <a:ext uri="{FF2B5EF4-FFF2-40B4-BE49-F238E27FC236}">
                <a16:creationId xmlns:a16="http://schemas.microsoft.com/office/drawing/2014/main" id="{211DA26D-3BF7-97FD-67A0-6801F7F6FEEE}"/>
              </a:ext>
            </a:extLst>
          </p:cNvPr>
          <p:cNvSpPr txBox="1">
            <a:spLocks/>
          </p:cNvSpPr>
          <p:nvPr/>
        </p:nvSpPr>
        <p:spPr>
          <a:xfrm>
            <a:off x="1297172" y="5215270"/>
            <a:ext cx="7569052" cy="9835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50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algn="ctr"/>
            <a:r>
              <a:rPr lang="es-ES" dirty="0">
                <a:solidFill>
                  <a:schemeClr val="tx1"/>
                </a:solidFill>
              </a:rPr>
              <a:t>Diseñar, desarrollar e implementar sus políticas públicas, programas, servicios, sistemas o plataformas informáticas, aplicaciones electrónicas o cualquier otra tecnología que implique el tratamiento de datos personales, de conformidad con las disposiciones previstas en la presente Ley</a:t>
            </a:r>
            <a:endParaRPr lang="es-MX" dirty="0">
              <a:solidFill>
                <a:schemeClr val="tx1"/>
              </a:solidFill>
            </a:endParaRPr>
          </a:p>
        </p:txBody>
      </p:sp>
      <p:sp>
        <p:nvSpPr>
          <p:cNvPr id="12" name="Marcador de contenido 3">
            <a:extLst>
              <a:ext uri="{FF2B5EF4-FFF2-40B4-BE49-F238E27FC236}">
                <a16:creationId xmlns:a16="http://schemas.microsoft.com/office/drawing/2014/main" id="{6E9EC941-F0A9-2E43-3FDD-84233E43EC4D}"/>
              </a:ext>
            </a:extLst>
          </p:cNvPr>
          <p:cNvSpPr txBox="1">
            <a:spLocks/>
          </p:cNvSpPr>
          <p:nvPr/>
        </p:nvSpPr>
        <p:spPr>
          <a:xfrm>
            <a:off x="1297172" y="2123704"/>
            <a:ext cx="7569052" cy="90376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algn="ctr"/>
            <a:r>
              <a:rPr lang="es-ES" dirty="0">
                <a:solidFill>
                  <a:schemeClr val="tx1"/>
                </a:solidFill>
              </a:rPr>
              <a:t>Elaborar políticas y programas de protección de datos personales, obligatorios y exigibles al interior de la organización del responsable</a:t>
            </a:r>
            <a:endParaRPr lang="es-MX" dirty="0">
              <a:solidFill>
                <a:schemeClr val="tx1"/>
              </a:solidFill>
            </a:endParaRPr>
          </a:p>
        </p:txBody>
      </p:sp>
      <p:sp>
        <p:nvSpPr>
          <p:cNvPr id="13" name="Marcador de contenido 3">
            <a:extLst>
              <a:ext uri="{FF2B5EF4-FFF2-40B4-BE49-F238E27FC236}">
                <a16:creationId xmlns:a16="http://schemas.microsoft.com/office/drawing/2014/main" id="{3D26C848-B772-1655-3E0B-926AC170B57E}"/>
              </a:ext>
            </a:extLst>
          </p:cNvPr>
          <p:cNvSpPr txBox="1">
            <a:spLocks/>
          </p:cNvSpPr>
          <p:nvPr/>
        </p:nvSpPr>
        <p:spPr>
          <a:xfrm>
            <a:off x="1297172" y="3152256"/>
            <a:ext cx="7569052" cy="90376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algn="ctr"/>
            <a:r>
              <a:rPr lang="es-ES" dirty="0">
                <a:solidFill>
                  <a:schemeClr val="tx1"/>
                </a:solidFill>
              </a:rPr>
              <a:t>Poner en práctica un programa de capacitación y actualización del personal sobre las obligaciones y demás deberes en materia de protección de datos personales</a:t>
            </a:r>
            <a:endParaRPr lang="es-MX" dirty="0">
              <a:solidFill>
                <a:schemeClr val="tx1"/>
              </a:solidFill>
            </a:endParaRPr>
          </a:p>
        </p:txBody>
      </p:sp>
      <p:sp>
        <p:nvSpPr>
          <p:cNvPr id="14" name="Marcador de contenido 3">
            <a:extLst>
              <a:ext uri="{FF2B5EF4-FFF2-40B4-BE49-F238E27FC236}">
                <a16:creationId xmlns:a16="http://schemas.microsoft.com/office/drawing/2014/main" id="{93422F85-16E4-A76A-5975-42F9EE39035C}"/>
              </a:ext>
            </a:extLst>
          </p:cNvPr>
          <p:cNvSpPr txBox="1">
            <a:spLocks/>
          </p:cNvSpPr>
          <p:nvPr/>
        </p:nvSpPr>
        <p:spPr>
          <a:xfrm>
            <a:off x="1297172" y="4180808"/>
            <a:ext cx="7569052" cy="90376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algn="ctr"/>
            <a:r>
              <a:rPr lang="es-ES" dirty="0">
                <a:solidFill>
                  <a:schemeClr val="tx1"/>
                </a:solidFill>
              </a:rPr>
              <a:t>Revisar periódicamente las políticas y programas de seguridad de datos personales para determinar las modificaciones que se requieran</a:t>
            </a:r>
            <a:endParaRPr lang="es-MX" dirty="0">
              <a:solidFill>
                <a:schemeClr val="tx1"/>
              </a:solidFill>
            </a:endParaRPr>
          </a:p>
        </p:txBody>
      </p:sp>
    </p:spTree>
    <p:extLst>
      <p:ext uri="{BB962C8B-B14F-4D97-AF65-F5344CB8AC3E}">
        <p14:creationId xmlns:p14="http://schemas.microsoft.com/office/powerpoint/2010/main" val="2158139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7EC8BC-B3AA-0B80-4C7C-365C8885A852}"/>
              </a:ext>
            </a:extLst>
          </p:cNvPr>
          <p:cNvSpPr>
            <a:spLocks noGrp="1"/>
          </p:cNvSpPr>
          <p:nvPr>
            <p:ph type="title"/>
          </p:nvPr>
        </p:nvSpPr>
        <p:spPr>
          <a:xfrm>
            <a:off x="2218266" y="365126"/>
            <a:ext cx="7212813" cy="315911"/>
          </a:xfrm>
        </p:spPr>
        <p:txBody>
          <a:bodyPr>
            <a:noAutofit/>
          </a:bodyPr>
          <a:lstStyle/>
          <a:p>
            <a:r>
              <a:rPr lang="es-MX" sz="3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Deber de Confidencialidad, Integridad y disponibilidad</a:t>
            </a:r>
            <a:endParaRPr lang="es-MX" sz="3000" dirty="0">
              <a:solidFill>
                <a:schemeClr val="bg1"/>
              </a:solidFill>
            </a:endParaRPr>
          </a:p>
        </p:txBody>
      </p:sp>
      <p:sp>
        <p:nvSpPr>
          <p:cNvPr id="4" name="Marcador de contenido 3">
            <a:extLst>
              <a:ext uri="{FF2B5EF4-FFF2-40B4-BE49-F238E27FC236}">
                <a16:creationId xmlns:a16="http://schemas.microsoft.com/office/drawing/2014/main" id="{81EA6F08-2400-2611-0C2F-E2E843371814}"/>
              </a:ext>
            </a:extLst>
          </p:cNvPr>
          <p:cNvSpPr>
            <a:spLocks noGrp="1"/>
          </p:cNvSpPr>
          <p:nvPr>
            <p:ph idx="1"/>
          </p:nvPr>
        </p:nvSpPr>
        <p:spPr>
          <a:xfrm>
            <a:off x="1456266" y="3860800"/>
            <a:ext cx="7059083" cy="231616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s-ES" dirty="0">
                <a:solidFill>
                  <a:schemeClr val="tx1"/>
                </a:solidFill>
                <a:latin typeface="arial" panose="020B0604020202020204" pitchFamily="34" charset="0"/>
              </a:rPr>
              <a:t>L</a:t>
            </a:r>
            <a:r>
              <a:rPr lang="es-ES" b="0" i="0" dirty="0">
                <a:solidFill>
                  <a:schemeClr val="tx1"/>
                </a:solidFill>
                <a:effectLst/>
                <a:latin typeface="arial" panose="020B0604020202020204" pitchFamily="34" charset="0"/>
              </a:rPr>
              <a:t>a </a:t>
            </a:r>
            <a:r>
              <a:rPr lang="es-ES" b="1" i="0" u="sng" dirty="0">
                <a:solidFill>
                  <a:schemeClr val="tx1"/>
                </a:solidFill>
                <a:effectLst/>
                <a:latin typeface="arial" panose="020B0604020202020204" pitchFamily="34" charset="0"/>
              </a:rPr>
              <a:t>confidencialidad</a:t>
            </a:r>
            <a:r>
              <a:rPr lang="es-ES" b="0" i="0" dirty="0">
                <a:solidFill>
                  <a:schemeClr val="tx1"/>
                </a:solidFill>
                <a:effectLst/>
                <a:latin typeface="arial" panose="020B0604020202020204" pitchFamily="34" charset="0"/>
              </a:rPr>
              <a:t> es un conjunto de reglas que limita el acceso a la información</a:t>
            </a:r>
            <a:r>
              <a:rPr lang="es-ES" dirty="0">
                <a:solidFill>
                  <a:schemeClr val="tx1"/>
                </a:solidFill>
                <a:latin typeface="arial" panose="020B0604020202020204" pitchFamily="34" charset="0"/>
              </a:rPr>
              <a:t>.</a:t>
            </a:r>
            <a:endParaRPr lang="es-ES" b="0" i="0" dirty="0">
              <a:solidFill>
                <a:schemeClr val="tx1"/>
              </a:solidFill>
              <a:effectLst/>
              <a:latin typeface="arial" panose="020B0604020202020204" pitchFamily="34" charset="0"/>
            </a:endParaRPr>
          </a:p>
          <a:p>
            <a:pPr algn="ctr"/>
            <a:r>
              <a:rPr lang="es-ES" dirty="0">
                <a:solidFill>
                  <a:schemeClr val="tx1"/>
                </a:solidFill>
                <a:latin typeface="arial" panose="020B0604020202020204" pitchFamily="34" charset="0"/>
              </a:rPr>
              <a:t>L</a:t>
            </a:r>
            <a:r>
              <a:rPr lang="es-ES" b="0" i="0" dirty="0">
                <a:solidFill>
                  <a:schemeClr val="tx1"/>
                </a:solidFill>
                <a:effectLst/>
                <a:latin typeface="arial" panose="020B0604020202020204" pitchFamily="34" charset="0"/>
              </a:rPr>
              <a:t>a </a:t>
            </a:r>
            <a:r>
              <a:rPr lang="es-ES" b="1" i="0" u="sng" dirty="0">
                <a:solidFill>
                  <a:schemeClr val="tx1"/>
                </a:solidFill>
                <a:effectLst/>
                <a:latin typeface="arial" panose="020B0604020202020204" pitchFamily="34" charset="0"/>
              </a:rPr>
              <a:t>integridad</a:t>
            </a:r>
            <a:r>
              <a:rPr lang="es-ES" b="0" i="0" dirty="0">
                <a:solidFill>
                  <a:schemeClr val="tx1"/>
                </a:solidFill>
                <a:effectLst/>
                <a:latin typeface="arial" panose="020B0604020202020204" pitchFamily="34" charset="0"/>
              </a:rPr>
              <a:t> es la garantía de que la información es confiable y precisa. </a:t>
            </a:r>
          </a:p>
          <a:p>
            <a:pPr algn="ctr"/>
            <a:r>
              <a:rPr lang="es-ES" b="1" i="0" dirty="0">
                <a:solidFill>
                  <a:schemeClr val="tx1"/>
                </a:solidFill>
                <a:effectLst/>
                <a:latin typeface="arial" panose="020B0604020202020204" pitchFamily="34" charset="0"/>
              </a:rPr>
              <a:t>La </a:t>
            </a:r>
            <a:r>
              <a:rPr lang="es-ES" b="1" i="0" u="sng" dirty="0">
                <a:solidFill>
                  <a:schemeClr val="tx1"/>
                </a:solidFill>
                <a:effectLst/>
                <a:latin typeface="arial" panose="020B0604020202020204" pitchFamily="34" charset="0"/>
              </a:rPr>
              <a:t>disponibilidad</a:t>
            </a:r>
            <a:r>
              <a:rPr lang="es-ES" b="0" i="0" dirty="0">
                <a:solidFill>
                  <a:schemeClr val="tx1"/>
                </a:solidFill>
                <a:effectLst/>
                <a:latin typeface="arial" panose="020B0604020202020204" pitchFamily="34" charset="0"/>
              </a:rPr>
              <a:t> es una garantía de acceso confiable a la información por parte de personas autorizadas.</a:t>
            </a:r>
            <a:endParaRPr lang="es-MX" dirty="0">
              <a:solidFill>
                <a:schemeClr val="tx1"/>
              </a:solidFill>
            </a:endParaRPr>
          </a:p>
        </p:txBody>
      </p:sp>
      <p:pic>
        <p:nvPicPr>
          <p:cNvPr id="6" name="Imagen 5">
            <a:extLst>
              <a:ext uri="{FF2B5EF4-FFF2-40B4-BE49-F238E27FC236}">
                <a16:creationId xmlns:a16="http://schemas.microsoft.com/office/drawing/2014/main" id="{DDE88A3E-15AC-5817-B621-F74F11EC1752}"/>
              </a:ext>
            </a:extLst>
          </p:cNvPr>
          <p:cNvPicPr>
            <a:picLocks noChangeAspect="1"/>
          </p:cNvPicPr>
          <p:nvPr/>
        </p:nvPicPr>
        <p:blipFill>
          <a:blip r:embed="rId2"/>
          <a:stretch>
            <a:fillRect/>
          </a:stretch>
        </p:blipFill>
        <p:spPr>
          <a:xfrm>
            <a:off x="3655685" y="857065"/>
            <a:ext cx="2660244" cy="2827707"/>
          </a:xfrm>
          <a:prstGeom prst="rect">
            <a:avLst/>
          </a:prstGeom>
        </p:spPr>
      </p:pic>
    </p:spTree>
    <p:extLst>
      <p:ext uri="{BB962C8B-B14F-4D97-AF65-F5344CB8AC3E}">
        <p14:creationId xmlns:p14="http://schemas.microsoft.com/office/powerpoint/2010/main" val="3870286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93DDB49-3C85-4E8C-86D6-5CF09437E001}"/>
              </a:ext>
            </a:extLst>
          </p:cNvPr>
          <p:cNvSpPr>
            <a:spLocks noGrp="1"/>
          </p:cNvSpPr>
          <p:nvPr>
            <p:ph type="title"/>
          </p:nvPr>
        </p:nvSpPr>
        <p:spPr>
          <a:xfrm>
            <a:off x="2218266" y="365126"/>
            <a:ext cx="6297083" cy="315911"/>
          </a:xfrm>
        </p:spPr>
        <p:txBody>
          <a:bodyPr>
            <a:normAutofit fontScale="90000"/>
          </a:bodyPr>
          <a:lstStyle/>
          <a:p>
            <a:r>
              <a:rPr lang="es-MX"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Deber de medidas de Seguridad</a:t>
            </a:r>
            <a:endParaRPr lang="es-MX" dirty="0">
              <a:solidFill>
                <a:schemeClr val="bg1"/>
              </a:solidFill>
            </a:endParaRPr>
          </a:p>
        </p:txBody>
      </p:sp>
      <p:sp>
        <p:nvSpPr>
          <p:cNvPr id="5" name="Marcador de contenido 3">
            <a:extLst>
              <a:ext uri="{FF2B5EF4-FFF2-40B4-BE49-F238E27FC236}">
                <a16:creationId xmlns:a16="http://schemas.microsoft.com/office/drawing/2014/main" id="{6A011673-93AA-6913-CFBF-E74894F3D903}"/>
              </a:ext>
            </a:extLst>
          </p:cNvPr>
          <p:cNvSpPr>
            <a:spLocks noGrp="1"/>
          </p:cNvSpPr>
          <p:nvPr>
            <p:ph idx="1"/>
          </p:nvPr>
        </p:nvSpPr>
        <p:spPr>
          <a:xfrm>
            <a:off x="1456267" y="3860800"/>
            <a:ext cx="3307120" cy="231616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r>
              <a:rPr lang="es-ES" dirty="0">
                <a:solidFill>
                  <a:schemeClr val="tx1"/>
                </a:solidFill>
              </a:rPr>
              <a:t>Las acciones relacionadas con las medidas de seguridad para el tratamiento de los datos personales deberán </a:t>
            </a:r>
            <a:r>
              <a:rPr lang="es-ES" u="sng" dirty="0">
                <a:solidFill>
                  <a:schemeClr val="tx1"/>
                </a:solidFill>
              </a:rPr>
              <a:t>estar documentadas y contenidas en un sistema de gestión.</a:t>
            </a:r>
          </a:p>
        </p:txBody>
      </p:sp>
      <p:pic>
        <p:nvPicPr>
          <p:cNvPr id="6" name="Imagen 5">
            <a:extLst>
              <a:ext uri="{FF2B5EF4-FFF2-40B4-BE49-F238E27FC236}">
                <a16:creationId xmlns:a16="http://schemas.microsoft.com/office/drawing/2014/main" id="{BF2EE77F-F969-6CE6-F03C-EE341E20D5CE}"/>
              </a:ext>
            </a:extLst>
          </p:cNvPr>
          <p:cNvPicPr>
            <a:picLocks noChangeAspect="1"/>
          </p:cNvPicPr>
          <p:nvPr/>
        </p:nvPicPr>
        <p:blipFill>
          <a:blip r:embed="rId2"/>
          <a:stretch>
            <a:fillRect/>
          </a:stretch>
        </p:blipFill>
        <p:spPr>
          <a:xfrm>
            <a:off x="2891649" y="1163211"/>
            <a:ext cx="4188315" cy="2499577"/>
          </a:xfrm>
          <a:prstGeom prst="rect">
            <a:avLst/>
          </a:prstGeom>
        </p:spPr>
      </p:pic>
      <p:sp>
        <p:nvSpPr>
          <p:cNvPr id="7" name="Marcador de contenido 3">
            <a:extLst>
              <a:ext uri="{FF2B5EF4-FFF2-40B4-BE49-F238E27FC236}">
                <a16:creationId xmlns:a16="http://schemas.microsoft.com/office/drawing/2014/main" id="{855B1A61-EAA0-AAFA-1310-72ED93F8CE21}"/>
              </a:ext>
            </a:extLst>
          </p:cNvPr>
          <p:cNvSpPr txBox="1">
            <a:spLocks/>
          </p:cNvSpPr>
          <p:nvPr/>
        </p:nvSpPr>
        <p:spPr>
          <a:xfrm>
            <a:off x="4985806" y="3835824"/>
            <a:ext cx="3957526" cy="231616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algn="ctr"/>
            <a:r>
              <a:rPr lang="es-ES" dirty="0"/>
              <a:t> </a:t>
            </a:r>
            <a:r>
              <a:rPr lang="es-ES" dirty="0">
                <a:solidFill>
                  <a:schemeClr val="tx1"/>
                </a:solidFill>
              </a:rPr>
              <a:t>Se entenderá por sistema de gestión al conjunto de </a:t>
            </a:r>
            <a:r>
              <a:rPr lang="es-ES" u="sng" dirty="0">
                <a:solidFill>
                  <a:schemeClr val="tx1"/>
                </a:solidFill>
              </a:rPr>
              <a:t>elementos y actividades interrelacionadas para establecer, implementar, operar, monitorear, revisar, mantener y mejorar el tratamiento y seguridad </a:t>
            </a:r>
            <a:r>
              <a:rPr lang="es-ES" dirty="0">
                <a:solidFill>
                  <a:schemeClr val="tx1"/>
                </a:solidFill>
              </a:rPr>
              <a:t>de los datos personales</a:t>
            </a:r>
            <a:endParaRPr lang="es-MX" dirty="0">
              <a:solidFill>
                <a:schemeClr val="tx1"/>
              </a:solidFill>
            </a:endParaRPr>
          </a:p>
        </p:txBody>
      </p:sp>
    </p:spTree>
    <p:extLst>
      <p:ext uri="{BB962C8B-B14F-4D97-AF65-F5344CB8AC3E}">
        <p14:creationId xmlns:p14="http://schemas.microsoft.com/office/powerpoint/2010/main" val="2168945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8 Título">
            <a:extLst>
              <a:ext uri="{FF2B5EF4-FFF2-40B4-BE49-F238E27FC236}">
                <a16:creationId xmlns:a16="http://schemas.microsoft.com/office/drawing/2014/main" id="{5702B5CC-9A2D-4933-A096-7DFBD3B015FE}"/>
              </a:ext>
            </a:extLst>
          </p:cNvPr>
          <p:cNvSpPr>
            <a:spLocks noGrp="1"/>
          </p:cNvSpPr>
          <p:nvPr>
            <p:ph type="title"/>
          </p:nvPr>
        </p:nvSpPr>
        <p:spPr>
          <a:xfrm>
            <a:off x="1678114" y="394893"/>
            <a:ext cx="5974028" cy="1143000"/>
          </a:xfrm>
        </p:spPr>
        <p:txBody>
          <a:bodyPr>
            <a:normAutofit/>
          </a:bodyPr>
          <a:lstStyle/>
          <a:p>
            <a:pPr algn="ctr">
              <a:defRPr/>
            </a:pPr>
            <a:r>
              <a:rPr lang="es-MX" sz="2400" b="1" dirty="0">
                <a:solidFill>
                  <a:srgbClr val="002060"/>
                </a:solidFill>
                <a:latin typeface="Arial" panose="020B0604020202020204" pitchFamily="34" charset="0"/>
                <a:cs typeface="Arial" panose="020B0604020202020204" pitchFamily="34" charset="0"/>
              </a:rPr>
              <a:t>Excepciones al principio del consentimiento</a:t>
            </a:r>
          </a:p>
        </p:txBody>
      </p:sp>
      <p:graphicFrame>
        <p:nvGraphicFramePr>
          <p:cNvPr id="3" name="Diagrama 2">
            <a:extLst>
              <a:ext uri="{FF2B5EF4-FFF2-40B4-BE49-F238E27FC236}">
                <a16:creationId xmlns:a16="http://schemas.microsoft.com/office/drawing/2014/main" id="{084083F4-367A-F8B1-4518-3146C4710A0D}"/>
              </a:ext>
            </a:extLst>
          </p:cNvPr>
          <p:cNvGraphicFramePr/>
          <p:nvPr>
            <p:extLst>
              <p:ext uri="{D42A27DB-BD31-4B8C-83A1-F6EECF244321}">
                <p14:modId xmlns:p14="http://schemas.microsoft.com/office/powerpoint/2010/main" val="3999798521"/>
              </p:ext>
            </p:extLst>
          </p:nvPr>
        </p:nvGraphicFramePr>
        <p:xfrm>
          <a:off x="574159" y="1397000"/>
          <a:ext cx="8208334" cy="5237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contenido 3">
            <a:extLst>
              <a:ext uri="{FF2B5EF4-FFF2-40B4-BE49-F238E27FC236}">
                <a16:creationId xmlns:a16="http://schemas.microsoft.com/office/drawing/2014/main" id="{9D230B02-E09A-58C9-A53C-9862A025C98E}"/>
              </a:ext>
            </a:extLst>
          </p:cNvPr>
          <p:cNvSpPr>
            <a:spLocks noGrp="1"/>
          </p:cNvSpPr>
          <p:nvPr>
            <p:ph idx="1"/>
          </p:nvPr>
        </p:nvSpPr>
        <p:spPr>
          <a:xfrm>
            <a:off x="988435" y="1379867"/>
            <a:ext cx="1616542" cy="155885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es-ES" sz="2000" dirty="0">
                <a:solidFill>
                  <a:schemeClr val="tx1"/>
                </a:solidFill>
              </a:rPr>
              <a:t>I. Cuando una ley así lo disponga</a:t>
            </a:r>
          </a:p>
        </p:txBody>
      </p:sp>
      <p:sp>
        <p:nvSpPr>
          <p:cNvPr id="5" name="Marcador de contenido 3">
            <a:extLst>
              <a:ext uri="{FF2B5EF4-FFF2-40B4-BE49-F238E27FC236}">
                <a16:creationId xmlns:a16="http://schemas.microsoft.com/office/drawing/2014/main" id="{AAD8A1B1-B08D-91E7-8563-69DFE6754E38}"/>
              </a:ext>
            </a:extLst>
          </p:cNvPr>
          <p:cNvSpPr txBox="1">
            <a:spLocks/>
          </p:cNvSpPr>
          <p:nvPr/>
        </p:nvSpPr>
        <p:spPr>
          <a:xfrm>
            <a:off x="3019253" y="1397000"/>
            <a:ext cx="5322568" cy="155885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algn="ctr">
              <a:buNone/>
            </a:pPr>
            <a:r>
              <a:rPr lang="es-ES" sz="2000" dirty="0">
                <a:solidFill>
                  <a:schemeClr val="tx1"/>
                </a:solidFill>
              </a:rPr>
              <a:t>II. Cuando las transferencias que se realicen entre responsables sean sobre datos personales que se utilicen para el ejercicio de facultades propias, compatibles o análogas con la finalidad que motivó el tratamiento de los datos personales</a:t>
            </a:r>
          </a:p>
        </p:txBody>
      </p:sp>
      <p:sp>
        <p:nvSpPr>
          <p:cNvPr id="6" name="Marcador de contenido 3">
            <a:extLst>
              <a:ext uri="{FF2B5EF4-FFF2-40B4-BE49-F238E27FC236}">
                <a16:creationId xmlns:a16="http://schemas.microsoft.com/office/drawing/2014/main" id="{255DF1D5-86DC-2C72-097B-59ED11D24C7A}"/>
              </a:ext>
            </a:extLst>
          </p:cNvPr>
          <p:cNvSpPr txBox="1">
            <a:spLocks/>
          </p:cNvSpPr>
          <p:nvPr/>
        </p:nvSpPr>
        <p:spPr>
          <a:xfrm>
            <a:off x="996700" y="3205567"/>
            <a:ext cx="4532230" cy="155885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algn="ctr">
              <a:buNone/>
            </a:pPr>
            <a:r>
              <a:rPr lang="es-ES" sz="2000" dirty="0">
                <a:solidFill>
                  <a:schemeClr val="tx1"/>
                </a:solidFill>
              </a:rPr>
              <a:t>III. Cuando exista una orden judicial, resolución o mandato fundado y motivado de autoridad competente</a:t>
            </a:r>
            <a:endParaRPr lang="es-ES" sz="2000" u="sng" dirty="0">
              <a:solidFill>
                <a:schemeClr val="tx1"/>
              </a:solidFill>
            </a:endParaRPr>
          </a:p>
        </p:txBody>
      </p:sp>
      <p:sp>
        <p:nvSpPr>
          <p:cNvPr id="7" name="Marcador de contenido 3">
            <a:extLst>
              <a:ext uri="{FF2B5EF4-FFF2-40B4-BE49-F238E27FC236}">
                <a16:creationId xmlns:a16="http://schemas.microsoft.com/office/drawing/2014/main" id="{347C7CE9-3F3B-8C3E-F320-AF5955E8090E}"/>
              </a:ext>
            </a:extLst>
          </p:cNvPr>
          <p:cNvSpPr txBox="1">
            <a:spLocks/>
          </p:cNvSpPr>
          <p:nvPr/>
        </p:nvSpPr>
        <p:spPr>
          <a:xfrm>
            <a:off x="5082363" y="5051199"/>
            <a:ext cx="3259457" cy="155885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algn="ctr"/>
            <a:r>
              <a:rPr lang="es-ES" dirty="0">
                <a:solidFill>
                  <a:schemeClr val="tx1"/>
                </a:solidFill>
              </a:rPr>
              <a:t>VI. Cuando exista una situación de emergencia que potencialmente pueda dañar a un individuo en su persona o en sus bienes.</a:t>
            </a:r>
            <a:endParaRPr lang="es-ES" u="sng" dirty="0">
              <a:solidFill>
                <a:schemeClr val="tx1"/>
              </a:solidFill>
            </a:endParaRPr>
          </a:p>
        </p:txBody>
      </p:sp>
      <p:sp>
        <p:nvSpPr>
          <p:cNvPr id="8" name="Marcador de contenido 3">
            <a:extLst>
              <a:ext uri="{FF2B5EF4-FFF2-40B4-BE49-F238E27FC236}">
                <a16:creationId xmlns:a16="http://schemas.microsoft.com/office/drawing/2014/main" id="{D29B954D-7820-5C65-7BDD-517AFAB8495A}"/>
              </a:ext>
            </a:extLst>
          </p:cNvPr>
          <p:cNvSpPr txBox="1">
            <a:spLocks/>
          </p:cNvSpPr>
          <p:nvPr/>
        </p:nvSpPr>
        <p:spPr>
          <a:xfrm>
            <a:off x="5780419" y="3236432"/>
            <a:ext cx="2561402" cy="155885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algn="ctr">
              <a:buNone/>
            </a:pPr>
            <a:r>
              <a:rPr lang="es-ES" sz="2000" dirty="0">
                <a:solidFill>
                  <a:schemeClr val="tx1"/>
                </a:solidFill>
              </a:rPr>
              <a:t>IV. Para el reconocimiento o defensa de derechos del titular ante autoridad competente</a:t>
            </a:r>
            <a:endParaRPr lang="es-ES" sz="2000" u="sng" dirty="0">
              <a:solidFill>
                <a:schemeClr val="tx1"/>
              </a:solidFill>
            </a:endParaRPr>
          </a:p>
        </p:txBody>
      </p:sp>
      <p:sp>
        <p:nvSpPr>
          <p:cNvPr id="10" name="Marcador de contenido 3">
            <a:extLst>
              <a:ext uri="{FF2B5EF4-FFF2-40B4-BE49-F238E27FC236}">
                <a16:creationId xmlns:a16="http://schemas.microsoft.com/office/drawing/2014/main" id="{0640BF21-6E37-D322-2687-D05B08DCCF50}"/>
              </a:ext>
            </a:extLst>
          </p:cNvPr>
          <p:cNvSpPr txBox="1">
            <a:spLocks/>
          </p:cNvSpPr>
          <p:nvPr/>
        </p:nvSpPr>
        <p:spPr>
          <a:xfrm>
            <a:off x="988434" y="5033638"/>
            <a:ext cx="3849380" cy="155885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algn="ctr"/>
            <a:r>
              <a:rPr lang="es-ES" sz="2000" dirty="0">
                <a:solidFill>
                  <a:schemeClr val="tx1"/>
                </a:solidFill>
              </a:rPr>
              <a:t>V. Cuando los datos personales se requieran para ejercer un derecho o cumplir obligaciones derivadas de una relación jurídica entre el titular y el responsable</a:t>
            </a:r>
            <a:r>
              <a:rPr lang="es-ES" sz="2000" u="sng" dirty="0">
                <a:solidFill>
                  <a:schemeClr val="tx1"/>
                </a:solidFill>
              </a:rPr>
              <a:t>.</a:t>
            </a:r>
          </a:p>
        </p:txBody>
      </p:sp>
    </p:spTree>
    <p:extLst>
      <p:ext uri="{BB962C8B-B14F-4D97-AF65-F5344CB8AC3E}">
        <p14:creationId xmlns:p14="http://schemas.microsoft.com/office/powerpoint/2010/main" val="1514649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8 Título">
            <a:extLst>
              <a:ext uri="{FF2B5EF4-FFF2-40B4-BE49-F238E27FC236}">
                <a16:creationId xmlns:a16="http://schemas.microsoft.com/office/drawing/2014/main" id="{5702B5CC-9A2D-4933-A096-7DFBD3B015FE}"/>
              </a:ext>
            </a:extLst>
          </p:cNvPr>
          <p:cNvSpPr>
            <a:spLocks noGrp="1"/>
          </p:cNvSpPr>
          <p:nvPr>
            <p:ph type="title"/>
          </p:nvPr>
        </p:nvSpPr>
        <p:spPr>
          <a:xfrm>
            <a:off x="1691312" y="966393"/>
            <a:ext cx="5974028" cy="1143000"/>
          </a:xfrm>
        </p:spPr>
        <p:txBody>
          <a:bodyPr>
            <a:normAutofit/>
          </a:bodyPr>
          <a:lstStyle/>
          <a:p>
            <a:pPr algn="ctr">
              <a:defRPr/>
            </a:pPr>
            <a:r>
              <a:rPr lang="es-MX" sz="2400" b="1" dirty="0">
                <a:solidFill>
                  <a:srgbClr val="002060"/>
                </a:solidFill>
                <a:latin typeface="Arial" panose="020B0604020202020204" pitchFamily="34" charset="0"/>
                <a:cs typeface="Arial" panose="020B0604020202020204" pitchFamily="34" charset="0"/>
              </a:rPr>
              <a:t>Excepciones al principio del consentimiento</a:t>
            </a:r>
          </a:p>
        </p:txBody>
      </p:sp>
      <p:graphicFrame>
        <p:nvGraphicFramePr>
          <p:cNvPr id="3" name="Diagrama 2">
            <a:extLst>
              <a:ext uri="{FF2B5EF4-FFF2-40B4-BE49-F238E27FC236}">
                <a16:creationId xmlns:a16="http://schemas.microsoft.com/office/drawing/2014/main" id="{084083F4-367A-F8B1-4518-3146C4710A0D}"/>
              </a:ext>
            </a:extLst>
          </p:cNvPr>
          <p:cNvGraphicFramePr/>
          <p:nvPr/>
        </p:nvGraphicFramePr>
        <p:xfrm>
          <a:off x="574159" y="1397000"/>
          <a:ext cx="8208334" cy="5237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contenido 3">
            <a:extLst>
              <a:ext uri="{FF2B5EF4-FFF2-40B4-BE49-F238E27FC236}">
                <a16:creationId xmlns:a16="http://schemas.microsoft.com/office/drawing/2014/main" id="{9D230B02-E09A-58C9-A53C-9862A025C98E}"/>
              </a:ext>
            </a:extLst>
          </p:cNvPr>
          <p:cNvSpPr>
            <a:spLocks noGrp="1"/>
          </p:cNvSpPr>
          <p:nvPr>
            <p:ph idx="1"/>
          </p:nvPr>
        </p:nvSpPr>
        <p:spPr>
          <a:xfrm>
            <a:off x="802181" y="2518600"/>
            <a:ext cx="4524731" cy="155885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None/>
            </a:pPr>
            <a:r>
              <a:rPr lang="es-ES" sz="2000" dirty="0">
                <a:solidFill>
                  <a:schemeClr val="tx1"/>
                </a:solidFill>
              </a:rPr>
              <a:t>VII. Cuando los datos personales sean necesarios para efectuar un tratamiento para la prevención, diagnóstico, la prestación de asistencia sanitaria</a:t>
            </a:r>
          </a:p>
        </p:txBody>
      </p:sp>
      <p:sp>
        <p:nvSpPr>
          <p:cNvPr id="5" name="Marcador de contenido 3">
            <a:extLst>
              <a:ext uri="{FF2B5EF4-FFF2-40B4-BE49-F238E27FC236}">
                <a16:creationId xmlns:a16="http://schemas.microsoft.com/office/drawing/2014/main" id="{AAD8A1B1-B08D-91E7-8563-69DFE6754E38}"/>
              </a:ext>
            </a:extLst>
          </p:cNvPr>
          <p:cNvSpPr txBox="1">
            <a:spLocks/>
          </p:cNvSpPr>
          <p:nvPr/>
        </p:nvSpPr>
        <p:spPr>
          <a:xfrm>
            <a:off x="5774001" y="2518599"/>
            <a:ext cx="2674146" cy="155885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algn="ctr">
              <a:buNone/>
            </a:pPr>
            <a:r>
              <a:rPr lang="es-ES" sz="2000" dirty="0">
                <a:solidFill>
                  <a:schemeClr val="tx1"/>
                </a:solidFill>
              </a:rPr>
              <a:t>VIII. Cuando los datos personales figuren en fuentes de acceso público</a:t>
            </a:r>
          </a:p>
        </p:txBody>
      </p:sp>
      <p:sp>
        <p:nvSpPr>
          <p:cNvPr id="6" name="Marcador de contenido 3">
            <a:extLst>
              <a:ext uri="{FF2B5EF4-FFF2-40B4-BE49-F238E27FC236}">
                <a16:creationId xmlns:a16="http://schemas.microsoft.com/office/drawing/2014/main" id="{255DF1D5-86DC-2C72-097B-59ED11D24C7A}"/>
              </a:ext>
            </a:extLst>
          </p:cNvPr>
          <p:cNvSpPr txBox="1">
            <a:spLocks/>
          </p:cNvSpPr>
          <p:nvPr/>
        </p:nvSpPr>
        <p:spPr>
          <a:xfrm>
            <a:off x="802181" y="4681574"/>
            <a:ext cx="3046805" cy="155885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algn="ctr">
              <a:buNone/>
            </a:pPr>
            <a:r>
              <a:rPr lang="es-ES" sz="2000" dirty="0">
                <a:solidFill>
                  <a:schemeClr val="tx1"/>
                </a:solidFill>
              </a:rPr>
              <a:t>IX. Cuando los datos personales se sometan a un procedimiento previo de disociación</a:t>
            </a:r>
            <a:endParaRPr lang="es-ES" sz="2000" u="sng" dirty="0">
              <a:solidFill>
                <a:schemeClr val="tx1"/>
              </a:solidFill>
            </a:endParaRPr>
          </a:p>
        </p:txBody>
      </p:sp>
      <p:sp>
        <p:nvSpPr>
          <p:cNvPr id="8" name="Marcador de contenido 3">
            <a:extLst>
              <a:ext uri="{FF2B5EF4-FFF2-40B4-BE49-F238E27FC236}">
                <a16:creationId xmlns:a16="http://schemas.microsoft.com/office/drawing/2014/main" id="{D29B954D-7820-5C65-7BDD-517AFAB8495A}"/>
              </a:ext>
            </a:extLst>
          </p:cNvPr>
          <p:cNvSpPr txBox="1">
            <a:spLocks/>
          </p:cNvSpPr>
          <p:nvPr/>
        </p:nvSpPr>
        <p:spPr>
          <a:xfrm>
            <a:off x="4199860" y="4698707"/>
            <a:ext cx="4248287" cy="155885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algn="ctr">
              <a:buNone/>
            </a:pPr>
            <a:r>
              <a:rPr lang="es-ES" sz="2000" dirty="0">
                <a:solidFill>
                  <a:schemeClr val="tx1"/>
                </a:solidFill>
              </a:rPr>
              <a:t>X. Cuando el titular de los datos personales sea una persona reportada como desaparecida en los términos de la ley en la materia.</a:t>
            </a:r>
            <a:endParaRPr lang="es-ES" sz="2000" u="sng" dirty="0">
              <a:solidFill>
                <a:schemeClr val="tx1"/>
              </a:solidFill>
            </a:endParaRPr>
          </a:p>
        </p:txBody>
      </p:sp>
    </p:spTree>
    <p:extLst>
      <p:ext uri="{BB962C8B-B14F-4D97-AF65-F5344CB8AC3E}">
        <p14:creationId xmlns:p14="http://schemas.microsoft.com/office/powerpoint/2010/main" val="2209574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5" name="CuadroTexto 14"/>
          <p:cNvSpPr txBox="1"/>
          <p:nvPr/>
        </p:nvSpPr>
        <p:spPr>
          <a:xfrm>
            <a:off x="8977746" y="2133600"/>
            <a:ext cx="184731" cy="369332"/>
          </a:xfrm>
          <a:prstGeom prst="rect">
            <a:avLst/>
          </a:prstGeom>
          <a:noFill/>
        </p:spPr>
        <p:txBody>
          <a:bodyPr wrap="none" rtlCol="0">
            <a:spAutoFit/>
          </a:bodyPr>
          <a:lstStyle/>
          <a:p>
            <a:endParaRPr lang="es-ES_tradnl" dirty="0">
              <a:latin typeface="Arial" panose="020B0604020202020204" pitchFamily="34" charset="0"/>
              <a:cs typeface="Arial" panose="020B0604020202020204" pitchFamily="34" charset="0"/>
            </a:endParaRPr>
          </a:p>
        </p:txBody>
      </p:sp>
      <p:sp>
        <p:nvSpPr>
          <p:cNvPr id="17" name="Rectángulo 16"/>
          <p:cNvSpPr/>
          <p:nvPr/>
        </p:nvSpPr>
        <p:spPr>
          <a:xfrm>
            <a:off x="809055" y="1843950"/>
            <a:ext cx="8005335" cy="3170099"/>
          </a:xfrm>
          <a:prstGeom prst="rect">
            <a:avLst/>
          </a:prstGeom>
        </p:spPr>
        <p:txBody>
          <a:bodyPr wrap="square">
            <a:spAutoFit/>
          </a:bodyPr>
          <a:lstStyle/>
          <a:p>
            <a:pPr algn="just"/>
            <a:r>
              <a:rPr lang="es-MX" sz="3200" b="1" dirty="0">
                <a:solidFill>
                  <a:srgbClr val="002060"/>
                </a:solidFill>
                <a:latin typeface="Arial" panose="020B0604020202020204" pitchFamily="34" charset="0"/>
                <a:cs typeface="Arial" panose="020B0604020202020204" pitchFamily="34" charset="0"/>
              </a:rPr>
              <a:t>OBJETIVO:</a:t>
            </a:r>
            <a:endParaRPr lang="es-MX" sz="3200" b="1" dirty="0">
              <a:solidFill>
                <a:srgbClr val="002060"/>
              </a:solidFill>
              <a:latin typeface="Arial" panose="020B0604020202020204" pitchFamily="34" charset="0"/>
              <a:ea typeface="Century Gothic" charset="0"/>
              <a:cs typeface="Arial" panose="020B0604020202020204" pitchFamily="34" charset="0"/>
            </a:endParaRPr>
          </a:p>
          <a:p>
            <a:pPr algn="just"/>
            <a:endParaRPr lang="es-MX" sz="2800" dirty="0">
              <a:solidFill>
                <a:srgbClr val="14223C"/>
              </a:solidFill>
              <a:latin typeface="Arial" panose="020B0604020202020204" pitchFamily="34" charset="0"/>
              <a:ea typeface="Century Gothic" charset="0"/>
              <a:cs typeface="Arial" panose="020B0604020202020204" pitchFamily="34" charset="0"/>
            </a:endParaRPr>
          </a:p>
          <a:p>
            <a:pPr algn="just"/>
            <a:r>
              <a:rPr lang="es-ES" sz="2800" dirty="0">
                <a:latin typeface="Arial" panose="020B0604020202020204" pitchFamily="34" charset="0"/>
                <a:ea typeface="Century Gothic" charset="0"/>
                <a:cs typeface="Arial" panose="020B0604020202020204" pitchFamily="34" charset="0"/>
              </a:rPr>
              <a:t>Al finalizar el taller, las y los participantes identificarán las generalidades de la Ley de Protección Datos Personales en Posesión de Sujetos Obligados, para garantizar la protección de la información personal que generen.</a:t>
            </a:r>
            <a:endParaRPr lang="es-MX" sz="2800" dirty="0">
              <a:latin typeface="Arial" panose="020B0604020202020204" pitchFamily="34" charset="0"/>
              <a:ea typeface="Century Gothic" charset="0"/>
              <a:cs typeface="Arial" panose="020B0604020202020204" pitchFamily="34" charset="0"/>
            </a:endParaRPr>
          </a:p>
        </p:txBody>
      </p:sp>
    </p:spTree>
    <p:extLst>
      <p:ext uri="{BB962C8B-B14F-4D97-AF65-F5344CB8AC3E}">
        <p14:creationId xmlns:p14="http://schemas.microsoft.com/office/powerpoint/2010/main" val="3255954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55299" name="2 Imagen">
            <a:extLst>
              <a:ext uri="{FF2B5EF4-FFF2-40B4-BE49-F238E27FC236}">
                <a16:creationId xmlns:a16="http://schemas.microsoft.com/office/drawing/2014/main" id="{8FC0AE6C-42CD-4FAE-9143-A2047F9858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949" y="2117554"/>
            <a:ext cx="6602412"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a:extLst>
              <a:ext uri="{FF2B5EF4-FFF2-40B4-BE49-F238E27FC236}">
                <a16:creationId xmlns:a16="http://schemas.microsoft.com/office/drawing/2014/main" id="{777EE2B8-FE63-49C8-8BE9-453007DD348C}"/>
              </a:ext>
            </a:extLst>
          </p:cNvPr>
          <p:cNvSpPr/>
          <p:nvPr/>
        </p:nvSpPr>
        <p:spPr>
          <a:xfrm>
            <a:off x="1538267" y="785586"/>
            <a:ext cx="6408093" cy="523220"/>
          </a:xfrm>
          <a:prstGeom prst="rect">
            <a:avLst/>
          </a:prstGeom>
        </p:spPr>
        <p:txBody>
          <a:bodyPr wrap="square">
            <a:spAutoFit/>
          </a:bodyPr>
          <a:lstStyle/>
          <a:p>
            <a:pPr algn="ctr"/>
            <a:r>
              <a:rPr lang="es-MX" sz="2800" b="1" dirty="0">
                <a:solidFill>
                  <a:srgbClr val="002060"/>
                </a:solidFill>
                <a:latin typeface="Arial" panose="020B0604020202020204" pitchFamily="34" charset="0"/>
                <a:cs typeface="Arial" panose="020B0604020202020204" pitchFamily="34" charset="0"/>
              </a:rPr>
              <a:t>Todas las personas tiene derecho a:</a:t>
            </a:r>
          </a:p>
        </p:txBody>
      </p:sp>
      <p:sp>
        <p:nvSpPr>
          <p:cNvPr id="6" name="Rectángulo 16">
            <a:extLst>
              <a:ext uri="{FF2B5EF4-FFF2-40B4-BE49-F238E27FC236}">
                <a16:creationId xmlns:a16="http://schemas.microsoft.com/office/drawing/2014/main" id="{A823837E-8550-4219-9D48-A698774E787F}"/>
              </a:ext>
            </a:extLst>
          </p:cNvPr>
          <p:cNvSpPr/>
          <p:nvPr/>
        </p:nvSpPr>
        <p:spPr>
          <a:xfrm>
            <a:off x="692308" y="5879053"/>
            <a:ext cx="7518400" cy="400110"/>
          </a:xfrm>
          <a:prstGeom prst="rect">
            <a:avLst/>
          </a:prstGeom>
        </p:spPr>
        <p:txBody>
          <a:bodyPr wrap="square">
            <a:spAutoFit/>
          </a:bodyPr>
          <a:lstStyle/>
          <a:p>
            <a:pPr algn="ctr"/>
            <a:r>
              <a:rPr lang="es-MX" sz="2000" b="1" dirty="0">
                <a:solidFill>
                  <a:srgbClr val="002060"/>
                </a:solidFill>
                <a:latin typeface="Arial" panose="020B0604020202020204" pitchFamily="34" charset="0"/>
                <a:cs typeface="Arial" panose="020B0604020202020204" pitchFamily="34" charset="0"/>
              </a:rPr>
              <a:t>Portabilidad de sus datos personales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id="{2EA7ACEB-632C-C3D0-9EFC-50B8FE6A9829}"/>
              </a:ext>
            </a:extLst>
          </p:cNvPr>
          <p:cNvSpPr/>
          <p:nvPr/>
        </p:nvSpPr>
        <p:spPr>
          <a:xfrm>
            <a:off x="946298" y="1350447"/>
            <a:ext cx="7187609" cy="4625051"/>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ítulo 1">
            <a:extLst>
              <a:ext uri="{FF2B5EF4-FFF2-40B4-BE49-F238E27FC236}">
                <a16:creationId xmlns:a16="http://schemas.microsoft.com/office/drawing/2014/main" id="{F508BA91-5812-F4E2-0F0C-08B78C4AF135}"/>
              </a:ext>
            </a:extLst>
          </p:cNvPr>
          <p:cNvSpPr>
            <a:spLocks noGrp="1"/>
          </p:cNvSpPr>
          <p:nvPr>
            <p:ph type="title"/>
          </p:nvPr>
        </p:nvSpPr>
        <p:spPr>
          <a:xfrm>
            <a:off x="3583172" y="24884"/>
            <a:ext cx="4251694" cy="1325563"/>
          </a:xfrm>
        </p:spPr>
        <p:txBody>
          <a:bodyPr/>
          <a:lstStyle/>
          <a:p>
            <a:r>
              <a:rPr lang="es-MX" dirty="0">
                <a:solidFill>
                  <a:schemeClr val="bg1"/>
                </a:solidFill>
              </a:rPr>
              <a:t>ACCEDER</a:t>
            </a:r>
          </a:p>
        </p:txBody>
      </p:sp>
      <p:sp>
        <p:nvSpPr>
          <p:cNvPr id="3" name="Marcador de contenido 2">
            <a:extLst>
              <a:ext uri="{FF2B5EF4-FFF2-40B4-BE49-F238E27FC236}">
                <a16:creationId xmlns:a16="http://schemas.microsoft.com/office/drawing/2014/main" id="{F210DB60-25D8-BEA0-45AC-1B979CB141AE}"/>
              </a:ext>
            </a:extLst>
          </p:cNvPr>
          <p:cNvSpPr>
            <a:spLocks noGrp="1"/>
          </p:cNvSpPr>
          <p:nvPr>
            <p:ph idx="1"/>
          </p:nvPr>
        </p:nvSpPr>
        <p:spPr>
          <a:xfrm>
            <a:off x="1956391" y="2238153"/>
            <a:ext cx="5231218" cy="2381693"/>
          </a:xfrm>
        </p:spPr>
        <p:txBody>
          <a:bodyPr/>
          <a:lstStyle/>
          <a:p>
            <a:r>
              <a:rPr lang="es-ES" dirty="0">
                <a:solidFill>
                  <a:schemeClr val="bg1"/>
                </a:solidFill>
              </a:rPr>
              <a:t>Es el derecho que tienes de solicitar el acceso a tus datos personales que están en las bases de datos, sistemas, archivos, registros o expedientes del responsable que los posee, almacena o utiliza, así como de conocer información relacionada con el uso que se da a tu información personal. </a:t>
            </a:r>
          </a:p>
        </p:txBody>
      </p:sp>
    </p:spTree>
    <p:extLst>
      <p:ext uri="{BB962C8B-B14F-4D97-AF65-F5344CB8AC3E}">
        <p14:creationId xmlns:p14="http://schemas.microsoft.com/office/powerpoint/2010/main" val="2731123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F50FA48-0BA9-E2F5-67D0-BED14AE20471}"/>
              </a:ext>
            </a:extLst>
          </p:cNvPr>
          <p:cNvPicPr>
            <a:picLocks noChangeAspect="1"/>
          </p:cNvPicPr>
          <p:nvPr/>
        </p:nvPicPr>
        <p:blipFill>
          <a:blip r:embed="rId2"/>
          <a:stretch>
            <a:fillRect/>
          </a:stretch>
        </p:blipFill>
        <p:spPr>
          <a:xfrm>
            <a:off x="972000" y="1112319"/>
            <a:ext cx="7200000" cy="4633362"/>
          </a:xfrm>
          <a:prstGeom prst="rect">
            <a:avLst/>
          </a:prstGeom>
        </p:spPr>
      </p:pic>
      <p:sp>
        <p:nvSpPr>
          <p:cNvPr id="2" name="Título 1">
            <a:extLst>
              <a:ext uri="{FF2B5EF4-FFF2-40B4-BE49-F238E27FC236}">
                <a16:creationId xmlns:a16="http://schemas.microsoft.com/office/drawing/2014/main" id="{13C5B59A-2BBB-D9DE-DCD4-AF6AB37DEA6F}"/>
              </a:ext>
            </a:extLst>
          </p:cNvPr>
          <p:cNvSpPr>
            <a:spLocks noGrp="1"/>
          </p:cNvSpPr>
          <p:nvPr>
            <p:ph type="title"/>
          </p:nvPr>
        </p:nvSpPr>
        <p:spPr>
          <a:xfrm>
            <a:off x="2913320" y="331972"/>
            <a:ext cx="5602029" cy="698130"/>
          </a:xfrm>
        </p:spPr>
        <p:txBody>
          <a:bodyPr/>
          <a:lstStyle/>
          <a:p>
            <a:r>
              <a:rPr lang="es-MX" dirty="0">
                <a:solidFill>
                  <a:schemeClr val="bg1"/>
                </a:solidFill>
              </a:rPr>
              <a:t>RECTIFICAR</a:t>
            </a:r>
          </a:p>
        </p:txBody>
      </p:sp>
      <p:sp>
        <p:nvSpPr>
          <p:cNvPr id="3" name="Marcador de contenido 2">
            <a:extLst>
              <a:ext uri="{FF2B5EF4-FFF2-40B4-BE49-F238E27FC236}">
                <a16:creationId xmlns:a16="http://schemas.microsoft.com/office/drawing/2014/main" id="{32D25EC8-CED1-B270-029E-5DDBF54E5B2A}"/>
              </a:ext>
            </a:extLst>
          </p:cNvPr>
          <p:cNvSpPr>
            <a:spLocks noGrp="1"/>
          </p:cNvSpPr>
          <p:nvPr>
            <p:ph idx="1"/>
          </p:nvPr>
        </p:nvSpPr>
        <p:spPr>
          <a:xfrm>
            <a:off x="2583712" y="1967023"/>
            <a:ext cx="4359348" cy="3136605"/>
          </a:xfrm>
        </p:spPr>
        <p:txBody>
          <a:bodyPr>
            <a:normAutofit/>
          </a:bodyPr>
          <a:lstStyle/>
          <a:p>
            <a:r>
              <a:rPr lang="es-ES" dirty="0">
                <a:solidFill>
                  <a:schemeClr val="bg1"/>
                </a:solidFill>
              </a:rPr>
              <a:t>Es el derecho que tienes de solicitar la rectificación o corrección de tus datos personales, cuando éstos sean inexactos o incompletos o no se encuentren actualizados. En otras palabras, puedes solicitar a quien posea o utilice tus datos personales que los corrija cuando los mismos sean incorrectos, desactualizados o inexactos.</a:t>
            </a:r>
          </a:p>
          <a:p>
            <a:endParaRPr lang="es-ES" dirty="0"/>
          </a:p>
        </p:txBody>
      </p:sp>
    </p:spTree>
    <p:extLst>
      <p:ext uri="{BB962C8B-B14F-4D97-AF65-F5344CB8AC3E}">
        <p14:creationId xmlns:p14="http://schemas.microsoft.com/office/powerpoint/2010/main" val="1438366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A1E3A32-FD1B-CDA5-08A6-A229524F2574}"/>
              </a:ext>
            </a:extLst>
          </p:cNvPr>
          <p:cNvPicPr>
            <a:picLocks noChangeAspect="1"/>
          </p:cNvPicPr>
          <p:nvPr/>
        </p:nvPicPr>
        <p:blipFill>
          <a:blip r:embed="rId2"/>
          <a:stretch>
            <a:fillRect/>
          </a:stretch>
        </p:blipFill>
        <p:spPr>
          <a:xfrm>
            <a:off x="972000" y="1112319"/>
            <a:ext cx="7200000" cy="4633362"/>
          </a:xfrm>
          <a:prstGeom prst="rect">
            <a:avLst/>
          </a:prstGeom>
        </p:spPr>
      </p:pic>
      <p:sp>
        <p:nvSpPr>
          <p:cNvPr id="3" name="Marcador de contenido 2">
            <a:extLst>
              <a:ext uri="{FF2B5EF4-FFF2-40B4-BE49-F238E27FC236}">
                <a16:creationId xmlns:a16="http://schemas.microsoft.com/office/drawing/2014/main" id="{6BB77F2D-CA96-9D7A-2B2A-71E947A1CB59}"/>
              </a:ext>
            </a:extLst>
          </p:cNvPr>
          <p:cNvSpPr>
            <a:spLocks noGrp="1"/>
          </p:cNvSpPr>
          <p:nvPr>
            <p:ph idx="1"/>
          </p:nvPr>
        </p:nvSpPr>
        <p:spPr>
          <a:xfrm>
            <a:off x="1977655" y="1988287"/>
            <a:ext cx="5453173" cy="3125419"/>
          </a:xfrm>
        </p:spPr>
        <p:txBody>
          <a:bodyPr/>
          <a:lstStyle/>
          <a:p>
            <a:r>
              <a:rPr lang="es-ES" dirty="0">
                <a:solidFill>
                  <a:schemeClr val="bg1"/>
                </a:solidFill>
              </a:rPr>
              <a:t>Es el derecho que tienes de solicitar que tus datos personales se eliminen de los archivos, registros, expedientes, sistemas, bases de datos del responsable que los posee, almacena o utiliza. Aunque hay que tomar en cuenta que no en todos los casos se podrán eliminar tus datos personales, principalmente cuando sean necesarios por alguna cuestión legal o para e cumplimiento de obligaciones.</a:t>
            </a:r>
            <a:endParaRPr lang="es-MX" dirty="0">
              <a:solidFill>
                <a:schemeClr val="bg1"/>
              </a:solidFill>
            </a:endParaRPr>
          </a:p>
        </p:txBody>
      </p:sp>
      <p:sp>
        <p:nvSpPr>
          <p:cNvPr id="6" name="Título 5">
            <a:extLst>
              <a:ext uri="{FF2B5EF4-FFF2-40B4-BE49-F238E27FC236}">
                <a16:creationId xmlns:a16="http://schemas.microsoft.com/office/drawing/2014/main" id="{D8DAF2E0-E408-3000-649D-AB3263D47412}"/>
              </a:ext>
            </a:extLst>
          </p:cNvPr>
          <p:cNvSpPr>
            <a:spLocks noGrp="1"/>
          </p:cNvSpPr>
          <p:nvPr>
            <p:ph type="title"/>
          </p:nvPr>
        </p:nvSpPr>
        <p:spPr>
          <a:xfrm>
            <a:off x="3689498" y="365127"/>
            <a:ext cx="4825851" cy="666232"/>
          </a:xfrm>
        </p:spPr>
        <p:txBody>
          <a:bodyPr/>
          <a:lstStyle/>
          <a:p>
            <a:r>
              <a:rPr lang="es-MX" dirty="0">
                <a:solidFill>
                  <a:schemeClr val="bg1"/>
                </a:solidFill>
              </a:rPr>
              <a:t>CANCELAR</a:t>
            </a:r>
          </a:p>
        </p:txBody>
      </p:sp>
    </p:spTree>
    <p:extLst>
      <p:ext uri="{BB962C8B-B14F-4D97-AF65-F5344CB8AC3E}">
        <p14:creationId xmlns:p14="http://schemas.microsoft.com/office/powerpoint/2010/main" val="34634947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625A9B4-1A03-CDCA-ACE4-F086EEDB3F95}"/>
              </a:ext>
            </a:extLst>
          </p:cNvPr>
          <p:cNvPicPr>
            <a:picLocks noChangeAspect="1"/>
          </p:cNvPicPr>
          <p:nvPr/>
        </p:nvPicPr>
        <p:blipFill>
          <a:blip r:embed="rId2"/>
          <a:stretch>
            <a:fillRect/>
          </a:stretch>
        </p:blipFill>
        <p:spPr>
          <a:xfrm>
            <a:off x="972000" y="1112319"/>
            <a:ext cx="7200000" cy="4633362"/>
          </a:xfrm>
          <a:prstGeom prst="rect">
            <a:avLst/>
          </a:prstGeom>
        </p:spPr>
      </p:pic>
      <p:sp>
        <p:nvSpPr>
          <p:cNvPr id="2" name="Título 1">
            <a:extLst>
              <a:ext uri="{FF2B5EF4-FFF2-40B4-BE49-F238E27FC236}">
                <a16:creationId xmlns:a16="http://schemas.microsoft.com/office/drawing/2014/main" id="{88C9A539-9989-A918-22BE-1C87B155E0A8}"/>
              </a:ext>
            </a:extLst>
          </p:cNvPr>
          <p:cNvSpPr>
            <a:spLocks noGrp="1"/>
          </p:cNvSpPr>
          <p:nvPr>
            <p:ph type="title"/>
          </p:nvPr>
        </p:nvSpPr>
        <p:spPr>
          <a:xfrm>
            <a:off x="3125972" y="365127"/>
            <a:ext cx="5389378" cy="740660"/>
          </a:xfrm>
        </p:spPr>
        <p:txBody>
          <a:bodyPr/>
          <a:lstStyle/>
          <a:p>
            <a:r>
              <a:rPr lang="es-MX" dirty="0">
                <a:solidFill>
                  <a:schemeClr val="bg1"/>
                </a:solidFill>
              </a:rPr>
              <a:t>OPOSICIÓN</a:t>
            </a:r>
          </a:p>
        </p:txBody>
      </p:sp>
      <p:sp>
        <p:nvSpPr>
          <p:cNvPr id="3" name="Marcador de contenido 2">
            <a:extLst>
              <a:ext uri="{FF2B5EF4-FFF2-40B4-BE49-F238E27FC236}">
                <a16:creationId xmlns:a16="http://schemas.microsoft.com/office/drawing/2014/main" id="{E05296E9-9181-2E79-11EE-AB24E4D4A2DB}"/>
              </a:ext>
            </a:extLst>
          </p:cNvPr>
          <p:cNvSpPr>
            <a:spLocks noGrp="1"/>
          </p:cNvSpPr>
          <p:nvPr>
            <p:ph idx="1"/>
          </p:nvPr>
        </p:nvSpPr>
        <p:spPr>
          <a:xfrm>
            <a:off x="2296632" y="2307265"/>
            <a:ext cx="4954773" cy="2806995"/>
          </a:xfrm>
        </p:spPr>
        <p:txBody>
          <a:bodyPr>
            <a:normAutofit lnSpcReduction="10000"/>
          </a:bodyPr>
          <a:lstStyle/>
          <a:p>
            <a:r>
              <a:rPr lang="es-ES" dirty="0">
                <a:solidFill>
                  <a:schemeClr val="bg1"/>
                </a:solidFill>
              </a:rPr>
              <a:t>Es el derecho que tienes de solicitar que tus datos personales no se utilicen para ciertos fines, o de requerir que se concluya el uso de los mismos a fin de evitar un daño a tu persona. También en este caso, como en el anterior, no siempre se podrá impedir el uso de tus datos personales, cuando sean necesarios por alguna cuestión legal o para el cumplimiento de obligaciones. </a:t>
            </a:r>
          </a:p>
          <a:p>
            <a:endParaRPr lang="es-ES" dirty="0"/>
          </a:p>
        </p:txBody>
      </p:sp>
    </p:spTree>
    <p:extLst>
      <p:ext uri="{BB962C8B-B14F-4D97-AF65-F5344CB8AC3E}">
        <p14:creationId xmlns:p14="http://schemas.microsoft.com/office/powerpoint/2010/main" val="1947142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8 Título">
            <a:extLst>
              <a:ext uri="{FF2B5EF4-FFF2-40B4-BE49-F238E27FC236}">
                <a16:creationId xmlns:a16="http://schemas.microsoft.com/office/drawing/2014/main" id="{5702B5CC-9A2D-4933-A096-7DFBD3B015FE}"/>
              </a:ext>
            </a:extLst>
          </p:cNvPr>
          <p:cNvSpPr>
            <a:spLocks noGrp="1"/>
          </p:cNvSpPr>
          <p:nvPr>
            <p:ph type="title"/>
          </p:nvPr>
        </p:nvSpPr>
        <p:spPr>
          <a:xfrm>
            <a:off x="793377" y="880583"/>
            <a:ext cx="7975832" cy="1143000"/>
          </a:xfrm>
        </p:spPr>
        <p:txBody>
          <a:bodyPr>
            <a:normAutofit/>
          </a:bodyPr>
          <a:lstStyle/>
          <a:p>
            <a:pPr algn="ctr">
              <a:defRPr/>
            </a:pPr>
            <a:r>
              <a:rPr lang="es-MX" sz="2800" b="1" dirty="0">
                <a:solidFill>
                  <a:srgbClr val="002060"/>
                </a:solidFill>
                <a:latin typeface="Arial" panose="020B0604020202020204" pitchFamily="34" charset="0"/>
                <a:cs typeface="Arial" panose="020B0604020202020204" pitchFamily="34" charset="0"/>
              </a:rPr>
              <a:t>¿Quién puede acceder a la información?</a:t>
            </a:r>
          </a:p>
        </p:txBody>
      </p:sp>
      <p:pic>
        <p:nvPicPr>
          <p:cNvPr id="56324" name="Picture 2" descr="Resultado de imagen para persona">
            <a:extLst>
              <a:ext uri="{FF2B5EF4-FFF2-40B4-BE49-F238E27FC236}">
                <a16:creationId xmlns:a16="http://schemas.microsoft.com/office/drawing/2014/main" id="{816C2D53-C7EF-416A-9DE9-21602CE7A1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770" r="5107"/>
          <a:stretch>
            <a:fillRect/>
          </a:stretch>
        </p:blipFill>
        <p:spPr bwMode="auto">
          <a:xfrm>
            <a:off x="2809618" y="1813557"/>
            <a:ext cx="3943350"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Content Placeholder 6">
            <a:extLst>
              <a:ext uri="{FF2B5EF4-FFF2-40B4-BE49-F238E27FC236}">
                <a16:creationId xmlns:a16="http://schemas.microsoft.com/office/drawing/2014/main" id="{F9BD17C3-C2FD-4DC4-8D80-097F901E83E2}"/>
              </a:ext>
            </a:extLst>
          </p:cNvPr>
          <p:cNvSpPr txBox="1">
            <a:spLocks noChangeArrowheads="1"/>
          </p:cNvSpPr>
          <p:nvPr/>
        </p:nvSpPr>
        <p:spPr bwMode="auto">
          <a:xfrm>
            <a:off x="440267" y="4095911"/>
            <a:ext cx="8328942" cy="215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lgn="just"/>
            <a:r>
              <a:rPr lang="es-MX" altLang="es-MX" sz="2000" dirty="0">
                <a:latin typeface="Arial" panose="020B0604020202020204" pitchFamily="34" charset="0"/>
                <a:cs typeface="Arial" panose="020B0604020202020204" pitchFamily="34" charset="0"/>
              </a:rPr>
              <a:t>Los derechos de acceso, rectificación, cancelación y oposición tienen </a:t>
            </a:r>
            <a:r>
              <a:rPr lang="es-MX" altLang="es-MX" sz="2000" b="1" dirty="0">
                <a:solidFill>
                  <a:srgbClr val="003399"/>
                </a:solidFill>
                <a:latin typeface="Arial" panose="020B0604020202020204" pitchFamily="34" charset="0"/>
                <a:cs typeface="Arial" panose="020B0604020202020204" pitchFamily="34" charset="0"/>
              </a:rPr>
              <a:t>carácter personalísimo</a:t>
            </a:r>
            <a:r>
              <a:rPr lang="es-MX" altLang="es-MX" sz="2000" dirty="0">
                <a:latin typeface="Arial" panose="020B0604020202020204" pitchFamily="34" charset="0"/>
                <a:cs typeface="Arial" panose="020B0604020202020204" pitchFamily="34" charset="0"/>
              </a:rPr>
              <a:t>, es decir, sólo pueden ejercerse por el titular de los mismos o por su representante. </a:t>
            </a:r>
          </a:p>
          <a:p>
            <a:pPr marL="342900" indent="-342900" algn="just"/>
            <a:r>
              <a:rPr lang="es-MX" altLang="es-MX" sz="2000" dirty="0">
                <a:latin typeface="Arial" panose="020B0604020202020204" pitchFamily="34" charset="0"/>
                <a:cs typeface="Arial" panose="020B0604020202020204" pitchFamily="34" charset="0"/>
              </a:rPr>
              <a:t>Por lo cual es necesario </a:t>
            </a:r>
            <a:r>
              <a:rPr lang="es-MX" altLang="es-MX" sz="2000" b="1" dirty="0">
                <a:solidFill>
                  <a:srgbClr val="003399"/>
                </a:solidFill>
                <a:latin typeface="Arial" panose="020B0604020202020204" pitchFamily="34" charset="0"/>
                <a:cs typeface="Arial" panose="020B0604020202020204" pitchFamily="34" charset="0"/>
              </a:rPr>
              <a:t>acreditar la identidad del titular </a:t>
            </a:r>
            <a:r>
              <a:rPr lang="es-MX" altLang="es-MX" sz="2000" dirty="0">
                <a:latin typeface="Arial" panose="020B0604020202020204" pitchFamily="34" charset="0"/>
                <a:cs typeface="Arial" panose="020B0604020202020204" pitchFamily="34" charset="0"/>
              </a:rPr>
              <a:t>y, en su caso, la identidad y personalidad con la que actué el representante</a:t>
            </a:r>
          </a:p>
          <a:p>
            <a:pPr algn="just" eaLnBrk="1" hangingPunct="1">
              <a:buFont typeface="Arial" panose="020B0604020202020204" pitchFamily="34" charset="0"/>
              <a:buNone/>
            </a:pPr>
            <a:endParaRPr lang="es-MX" altLang="es-MX" sz="2000" dirty="0">
              <a:solidFill>
                <a:srgbClr val="000000"/>
              </a:solidFill>
              <a:latin typeface="Arial" panose="020B0604020202020204" pitchFamily="34" charset="0"/>
              <a:cs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ipse 6">
            <a:extLst>
              <a:ext uri="{FF2B5EF4-FFF2-40B4-BE49-F238E27FC236}">
                <a16:creationId xmlns:a16="http://schemas.microsoft.com/office/drawing/2014/main" id="{F9E9C3EA-15DC-F662-90EE-2753BA17BFA2}"/>
              </a:ext>
            </a:extLst>
          </p:cNvPr>
          <p:cNvSpPr/>
          <p:nvPr/>
        </p:nvSpPr>
        <p:spPr>
          <a:xfrm>
            <a:off x="2349796" y="2715156"/>
            <a:ext cx="3583172" cy="3048002"/>
          </a:xfrm>
          <a:prstGeom prst="ellipse">
            <a:avLst/>
          </a:prstGeom>
          <a:ln w="28575">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b) Instrumentos electrónicos o mecanismos de autenticación permitidos por otras disposiciones legales o reglamentarias que permitan su identificación fehacientemente</a:t>
            </a:r>
            <a:endParaRPr lang="es-MX" dirty="0"/>
          </a:p>
        </p:txBody>
      </p:sp>
      <p:sp>
        <p:nvSpPr>
          <p:cNvPr id="2" name="Título 1">
            <a:extLst>
              <a:ext uri="{FF2B5EF4-FFF2-40B4-BE49-F238E27FC236}">
                <a16:creationId xmlns:a16="http://schemas.microsoft.com/office/drawing/2014/main" id="{1B70D699-D4BD-9017-D201-8C39FA40C37A}"/>
              </a:ext>
            </a:extLst>
          </p:cNvPr>
          <p:cNvSpPr>
            <a:spLocks noGrp="1"/>
          </p:cNvSpPr>
          <p:nvPr>
            <p:ph type="title"/>
          </p:nvPr>
        </p:nvSpPr>
        <p:spPr>
          <a:xfrm>
            <a:off x="1100668" y="681037"/>
            <a:ext cx="7414682" cy="1937807"/>
          </a:xfrm>
        </p:spPr>
        <p:txBody>
          <a:bodyPr>
            <a:normAutofit/>
          </a:bodyPr>
          <a:lstStyle/>
          <a:p>
            <a:r>
              <a:rPr lang="es-ES" b="1" dirty="0">
                <a:solidFill>
                  <a:srgbClr val="003399"/>
                </a:solidFill>
              </a:rPr>
              <a:t>El responsable deberá seguir las siguientes reglas, para la acreditación del </a:t>
            </a:r>
            <a:r>
              <a:rPr lang="es-ES" b="1" u="sng" dirty="0">
                <a:solidFill>
                  <a:srgbClr val="003399"/>
                </a:solidFill>
              </a:rPr>
              <a:t>TITULAR</a:t>
            </a:r>
            <a:endParaRPr lang="es-MX" b="1" u="sng" dirty="0">
              <a:solidFill>
                <a:srgbClr val="003399"/>
              </a:solidFill>
            </a:endParaRPr>
          </a:p>
        </p:txBody>
      </p:sp>
      <p:sp>
        <p:nvSpPr>
          <p:cNvPr id="4" name="Elipse 3">
            <a:extLst>
              <a:ext uri="{FF2B5EF4-FFF2-40B4-BE49-F238E27FC236}">
                <a16:creationId xmlns:a16="http://schemas.microsoft.com/office/drawing/2014/main" id="{F7D31B94-CC6C-A56E-03E7-9E170B414D93}"/>
              </a:ext>
            </a:extLst>
          </p:cNvPr>
          <p:cNvSpPr/>
          <p:nvPr/>
        </p:nvSpPr>
        <p:spPr>
          <a:xfrm>
            <a:off x="0" y="2861732"/>
            <a:ext cx="2774950" cy="2901425"/>
          </a:xfrm>
          <a:prstGeom prst="ellipse">
            <a:avLst/>
          </a:prstGeom>
          <a:ln w="28575">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latin typeface="Arial" panose="020B0604020202020204" pitchFamily="34" charset="0"/>
                <a:cs typeface="Arial" panose="020B0604020202020204" pitchFamily="34" charset="0"/>
              </a:rPr>
              <a:t>a) Identificación oficial </a:t>
            </a:r>
          </a:p>
        </p:txBody>
      </p:sp>
      <p:sp>
        <p:nvSpPr>
          <p:cNvPr id="8" name="Elipse 7">
            <a:extLst>
              <a:ext uri="{FF2B5EF4-FFF2-40B4-BE49-F238E27FC236}">
                <a16:creationId xmlns:a16="http://schemas.microsoft.com/office/drawing/2014/main" id="{7FEF8E2D-D1FA-8C65-A749-E2E15815F949}"/>
              </a:ext>
            </a:extLst>
          </p:cNvPr>
          <p:cNvSpPr/>
          <p:nvPr/>
        </p:nvSpPr>
        <p:spPr>
          <a:xfrm>
            <a:off x="5505426" y="2765421"/>
            <a:ext cx="3437467" cy="3048002"/>
          </a:xfrm>
          <a:prstGeom prst="ellipse">
            <a:avLst/>
          </a:prstGeom>
          <a:ln w="28575">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c) Aquellos mecanismos establecidos por el responsable de manera previa, siempre y cuando permitan de forma inequívoca la acreditación de la identidad del titular</a:t>
            </a:r>
            <a:endParaRPr lang="es-MX" dirty="0"/>
          </a:p>
        </p:txBody>
      </p:sp>
    </p:spTree>
    <p:extLst>
      <p:ext uri="{BB962C8B-B14F-4D97-AF65-F5344CB8AC3E}">
        <p14:creationId xmlns:p14="http://schemas.microsoft.com/office/powerpoint/2010/main" val="2913660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ipse 6">
            <a:extLst>
              <a:ext uri="{FF2B5EF4-FFF2-40B4-BE49-F238E27FC236}">
                <a16:creationId xmlns:a16="http://schemas.microsoft.com/office/drawing/2014/main" id="{F9E9C3EA-15DC-F662-90EE-2753BA17BFA2}"/>
              </a:ext>
            </a:extLst>
          </p:cNvPr>
          <p:cNvSpPr/>
          <p:nvPr/>
        </p:nvSpPr>
        <p:spPr>
          <a:xfrm>
            <a:off x="2349796" y="2715156"/>
            <a:ext cx="3583172" cy="3048002"/>
          </a:xfrm>
          <a:prstGeom prst="ellipse">
            <a:avLst/>
          </a:prstGeom>
          <a:ln w="28575">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b) </a:t>
            </a:r>
            <a:r>
              <a:rPr lang="es-MX" dirty="0"/>
              <a:t>Identificación oficial del representante</a:t>
            </a:r>
          </a:p>
        </p:txBody>
      </p:sp>
      <p:sp>
        <p:nvSpPr>
          <p:cNvPr id="2" name="Título 1">
            <a:extLst>
              <a:ext uri="{FF2B5EF4-FFF2-40B4-BE49-F238E27FC236}">
                <a16:creationId xmlns:a16="http://schemas.microsoft.com/office/drawing/2014/main" id="{1B70D699-D4BD-9017-D201-8C39FA40C37A}"/>
              </a:ext>
            </a:extLst>
          </p:cNvPr>
          <p:cNvSpPr>
            <a:spLocks noGrp="1"/>
          </p:cNvSpPr>
          <p:nvPr>
            <p:ph type="title"/>
          </p:nvPr>
        </p:nvSpPr>
        <p:spPr>
          <a:xfrm>
            <a:off x="457200" y="681037"/>
            <a:ext cx="8058150" cy="1937807"/>
          </a:xfrm>
        </p:spPr>
        <p:txBody>
          <a:bodyPr>
            <a:normAutofit/>
          </a:bodyPr>
          <a:lstStyle/>
          <a:p>
            <a:r>
              <a:rPr lang="es-ES" b="1" dirty="0">
                <a:solidFill>
                  <a:srgbClr val="003399"/>
                </a:solidFill>
              </a:rPr>
              <a:t>El responsable deberá seguir las siguientes reglas, para la acreditación del </a:t>
            </a:r>
            <a:r>
              <a:rPr lang="es-ES" b="1" u="sng" dirty="0">
                <a:solidFill>
                  <a:srgbClr val="003399"/>
                </a:solidFill>
              </a:rPr>
              <a:t>REPRESENTANTE</a:t>
            </a:r>
            <a:endParaRPr lang="es-MX" b="1" u="sng" dirty="0">
              <a:solidFill>
                <a:srgbClr val="003399"/>
              </a:solidFill>
            </a:endParaRPr>
          </a:p>
        </p:txBody>
      </p:sp>
      <p:sp>
        <p:nvSpPr>
          <p:cNvPr id="4" name="Elipse 3">
            <a:extLst>
              <a:ext uri="{FF2B5EF4-FFF2-40B4-BE49-F238E27FC236}">
                <a16:creationId xmlns:a16="http://schemas.microsoft.com/office/drawing/2014/main" id="{F7D31B94-CC6C-A56E-03E7-9E170B414D93}"/>
              </a:ext>
            </a:extLst>
          </p:cNvPr>
          <p:cNvSpPr/>
          <p:nvPr/>
        </p:nvSpPr>
        <p:spPr>
          <a:xfrm>
            <a:off x="0" y="2911998"/>
            <a:ext cx="2774950" cy="2901425"/>
          </a:xfrm>
          <a:prstGeom prst="ellipse">
            <a:avLst/>
          </a:prstGeom>
          <a:ln w="28575">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latin typeface="Arial" panose="020B0604020202020204" pitchFamily="34" charset="0"/>
                <a:cs typeface="Arial" panose="020B0604020202020204" pitchFamily="34" charset="0"/>
              </a:rPr>
              <a:t>a) </a:t>
            </a:r>
            <a:r>
              <a:rPr lang="es-ES" dirty="0"/>
              <a:t>Copia simple de la identificación oficial del titular</a:t>
            </a:r>
            <a:endParaRPr lang="es-MX" dirty="0">
              <a:latin typeface="Arial" panose="020B0604020202020204" pitchFamily="34" charset="0"/>
              <a:cs typeface="Arial" panose="020B0604020202020204" pitchFamily="34" charset="0"/>
            </a:endParaRPr>
          </a:p>
        </p:txBody>
      </p:sp>
      <p:sp>
        <p:nvSpPr>
          <p:cNvPr id="8" name="Elipse 7">
            <a:extLst>
              <a:ext uri="{FF2B5EF4-FFF2-40B4-BE49-F238E27FC236}">
                <a16:creationId xmlns:a16="http://schemas.microsoft.com/office/drawing/2014/main" id="{7FEF8E2D-D1FA-8C65-A749-E2E15815F949}"/>
              </a:ext>
            </a:extLst>
          </p:cNvPr>
          <p:cNvSpPr/>
          <p:nvPr/>
        </p:nvSpPr>
        <p:spPr>
          <a:xfrm>
            <a:off x="5505426" y="2765421"/>
            <a:ext cx="3437467" cy="3048002"/>
          </a:xfrm>
          <a:prstGeom prst="ellipse">
            <a:avLst/>
          </a:prstGeom>
          <a:ln w="28575">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c) </a:t>
            </a:r>
            <a:r>
              <a:rPr lang="es-MX" dirty="0"/>
              <a:t>Instrumento público, o carta poder simple firmada ante dos testigos, o declaración en comparecencia personal del titular</a:t>
            </a:r>
          </a:p>
        </p:txBody>
      </p:sp>
    </p:spTree>
    <p:extLst>
      <p:ext uri="{BB962C8B-B14F-4D97-AF65-F5344CB8AC3E}">
        <p14:creationId xmlns:p14="http://schemas.microsoft.com/office/powerpoint/2010/main" val="30707071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5" name="CuadroTexto 14"/>
          <p:cNvSpPr txBox="1"/>
          <p:nvPr/>
        </p:nvSpPr>
        <p:spPr>
          <a:xfrm>
            <a:off x="8977746" y="2133600"/>
            <a:ext cx="184731" cy="369332"/>
          </a:xfrm>
          <a:prstGeom prst="rect">
            <a:avLst/>
          </a:prstGeom>
          <a:noFill/>
        </p:spPr>
        <p:txBody>
          <a:bodyPr wrap="none" rtlCol="0">
            <a:spAutoFit/>
          </a:bodyPr>
          <a:lstStyle/>
          <a:p>
            <a:endParaRPr lang="es-ES_tradnl" dirty="0"/>
          </a:p>
        </p:txBody>
      </p:sp>
      <p:sp>
        <p:nvSpPr>
          <p:cNvPr id="18" name="Rectángulo 17"/>
          <p:cNvSpPr/>
          <p:nvPr/>
        </p:nvSpPr>
        <p:spPr>
          <a:xfrm>
            <a:off x="2895448" y="571768"/>
            <a:ext cx="3773170" cy="523220"/>
          </a:xfrm>
          <a:prstGeom prst="rect">
            <a:avLst/>
          </a:prstGeom>
        </p:spPr>
        <p:txBody>
          <a:bodyPr wrap="square">
            <a:spAutoFit/>
          </a:bodyPr>
          <a:lstStyle/>
          <a:p>
            <a:pPr algn="ctr"/>
            <a:r>
              <a:rPr lang="es-MX" sz="2800" b="1" dirty="0">
                <a:solidFill>
                  <a:srgbClr val="002060"/>
                </a:solidFill>
                <a:latin typeface="Arial" panose="020B0604020202020204" pitchFamily="34" charset="0"/>
                <a:cs typeface="Arial" panose="020B0604020202020204" pitchFamily="34" charset="0"/>
              </a:rPr>
              <a:t>Derechos ARCO</a:t>
            </a:r>
          </a:p>
        </p:txBody>
      </p:sp>
      <p:graphicFrame>
        <p:nvGraphicFramePr>
          <p:cNvPr id="2" name="Diagrama 1">
            <a:extLst>
              <a:ext uri="{FF2B5EF4-FFF2-40B4-BE49-F238E27FC236}">
                <a16:creationId xmlns:a16="http://schemas.microsoft.com/office/drawing/2014/main" id="{E11EA777-2226-4232-8F6A-81F97034A780}"/>
              </a:ext>
            </a:extLst>
          </p:cNvPr>
          <p:cNvGraphicFramePr/>
          <p:nvPr>
            <p:extLst>
              <p:ext uri="{D42A27DB-BD31-4B8C-83A1-F6EECF244321}">
                <p14:modId xmlns:p14="http://schemas.microsoft.com/office/powerpoint/2010/main" val="1391494947"/>
              </p:ext>
            </p:extLst>
          </p:nvPr>
        </p:nvGraphicFramePr>
        <p:xfrm>
          <a:off x="531085" y="1148257"/>
          <a:ext cx="8165567" cy="5278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97898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7" name="Rectángulo 16"/>
          <p:cNvSpPr/>
          <p:nvPr/>
        </p:nvSpPr>
        <p:spPr>
          <a:xfrm>
            <a:off x="2016611" y="699674"/>
            <a:ext cx="5352584" cy="830997"/>
          </a:xfrm>
          <a:prstGeom prst="rect">
            <a:avLst/>
          </a:prstGeom>
        </p:spPr>
        <p:txBody>
          <a:bodyPr wrap="square">
            <a:spAutoFit/>
          </a:bodyPr>
          <a:lstStyle/>
          <a:p>
            <a:pPr algn="ctr"/>
            <a:r>
              <a:rPr lang="es-MX" sz="2400" b="1" dirty="0">
                <a:solidFill>
                  <a:srgbClr val="002060"/>
                </a:solidFill>
                <a:latin typeface="Arial" panose="020B0604020202020204" pitchFamily="34" charset="0"/>
                <a:cs typeface="Arial" panose="020B0604020202020204" pitchFamily="34" charset="0"/>
              </a:rPr>
              <a:t>Tiempos precisos para el ejercicio de Derechos ARCO</a:t>
            </a:r>
          </a:p>
        </p:txBody>
      </p:sp>
      <p:graphicFrame>
        <p:nvGraphicFramePr>
          <p:cNvPr id="2" name="Diagrama 1">
            <a:extLst>
              <a:ext uri="{FF2B5EF4-FFF2-40B4-BE49-F238E27FC236}">
                <a16:creationId xmlns:a16="http://schemas.microsoft.com/office/drawing/2014/main" id="{00525F8C-78E5-4BBB-AD41-69F74E1082AF}"/>
              </a:ext>
            </a:extLst>
          </p:cNvPr>
          <p:cNvGraphicFramePr/>
          <p:nvPr>
            <p:extLst>
              <p:ext uri="{D42A27DB-BD31-4B8C-83A1-F6EECF244321}">
                <p14:modId xmlns:p14="http://schemas.microsoft.com/office/powerpoint/2010/main" val="4073259819"/>
              </p:ext>
            </p:extLst>
          </p:nvPr>
        </p:nvGraphicFramePr>
        <p:xfrm>
          <a:off x="735981" y="1329303"/>
          <a:ext cx="7671853" cy="5145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3218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p:cNvSpPr txBox="1"/>
          <p:nvPr/>
        </p:nvSpPr>
        <p:spPr>
          <a:xfrm>
            <a:off x="8977746" y="2133600"/>
            <a:ext cx="184731" cy="369332"/>
          </a:xfrm>
          <a:prstGeom prst="rect">
            <a:avLst/>
          </a:prstGeom>
          <a:noFill/>
        </p:spPr>
        <p:txBody>
          <a:bodyPr wrap="none" rtlCol="0">
            <a:spAutoFit/>
          </a:bodyPr>
          <a:lstStyle/>
          <a:p>
            <a:endParaRPr lang="es-ES_tradnl" dirty="0">
              <a:latin typeface="Arial" panose="020B0604020202020204" pitchFamily="34" charset="0"/>
              <a:cs typeface="Arial" panose="020B0604020202020204" pitchFamily="34" charset="0"/>
            </a:endParaRPr>
          </a:p>
        </p:txBody>
      </p:sp>
      <p:sp>
        <p:nvSpPr>
          <p:cNvPr id="17" name="Rectángulo 16"/>
          <p:cNvSpPr/>
          <p:nvPr/>
        </p:nvSpPr>
        <p:spPr>
          <a:xfrm>
            <a:off x="809056" y="1251227"/>
            <a:ext cx="7518400" cy="3431709"/>
          </a:xfrm>
          <a:prstGeom prst="rect">
            <a:avLst/>
          </a:prstGeom>
        </p:spPr>
        <p:txBody>
          <a:bodyPr wrap="square">
            <a:spAutoFit/>
          </a:bodyPr>
          <a:lstStyle/>
          <a:p>
            <a:pPr algn="just"/>
            <a:r>
              <a:rPr lang="es-MX" sz="2000" b="1" dirty="0">
                <a:solidFill>
                  <a:srgbClr val="002060"/>
                </a:solidFill>
                <a:cs typeface="Arial" panose="020B0604020202020204" pitchFamily="34" charset="0"/>
              </a:rPr>
              <a:t>Introducción</a:t>
            </a:r>
          </a:p>
          <a:p>
            <a:pPr algn="just"/>
            <a:endParaRPr lang="es-MX" sz="2000" b="1" dirty="0">
              <a:solidFill>
                <a:srgbClr val="002060"/>
              </a:solidFill>
              <a:cs typeface="Arial" panose="020B0604020202020204" pitchFamily="34" charset="0"/>
            </a:endParaRPr>
          </a:p>
          <a:p>
            <a:pPr algn="just">
              <a:lnSpc>
                <a:spcPct val="150000"/>
              </a:lnSpc>
              <a:spcBef>
                <a:spcPts val="600"/>
              </a:spcBef>
              <a:spcAft>
                <a:spcPts val="600"/>
              </a:spcAft>
            </a:pPr>
            <a:r>
              <a:rPr lang="es-MX" dirty="0">
                <a:effectLst/>
                <a:ea typeface="Calibri" panose="020F0502020204030204" pitchFamily="34" charset="0"/>
                <a:cs typeface="Times New Roman" panose="02020603050405020304" pitchFamily="18" charset="0"/>
              </a:rPr>
              <a:t>El dueño de la información de carácter personal es sólo el titular del dato, la autoridad es un poseedor de dicha información, para cumplir la ley o brindar algún tipo de servicio o proyecto.</a:t>
            </a:r>
          </a:p>
          <a:p>
            <a:pPr algn="just">
              <a:lnSpc>
                <a:spcPct val="150000"/>
              </a:lnSpc>
              <a:spcBef>
                <a:spcPts val="600"/>
              </a:spcBef>
              <a:spcAft>
                <a:spcPts val="600"/>
              </a:spcAft>
            </a:pPr>
            <a:r>
              <a:rPr lang="es-MX" dirty="0">
                <a:effectLst/>
                <a:ea typeface="Calibri" panose="020F0502020204030204" pitchFamily="34" charset="0"/>
                <a:cs typeface="Times New Roman" panose="02020603050405020304" pitchFamily="18" charset="0"/>
              </a:rPr>
              <a:t>Los avances de la Tecnología y sus implicaciones para la vida de las personas dieron origen a un derecho distinto, relacionado con la protección de los datos personales. </a:t>
            </a:r>
          </a:p>
        </p:txBody>
      </p:sp>
    </p:spTree>
    <p:extLst>
      <p:ext uri="{BB962C8B-B14F-4D97-AF65-F5344CB8AC3E}">
        <p14:creationId xmlns:p14="http://schemas.microsoft.com/office/powerpoint/2010/main" val="15852006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5" name="CuadroTexto 14"/>
          <p:cNvSpPr txBox="1"/>
          <p:nvPr/>
        </p:nvSpPr>
        <p:spPr>
          <a:xfrm>
            <a:off x="8977746" y="2133600"/>
            <a:ext cx="184731" cy="369332"/>
          </a:xfrm>
          <a:prstGeom prst="rect">
            <a:avLst/>
          </a:prstGeom>
          <a:noFill/>
        </p:spPr>
        <p:txBody>
          <a:bodyPr wrap="none" rtlCol="0">
            <a:spAutoFit/>
          </a:bodyPr>
          <a:lstStyle/>
          <a:p>
            <a:endParaRPr lang="es-ES_tradnl" dirty="0"/>
          </a:p>
        </p:txBody>
      </p:sp>
      <p:sp>
        <p:nvSpPr>
          <p:cNvPr id="17" name="Rectángulo 16"/>
          <p:cNvSpPr/>
          <p:nvPr/>
        </p:nvSpPr>
        <p:spPr>
          <a:xfrm>
            <a:off x="303854" y="1270968"/>
            <a:ext cx="5082183" cy="2893100"/>
          </a:xfrm>
          <a:prstGeom prst="rect">
            <a:avLst/>
          </a:prstGeom>
        </p:spPr>
        <p:txBody>
          <a:bodyPr wrap="square">
            <a:spAutoFit/>
          </a:bodyPr>
          <a:lstStyle/>
          <a:p>
            <a:pPr algn="just"/>
            <a:r>
              <a:rPr lang="es-MX" sz="2000" b="1" dirty="0">
                <a:solidFill>
                  <a:srgbClr val="002060"/>
                </a:solidFill>
                <a:latin typeface="Arial" panose="020B0604020202020204" pitchFamily="34" charset="0"/>
                <a:cs typeface="Arial" panose="020B0604020202020204" pitchFamily="34" charset="0"/>
              </a:rPr>
              <a:t>    Recurso de Revisión</a:t>
            </a:r>
          </a:p>
          <a:p>
            <a:pPr marL="285750" indent="-285750" algn="just">
              <a:buFont typeface="Arial" pitchFamily="34" charset="0"/>
              <a:buChar char="•"/>
            </a:pPr>
            <a:endParaRPr lang="es-MX" dirty="0">
              <a:latin typeface="Arial" panose="020B0604020202020204" pitchFamily="34" charset="0"/>
              <a:cs typeface="Arial" panose="020B0604020202020204" pitchFamily="34" charset="0"/>
            </a:endParaRPr>
          </a:p>
          <a:p>
            <a:pPr marL="285750" indent="-285750" algn="just">
              <a:buFont typeface="Arial" pitchFamily="34" charset="0"/>
              <a:buChar char="•"/>
            </a:pPr>
            <a:r>
              <a:rPr lang="es-MX" dirty="0">
                <a:latin typeface="Arial" panose="020B0604020202020204" pitchFamily="34" charset="0"/>
                <a:cs typeface="Arial" panose="020B0604020202020204" pitchFamily="34" charset="0"/>
              </a:rPr>
              <a:t>Se hace valer por el Titular ante la Unidad de Transparencia del Responsable o ante el organismo garante. </a:t>
            </a:r>
          </a:p>
          <a:p>
            <a:pPr marL="285750" indent="-285750" algn="just">
              <a:buFont typeface="Arial" pitchFamily="34" charset="0"/>
              <a:buChar char="•"/>
            </a:pPr>
            <a:endParaRPr lang="es-MX" dirty="0">
              <a:latin typeface="Arial" panose="020B0604020202020204" pitchFamily="34" charset="0"/>
              <a:cs typeface="Arial" panose="020B0604020202020204" pitchFamily="34" charset="0"/>
            </a:endParaRPr>
          </a:p>
          <a:p>
            <a:pPr marL="285750" indent="-285750" algn="just">
              <a:buFont typeface="Arial" pitchFamily="34" charset="0"/>
              <a:buChar char="•"/>
            </a:pPr>
            <a:r>
              <a:rPr lang="es-MX" dirty="0">
                <a:latin typeface="Arial" panose="020B0604020202020204" pitchFamily="34" charset="0"/>
                <a:cs typeface="Arial" panose="020B0604020202020204" pitchFamily="34" charset="0"/>
              </a:rPr>
              <a:t>Tiene un plazo de 15 días para hacerse valer.</a:t>
            </a:r>
          </a:p>
          <a:p>
            <a:pPr algn="just"/>
            <a:r>
              <a:rPr lang="es-MX" dirty="0">
                <a:latin typeface="Arial" panose="020B0604020202020204" pitchFamily="34" charset="0"/>
                <a:cs typeface="Arial" panose="020B0604020202020204" pitchFamily="34" charset="0"/>
              </a:rPr>
              <a:t> </a:t>
            </a:r>
          </a:p>
          <a:p>
            <a:pPr marL="285750" indent="-285750" algn="just">
              <a:buFont typeface="Arial" pitchFamily="34" charset="0"/>
              <a:buChar char="•"/>
            </a:pPr>
            <a:r>
              <a:rPr lang="es-MX" dirty="0">
                <a:latin typeface="Arial" panose="020B0604020202020204" pitchFamily="34" charset="0"/>
                <a:cs typeface="Arial" panose="020B0604020202020204" pitchFamily="34" charset="0"/>
              </a:rPr>
              <a:t>Procede en los siguientes supuestos:</a:t>
            </a:r>
          </a:p>
        </p:txBody>
      </p:sp>
      <p:sp>
        <p:nvSpPr>
          <p:cNvPr id="18" name="Rectángulo 17"/>
          <p:cNvSpPr/>
          <p:nvPr/>
        </p:nvSpPr>
        <p:spPr>
          <a:xfrm>
            <a:off x="2161481" y="543607"/>
            <a:ext cx="4884834" cy="523220"/>
          </a:xfrm>
          <a:prstGeom prst="rect">
            <a:avLst/>
          </a:prstGeom>
        </p:spPr>
        <p:txBody>
          <a:bodyPr wrap="square">
            <a:spAutoFit/>
          </a:bodyPr>
          <a:lstStyle/>
          <a:p>
            <a:pPr algn="ctr"/>
            <a:r>
              <a:rPr lang="es-MX" sz="2800" b="1" dirty="0">
                <a:solidFill>
                  <a:srgbClr val="002060"/>
                </a:solidFill>
                <a:latin typeface="Arial" panose="020B0604020202020204" pitchFamily="34" charset="0"/>
                <a:cs typeface="Arial" panose="020B0604020202020204" pitchFamily="34" charset="0"/>
              </a:rPr>
              <a:t>Derecho a inconformarse</a:t>
            </a:r>
          </a:p>
        </p:txBody>
      </p:sp>
      <p:pic>
        <p:nvPicPr>
          <p:cNvPr id="6" name="Picture 3">
            <a:extLst>
              <a:ext uri="{FF2B5EF4-FFF2-40B4-BE49-F238E27FC236}">
                <a16:creationId xmlns:a16="http://schemas.microsoft.com/office/drawing/2014/main" id="{FB2FA747-1CDD-4001-BBDA-BF3CE4EA12E7}"/>
              </a:ext>
            </a:extLst>
          </p:cNvPr>
          <p:cNvPicPr>
            <a:picLocks noChangeAspect="1" noChangeArrowheads="1"/>
          </p:cNvPicPr>
          <p:nvPr/>
        </p:nvPicPr>
        <p:blipFill rotWithShape="1">
          <a:blip r:embed="rId3" cstate="print">
            <a:clrChange>
              <a:clrFrom>
                <a:srgbClr val="FFFFFF"/>
              </a:clrFrom>
              <a:clrTo>
                <a:srgbClr val="FFFFFF">
                  <a:alpha val="0"/>
                </a:srgbClr>
              </a:clrTo>
            </a:clrChange>
          </a:blip>
          <a:srcRect l="18717" t="11184" r="33064" b="53801"/>
          <a:stretch/>
        </p:blipFill>
        <p:spPr bwMode="auto">
          <a:xfrm>
            <a:off x="5650895" y="2133600"/>
            <a:ext cx="3289609" cy="1493005"/>
          </a:xfrm>
          <a:prstGeom prst="rect">
            <a:avLst/>
          </a:prstGeom>
          <a:noFill/>
          <a:ln w="9525">
            <a:noFill/>
            <a:miter lim="800000"/>
            <a:headEnd/>
            <a:tailEnd/>
          </a:ln>
        </p:spPr>
      </p:pic>
      <p:graphicFrame>
        <p:nvGraphicFramePr>
          <p:cNvPr id="2" name="Diagrama 1">
            <a:extLst>
              <a:ext uri="{FF2B5EF4-FFF2-40B4-BE49-F238E27FC236}">
                <a16:creationId xmlns:a16="http://schemas.microsoft.com/office/drawing/2014/main" id="{51DF6FCA-BD88-4183-BD74-7DC8CFDF4127}"/>
              </a:ext>
            </a:extLst>
          </p:cNvPr>
          <p:cNvGraphicFramePr/>
          <p:nvPr>
            <p:extLst>
              <p:ext uri="{D42A27DB-BD31-4B8C-83A1-F6EECF244321}">
                <p14:modId xmlns:p14="http://schemas.microsoft.com/office/powerpoint/2010/main" val="2562213938"/>
              </p:ext>
            </p:extLst>
          </p:nvPr>
        </p:nvGraphicFramePr>
        <p:xfrm>
          <a:off x="77810" y="3540642"/>
          <a:ext cx="8988379" cy="37704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22073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7CBC12EE-B1B8-43B1-9BD3-1ED525660EDD}"/>
              </a:ext>
            </a:extLst>
          </p:cNvPr>
          <p:cNvSpPr txBox="1">
            <a:spLocks/>
          </p:cNvSpPr>
          <p:nvPr/>
        </p:nvSpPr>
        <p:spPr bwMode="auto">
          <a:xfrm>
            <a:off x="457200" y="1863115"/>
            <a:ext cx="8229600" cy="4883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algn="l" defTabSz="914400" rtl="0" eaLnBrk="0" fontAlgn="base" latinLnBrk="0" hangingPunct="0">
              <a:lnSpc>
                <a:spcPct val="100000"/>
              </a:lnSpc>
              <a:spcBef>
                <a:spcPts val="600"/>
              </a:spcBef>
              <a:spcAft>
                <a:spcPts val="600"/>
              </a:spcAft>
              <a:buClr>
                <a:srgbClr val="002060"/>
              </a:buClr>
              <a:buSzTx/>
              <a:buFont typeface="Wingdings" panose="05000000000000000000" pitchFamily="2" charset="2"/>
              <a:buChar char="§"/>
              <a:tabLst/>
              <a:defRPr/>
            </a:pPr>
            <a:r>
              <a:rPr kumimoji="0" lang="es-MX" sz="2000" i="0" u="none" strike="noStrike" kern="1200" cap="none" spc="0" normalizeH="0" baseline="0" noProof="0" dirty="0">
                <a:ln>
                  <a:noFill/>
                </a:ln>
                <a:effectLst/>
                <a:uLnTx/>
                <a:uFillTx/>
                <a:latin typeface="Arial" panose="020B0604020202020204" pitchFamily="34" charset="0"/>
                <a:cs typeface="Arial" panose="020B0604020202020204" pitchFamily="34" charset="0"/>
              </a:rPr>
              <a:t>Actuar con negligencia, dolo o mala </a:t>
            </a:r>
            <a:r>
              <a:rPr lang="es-MX" sz="2000" dirty="0">
                <a:latin typeface="Arial" panose="020B0604020202020204" pitchFamily="34" charset="0"/>
                <a:cs typeface="Arial" panose="020B0604020202020204" pitchFamily="34" charset="0"/>
              </a:rPr>
              <a:t>f</a:t>
            </a:r>
            <a:r>
              <a:rPr kumimoji="0" lang="es-MX" sz="2000" i="0" u="none" strike="noStrike" kern="1200" cap="none" spc="0" normalizeH="0" baseline="0" noProof="0" dirty="0">
                <a:ln>
                  <a:noFill/>
                </a:ln>
                <a:effectLst/>
                <a:uLnTx/>
                <a:uFillTx/>
                <a:latin typeface="Arial" panose="020B0604020202020204" pitchFamily="34" charset="0"/>
                <a:cs typeface="Arial" panose="020B0604020202020204" pitchFamily="34" charset="0"/>
              </a:rPr>
              <a:t>e durante la sustanciación de los derechos ARCO.</a:t>
            </a:r>
          </a:p>
          <a:p>
            <a:pPr marR="0" lvl="0" algn="l" defTabSz="914400" rtl="0" eaLnBrk="0" fontAlgn="base" latinLnBrk="0" hangingPunct="0">
              <a:lnSpc>
                <a:spcPct val="100000"/>
              </a:lnSpc>
              <a:spcBef>
                <a:spcPts val="600"/>
              </a:spcBef>
              <a:spcAft>
                <a:spcPts val="600"/>
              </a:spcAft>
              <a:buClr>
                <a:srgbClr val="002060"/>
              </a:buClr>
              <a:buSzTx/>
              <a:buFont typeface="Wingdings" panose="05000000000000000000" pitchFamily="2" charset="2"/>
              <a:buChar char="§"/>
              <a:tabLst/>
              <a:defRPr/>
            </a:pPr>
            <a:r>
              <a:rPr kumimoji="0" lang="es-MX" sz="2000" i="0" u="none" strike="noStrike" kern="1200" cap="none" spc="0" normalizeH="0" baseline="0" noProof="0" dirty="0">
                <a:ln>
                  <a:noFill/>
                </a:ln>
                <a:effectLst/>
                <a:uLnTx/>
                <a:uFillTx/>
                <a:latin typeface="Arial" panose="020B0604020202020204" pitchFamily="34" charset="0"/>
                <a:cs typeface="Arial" panose="020B0604020202020204" pitchFamily="34" charset="0"/>
              </a:rPr>
              <a:t>Incumplir plazos de atención para responder solicitudes.</a:t>
            </a:r>
          </a:p>
          <a:p>
            <a:pPr marR="0" lvl="0" algn="l" defTabSz="914400" rtl="0" eaLnBrk="0" fontAlgn="base" latinLnBrk="0" hangingPunct="0">
              <a:lnSpc>
                <a:spcPct val="100000"/>
              </a:lnSpc>
              <a:spcBef>
                <a:spcPts val="600"/>
              </a:spcBef>
              <a:spcAft>
                <a:spcPts val="600"/>
              </a:spcAft>
              <a:buClr>
                <a:srgbClr val="002060"/>
              </a:buClr>
              <a:buSzTx/>
              <a:buFont typeface="Wingdings" panose="05000000000000000000" pitchFamily="2" charset="2"/>
              <a:buChar char="§"/>
              <a:tabLst/>
              <a:defRPr/>
            </a:pPr>
            <a:r>
              <a:rPr kumimoji="0" lang="es-MX" sz="2000" i="0" u="none" strike="noStrike" kern="1200" cap="none" spc="0" normalizeH="0" baseline="0" noProof="0" dirty="0">
                <a:ln>
                  <a:noFill/>
                </a:ln>
                <a:effectLst/>
                <a:uLnTx/>
                <a:uFillTx/>
                <a:latin typeface="Arial" panose="020B0604020202020204" pitchFamily="34" charset="0"/>
                <a:cs typeface="Arial" panose="020B0604020202020204" pitchFamily="34" charset="0"/>
              </a:rPr>
              <a:t>Usar, sustraer, divulgar, ocultar, alterar, mutilar, destruir de manera indebida datos personales que se encuentren bajo su custodia.</a:t>
            </a:r>
          </a:p>
          <a:p>
            <a:pPr marR="0" lvl="0" algn="l" defTabSz="914400" rtl="0" eaLnBrk="0" fontAlgn="base" latinLnBrk="0" hangingPunct="0">
              <a:lnSpc>
                <a:spcPct val="100000"/>
              </a:lnSpc>
              <a:spcBef>
                <a:spcPts val="600"/>
              </a:spcBef>
              <a:spcAft>
                <a:spcPts val="600"/>
              </a:spcAft>
              <a:buClr>
                <a:srgbClr val="002060"/>
              </a:buClr>
              <a:buSzTx/>
              <a:buFont typeface="Wingdings" panose="05000000000000000000" pitchFamily="2" charset="2"/>
              <a:buChar char="§"/>
              <a:tabLst/>
              <a:defRPr/>
            </a:pPr>
            <a:r>
              <a:rPr kumimoji="0" lang="es-MX" sz="2000" i="0" u="none" strike="noStrike" kern="1200" cap="none" spc="0" normalizeH="0" baseline="0" noProof="0" dirty="0">
                <a:ln>
                  <a:noFill/>
                </a:ln>
                <a:effectLst/>
                <a:uLnTx/>
                <a:uFillTx/>
                <a:latin typeface="Arial" panose="020B0604020202020204" pitchFamily="34" charset="0"/>
                <a:cs typeface="Arial" panose="020B0604020202020204" pitchFamily="34" charset="0"/>
              </a:rPr>
              <a:t>No contar con el aviso de privacidad, o bien, omitir alguno de los requisitos.</a:t>
            </a:r>
          </a:p>
          <a:p>
            <a:pPr marR="0" lvl="0" algn="l" defTabSz="914400" rtl="0" eaLnBrk="0" fontAlgn="base" latinLnBrk="0" hangingPunct="0">
              <a:lnSpc>
                <a:spcPct val="100000"/>
              </a:lnSpc>
              <a:spcBef>
                <a:spcPts val="600"/>
              </a:spcBef>
              <a:spcAft>
                <a:spcPts val="600"/>
              </a:spcAft>
              <a:buClr>
                <a:srgbClr val="002060"/>
              </a:buClr>
              <a:buSzTx/>
              <a:buFont typeface="Wingdings" panose="05000000000000000000" pitchFamily="2" charset="2"/>
              <a:buChar char="§"/>
              <a:tabLst/>
              <a:defRPr/>
            </a:pPr>
            <a:r>
              <a:rPr kumimoji="0" lang="es-MX" sz="2000" i="0" u="none" strike="noStrike" kern="1200" cap="none" spc="0" normalizeH="0" baseline="0" noProof="0" dirty="0">
                <a:ln>
                  <a:noFill/>
                </a:ln>
                <a:effectLst/>
                <a:uLnTx/>
                <a:uFillTx/>
                <a:latin typeface="Arial" panose="020B0604020202020204" pitchFamily="34" charset="0"/>
                <a:cs typeface="Arial" panose="020B0604020202020204" pitchFamily="34" charset="0"/>
              </a:rPr>
              <a:t>Incumplir el deber de confidencialidad.</a:t>
            </a:r>
          </a:p>
          <a:p>
            <a:pPr marR="0" lvl="0" algn="l" defTabSz="914400" rtl="0" eaLnBrk="0" fontAlgn="base" latinLnBrk="0" hangingPunct="0">
              <a:lnSpc>
                <a:spcPct val="100000"/>
              </a:lnSpc>
              <a:spcBef>
                <a:spcPts val="600"/>
              </a:spcBef>
              <a:spcAft>
                <a:spcPts val="600"/>
              </a:spcAft>
              <a:buClr>
                <a:srgbClr val="002060"/>
              </a:buClr>
              <a:buSzTx/>
              <a:buFont typeface="Wingdings" panose="05000000000000000000" pitchFamily="2" charset="2"/>
              <a:buChar char="§"/>
              <a:tabLst/>
              <a:defRPr/>
            </a:pPr>
            <a:r>
              <a:rPr kumimoji="0" lang="es-MX" sz="2000" i="0" u="none" strike="noStrike" kern="1200" cap="none" spc="0" normalizeH="0" baseline="0" noProof="0" dirty="0">
                <a:ln>
                  <a:noFill/>
                </a:ln>
                <a:effectLst/>
                <a:uLnTx/>
                <a:uFillTx/>
                <a:latin typeface="Arial" panose="020B0604020202020204" pitchFamily="34" charset="0"/>
                <a:cs typeface="Arial" panose="020B0604020202020204" pitchFamily="34" charset="0"/>
              </a:rPr>
              <a:t>Obstruir actos de verificación de la autoridad.</a:t>
            </a:r>
          </a:p>
          <a:p>
            <a:pPr marR="0" lvl="0" algn="l" defTabSz="914400" rtl="0" eaLnBrk="0" fontAlgn="base" latinLnBrk="0" hangingPunct="0">
              <a:lnSpc>
                <a:spcPct val="100000"/>
              </a:lnSpc>
              <a:spcBef>
                <a:spcPts val="600"/>
              </a:spcBef>
              <a:spcAft>
                <a:spcPts val="600"/>
              </a:spcAft>
              <a:buClr>
                <a:srgbClr val="002060"/>
              </a:buClr>
              <a:buSzTx/>
              <a:buFont typeface="Wingdings" panose="05000000000000000000" pitchFamily="2" charset="2"/>
              <a:buChar char="§"/>
              <a:tabLst/>
              <a:defRPr/>
            </a:pPr>
            <a:r>
              <a:rPr kumimoji="0" lang="es-MX" sz="2000" i="0" u="none" strike="noStrike" kern="1200" cap="none" spc="0" normalizeH="0" baseline="0" noProof="0" dirty="0">
                <a:ln>
                  <a:noFill/>
                </a:ln>
                <a:effectLst/>
                <a:uLnTx/>
                <a:uFillTx/>
                <a:latin typeface="Arial" panose="020B0604020202020204" pitchFamily="34" charset="0"/>
                <a:cs typeface="Arial" panose="020B0604020202020204" pitchFamily="34" charset="0"/>
              </a:rPr>
              <a:t>Crear bases de datos en contravención a la ley.</a:t>
            </a:r>
          </a:p>
        </p:txBody>
      </p:sp>
      <p:sp>
        <p:nvSpPr>
          <p:cNvPr id="5" name="Rectángulo 4">
            <a:extLst>
              <a:ext uri="{FF2B5EF4-FFF2-40B4-BE49-F238E27FC236}">
                <a16:creationId xmlns:a16="http://schemas.microsoft.com/office/drawing/2014/main" id="{D661D6C5-CDE2-4786-BD45-5217E4E2DAF0}"/>
              </a:ext>
            </a:extLst>
          </p:cNvPr>
          <p:cNvSpPr/>
          <p:nvPr/>
        </p:nvSpPr>
        <p:spPr>
          <a:xfrm>
            <a:off x="1944413" y="669357"/>
            <a:ext cx="4872085" cy="954107"/>
          </a:xfrm>
          <a:prstGeom prst="rect">
            <a:avLst/>
          </a:prstGeom>
        </p:spPr>
        <p:txBody>
          <a:bodyPr wrap="square">
            <a:spAutoFit/>
          </a:bodyPr>
          <a:lstStyle/>
          <a:p>
            <a:pPr algn="ctr"/>
            <a:r>
              <a:rPr lang="es-MX" sz="2800" b="1" dirty="0">
                <a:solidFill>
                  <a:srgbClr val="002060"/>
                </a:solidFill>
                <a:latin typeface="Arial" panose="020B0604020202020204" pitchFamily="34" charset="0"/>
                <a:ea typeface="+mj-ea"/>
                <a:cs typeface="Arial" panose="020B0604020202020204" pitchFamily="34" charset="0"/>
              </a:rPr>
              <a:t>Algunas causales de sanciones</a:t>
            </a:r>
            <a:endParaRPr lang="es-MX" sz="28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42556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Rectángulo 6"/>
          <p:cNvSpPr/>
          <p:nvPr/>
        </p:nvSpPr>
        <p:spPr>
          <a:xfrm>
            <a:off x="404892" y="2711847"/>
            <a:ext cx="7924800" cy="1015663"/>
          </a:xfrm>
          <a:prstGeom prst="rect">
            <a:avLst/>
          </a:prstGeom>
        </p:spPr>
        <p:txBody>
          <a:bodyPr wrap="square">
            <a:spAutoFit/>
          </a:bodyPr>
          <a:lstStyle/>
          <a:p>
            <a:pPr algn="ctr">
              <a:buNone/>
            </a:pPr>
            <a:r>
              <a:rPr lang="es-ES" sz="6000" b="1" dirty="0">
                <a:solidFill>
                  <a:srgbClr val="14223C"/>
                </a:solidFill>
                <a:latin typeface="Arial" panose="020B0604020202020204" pitchFamily="34" charset="0"/>
                <a:cs typeface="Arial" panose="020B0604020202020204" pitchFamily="34" charset="0"/>
              </a:rPr>
              <a:t>¡Gracias!</a:t>
            </a:r>
          </a:p>
        </p:txBody>
      </p:sp>
    </p:spTree>
    <p:extLst>
      <p:ext uri="{BB962C8B-B14F-4D97-AF65-F5344CB8AC3E}">
        <p14:creationId xmlns:p14="http://schemas.microsoft.com/office/powerpoint/2010/main" val="2515507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p:cNvSpPr txBox="1"/>
          <p:nvPr/>
        </p:nvSpPr>
        <p:spPr>
          <a:xfrm>
            <a:off x="8977746" y="2133600"/>
            <a:ext cx="184731" cy="369332"/>
          </a:xfrm>
          <a:prstGeom prst="rect">
            <a:avLst/>
          </a:prstGeom>
          <a:noFill/>
        </p:spPr>
        <p:txBody>
          <a:bodyPr wrap="none" rtlCol="0">
            <a:spAutoFit/>
          </a:bodyPr>
          <a:lstStyle/>
          <a:p>
            <a:endParaRPr lang="es-ES_tradnl" dirty="0">
              <a:latin typeface="Arial" panose="020B0604020202020204" pitchFamily="34" charset="0"/>
              <a:cs typeface="Arial" panose="020B0604020202020204" pitchFamily="34" charset="0"/>
            </a:endParaRPr>
          </a:p>
        </p:txBody>
      </p:sp>
      <p:sp>
        <p:nvSpPr>
          <p:cNvPr id="17" name="Rectángulo 16"/>
          <p:cNvSpPr/>
          <p:nvPr/>
        </p:nvSpPr>
        <p:spPr>
          <a:xfrm>
            <a:off x="809055" y="1237165"/>
            <a:ext cx="7997319" cy="4493538"/>
          </a:xfrm>
          <a:prstGeom prst="rect">
            <a:avLst/>
          </a:prstGeom>
        </p:spPr>
        <p:txBody>
          <a:bodyPr wrap="square">
            <a:spAutoFit/>
          </a:bodyPr>
          <a:lstStyle/>
          <a:p>
            <a:pPr algn="just"/>
            <a:r>
              <a:rPr lang="es-MX" sz="2000" b="1" dirty="0">
                <a:solidFill>
                  <a:srgbClr val="002060"/>
                </a:solidFill>
                <a:cs typeface="Arial" panose="020B0604020202020204" pitchFamily="34" charset="0"/>
              </a:rPr>
              <a:t>Introducción</a:t>
            </a:r>
          </a:p>
          <a:p>
            <a:pPr algn="just"/>
            <a:endParaRPr lang="es-MX" sz="1600" dirty="0">
              <a:ea typeface="Century Gothic" charset="0"/>
              <a:cs typeface="Arial" panose="020B0604020202020204" pitchFamily="34" charset="0"/>
            </a:endParaRPr>
          </a:p>
          <a:p>
            <a:pPr algn="just">
              <a:lnSpc>
                <a:spcPct val="150000"/>
              </a:lnSpc>
              <a:spcBef>
                <a:spcPts val="600"/>
              </a:spcBef>
              <a:spcAft>
                <a:spcPts val="600"/>
              </a:spcAft>
            </a:pPr>
            <a:r>
              <a:rPr lang="es-MX" sz="1600" dirty="0">
                <a:effectLst/>
                <a:ea typeface="Calibri" panose="020F0502020204030204" pitchFamily="34" charset="0"/>
                <a:cs typeface="Times New Roman" panose="02020603050405020304" pitchFamily="18" charset="0"/>
              </a:rPr>
              <a:t>En fecha 11 de Diciembre de 2019, fue aprobada por el H. Congreso del Estado de Nuevo León la Ley de Protección de Datos Personales en posesión de los Sujetos Obligados del Estado de Nuevo León (en adelante, LPDDPPSONL), la cual tiene por objeto establecer las bases, principios y procedimientos para garantizar el derecho que tiene toda persona a la protección de sus datos personales, en posesión de los Sujetos Obligados. </a:t>
            </a:r>
          </a:p>
          <a:p>
            <a:pPr algn="just">
              <a:lnSpc>
                <a:spcPct val="150000"/>
              </a:lnSpc>
              <a:spcAft>
                <a:spcPts val="1000"/>
              </a:spcAft>
            </a:pPr>
            <a:r>
              <a:rPr lang="es-MX" sz="1600" dirty="0">
                <a:effectLst/>
                <a:ea typeface="Calibri" panose="020F0502020204030204" pitchFamily="34" charset="0"/>
                <a:cs typeface="Times New Roman" panose="02020603050405020304" pitchFamily="18" charset="0"/>
              </a:rPr>
              <a:t>Por lo que, para el Instituto Estatal de transparencia y protección de datos personal (INFONL), le resulta sumamente importante dar a conocer a los ciudadanos como pueden proteger sus datos personales, así como conocer, como, cuando y donde pueden exigirle a la autoridad con relación al tratamiento de sus datos personales.</a:t>
            </a:r>
          </a:p>
        </p:txBody>
      </p:sp>
    </p:spTree>
    <p:extLst>
      <p:ext uri="{BB962C8B-B14F-4D97-AF65-F5344CB8AC3E}">
        <p14:creationId xmlns:p14="http://schemas.microsoft.com/office/powerpoint/2010/main" val="2631921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p:cNvSpPr txBox="1"/>
          <p:nvPr/>
        </p:nvSpPr>
        <p:spPr>
          <a:xfrm>
            <a:off x="8977746" y="2133600"/>
            <a:ext cx="184731" cy="369332"/>
          </a:xfrm>
          <a:prstGeom prst="rect">
            <a:avLst/>
          </a:prstGeom>
          <a:noFill/>
        </p:spPr>
        <p:txBody>
          <a:bodyPr wrap="none" rtlCol="0">
            <a:spAutoFit/>
          </a:bodyPr>
          <a:lstStyle/>
          <a:p>
            <a:endParaRPr lang="es-ES_tradnl" dirty="0">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99A7C7E4-3E6B-4154-A17C-8B7A9B905B93}"/>
              </a:ext>
            </a:extLst>
          </p:cNvPr>
          <p:cNvPicPr>
            <a:picLocks noChangeAspect="1"/>
          </p:cNvPicPr>
          <p:nvPr/>
        </p:nvPicPr>
        <p:blipFill>
          <a:blip r:embed="rId2"/>
          <a:stretch>
            <a:fillRect/>
          </a:stretch>
        </p:blipFill>
        <p:spPr>
          <a:xfrm>
            <a:off x="3019300" y="4744259"/>
            <a:ext cx="3105400" cy="1800079"/>
          </a:xfrm>
          <a:prstGeom prst="rect">
            <a:avLst/>
          </a:prstGeom>
        </p:spPr>
      </p:pic>
      <p:sp>
        <p:nvSpPr>
          <p:cNvPr id="17" name="Rectángulo 16"/>
          <p:cNvSpPr/>
          <p:nvPr/>
        </p:nvSpPr>
        <p:spPr>
          <a:xfrm>
            <a:off x="1053621" y="1347818"/>
            <a:ext cx="7518400" cy="3231654"/>
          </a:xfrm>
          <a:prstGeom prst="rect">
            <a:avLst/>
          </a:prstGeom>
        </p:spPr>
        <p:txBody>
          <a:bodyPr wrap="square">
            <a:spAutoFit/>
          </a:bodyPr>
          <a:lstStyle/>
          <a:p>
            <a:pPr algn="just"/>
            <a:r>
              <a:rPr lang="es-MX" sz="2400" b="1" dirty="0">
                <a:solidFill>
                  <a:srgbClr val="002060"/>
                </a:solidFill>
                <a:latin typeface="Arial" panose="020B0604020202020204" pitchFamily="34" charset="0"/>
                <a:cs typeface="Arial" panose="020B0604020202020204" pitchFamily="34" charset="0"/>
              </a:rPr>
              <a:t>Fundamento Constitucional</a:t>
            </a:r>
          </a:p>
          <a:p>
            <a:pPr algn="just"/>
            <a:endParaRPr lang="es-MX" sz="2000" b="1" dirty="0">
              <a:latin typeface="Arial" panose="020B0604020202020204" pitchFamily="34" charset="0"/>
              <a:ea typeface="Century Gothic" charset="0"/>
              <a:cs typeface="Arial" panose="020B0604020202020204" pitchFamily="34" charset="0"/>
            </a:endParaRPr>
          </a:p>
          <a:p>
            <a:pPr marL="285750" indent="-285750" algn="just">
              <a:buFont typeface="Arial" pitchFamily="34" charset="0"/>
              <a:buChar char="•"/>
            </a:pPr>
            <a:r>
              <a:rPr lang="es-MX" sz="2000" dirty="0">
                <a:latin typeface="Arial" panose="020B0604020202020204" pitchFamily="34" charset="0"/>
                <a:cs typeface="Arial" panose="020B0604020202020204" pitchFamily="34" charset="0"/>
              </a:rPr>
              <a:t>Artículo 16 Constitucional:	</a:t>
            </a:r>
          </a:p>
          <a:p>
            <a:pPr algn="just"/>
            <a:r>
              <a:rPr lang="es-MX" sz="2000" dirty="0">
                <a:latin typeface="Arial" panose="020B0604020202020204" pitchFamily="34" charset="0"/>
                <a:cs typeface="Arial" panose="020B0604020202020204" pitchFamily="34" charset="0"/>
              </a:rPr>
              <a:t>“… </a:t>
            </a:r>
            <a:r>
              <a:rPr lang="es-ES" sz="2000" dirty="0"/>
              <a:t>Toda persona tiene derecho a la protección de sus datos personales, al acceso, rectificación y cancelación de los mismos, así como a manifestar su oposición, en los términos que fije la ley, la cual establecerá los supuestos de excepción a los principios que rijan el tratamiento de datos, por razones de seguridad nacional, disposiciones de orden público, seguridad y salud públicas o para proteger los derechos de terceros…”</a:t>
            </a: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3938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p:cNvSpPr txBox="1"/>
          <p:nvPr/>
        </p:nvSpPr>
        <p:spPr>
          <a:xfrm>
            <a:off x="8977746" y="2133600"/>
            <a:ext cx="184731" cy="369332"/>
          </a:xfrm>
          <a:prstGeom prst="rect">
            <a:avLst/>
          </a:prstGeom>
          <a:noFill/>
        </p:spPr>
        <p:txBody>
          <a:bodyPr wrap="none" rtlCol="0">
            <a:spAutoFit/>
          </a:bodyPr>
          <a:lstStyle/>
          <a:p>
            <a:endParaRPr lang="es-ES_tradnl" dirty="0">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871CD860-C69D-016B-5568-72EA1A7502C6}"/>
              </a:ext>
            </a:extLst>
          </p:cNvPr>
          <p:cNvSpPr/>
          <p:nvPr/>
        </p:nvSpPr>
        <p:spPr>
          <a:xfrm>
            <a:off x="719864" y="2101870"/>
            <a:ext cx="5995261" cy="3416320"/>
          </a:xfrm>
          <a:prstGeom prst="rect">
            <a:avLst/>
          </a:prstGeom>
        </p:spPr>
        <p:txBody>
          <a:bodyPr wrap="square">
            <a:spAutoFit/>
          </a:bodyPr>
          <a:lstStyle/>
          <a:p>
            <a:pPr algn="just"/>
            <a:endParaRPr lang="es-MX" dirty="0">
              <a:latin typeface="Arial" panose="020B0604020202020204" pitchFamily="34" charset="0"/>
              <a:cs typeface="Arial" panose="020B0604020202020204" pitchFamily="34" charset="0"/>
            </a:endParaRPr>
          </a:p>
          <a:p>
            <a:pPr algn="just"/>
            <a:r>
              <a:rPr lang="es-ES" dirty="0"/>
              <a:t>Es un derecho fundamental de las personas físicas, que </a:t>
            </a:r>
            <a:r>
              <a:rPr lang="es-ES" b="1" dirty="0"/>
              <a:t>busca proteger la intimidad y su privacidad del titular </a:t>
            </a:r>
            <a:r>
              <a:rPr lang="es-ES" dirty="0"/>
              <a:t>del dato frente a las vulneraciones de tales derechos que puedan proceder de la obtención y almacenamiento de sus datos personales por los sujetos obligados. </a:t>
            </a:r>
          </a:p>
          <a:p>
            <a:pPr algn="just"/>
            <a:endParaRPr lang="es-ES" dirty="0"/>
          </a:p>
          <a:p>
            <a:pPr algn="just"/>
            <a:r>
              <a:rPr lang="es-ES" dirty="0"/>
              <a:t>Tiene por objeto garantizar a toda persona el poder de decisión y control que tiene sobre la información que le concierne, concretamente sobre el uso y destino que se les da a sus datos personales, al cual se le llama </a:t>
            </a:r>
            <a:r>
              <a:rPr lang="es-ES" b="1" dirty="0"/>
              <a:t>autodeterminación informativa</a:t>
            </a:r>
            <a:r>
              <a:rPr lang="es-ES" dirty="0"/>
              <a:t>. </a:t>
            </a:r>
            <a:endParaRPr lang="es-MX" dirty="0">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96D22851-D544-1C65-A14D-E7C8549C20F5}"/>
              </a:ext>
            </a:extLst>
          </p:cNvPr>
          <p:cNvPicPr>
            <a:picLocks noChangeAspect="1"/>
          </p:cNvPicPr>
          <p:nvPr/>
        </p:nvPicPr>
        <p:blipFill>
          <a:blip r:embed="rId2"/>
          <a:stretch>
            <a:fillRect/>
          </a:stretch>
        </p:blipFill>
        <p:spPr>
          <a:xfrm>
            <a:off x="7145276" y="2661166"/>
            <a:ext cx="1535668" cy="1535668"/>
          </a:xfrm>
          <a:prstGeom prst="rect">
            <a:avLst/>
          </a:prstGeom>
          <a:ln>
            <a:noFill/>
          </a:ln>
          <a:effectLst>
            <a:outerShdw blurRad="292100" dist="139700" dir="2700000" algn="tl" rotWithShape="0">
              <a:srgbClr val="333333">
                <a:alpha val="65000"/>
              </a:srgbClr>
            </a:outerShdw>
          </a:effectLst>
        </p:spPr>
      </p:pic>
      <p:sp>
        <p:nvSpPr>
          <p:cNvPr id="4" name="Rectángulo 3">
            <a:extLst>
              <a:ext uri="{FF2B5EF4-FFF2-40B4-BE49-F238E27FC236}">
                <a16:creationId xmlns:a16="http://schemas.microsoft.com/office/drawing/2014/main" id="{F021B8EA-0D4F-2123-AC98-FCD4428462B8}"/>
              </a:ext>
            </a:extLst>
          </p:cNvPr>
          <p:cNvSpPr/>
          <p:nvPr/>
        </p:nvSpPr>
        <p:spPr>
          <a:xfrm>
            <a:off x="655933" y="1363325"/>
            <a:ext cx="7518400" cy="461665"/>
          </a:xfrm>
          <a:prstGeom prst="rect">
            <a:avLst/>
          </a:prstGeom>
        </p:spPr>
        <p:txBody>
          <a:bodyPr wrap="square">
            <a:spAutoFit/>
          </a:bodyPr>
          <a:lstStyle/>
          <a:p>
            <a:pPr algn="just"/>
            <a:r>
              <a:rPr lang="es-MX" sz="2400" b="1" dirty="0">
                <a:solidFill>
                  <a:srgbClr val="002060"/>
                </a:solidFill>
                <a:latin typeface="Arial" panose="020B0604020202020204" pitchFamily="34" charset="0"/>
                <a:cs typeface="Arial" panose="020B0604020202020204" pitchFamily="34" charset="0"/>
              </a:rPr>
              <a:t>El Derecho a la Protección de Datos Personales</a:t>
            </a:r>
          </a:p>
        </p:txBody>
      </p:sp>
    </p:spTree>
    <p:extLst>
      <p:ext uri="{BB962C8B-B14F-4D97-AF65-F5344CB8AC3E}">
        <p14:creationId xmlns:p14="http://schemas.microsoft.com/office/powerpoint/2010/main" val="3598089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p:cNvSpPr txBox="1"/>
          <p:nvPr/>
        </p:nvSpPr>
        <p:spPr>
          <a:xfrm>
            <a:off x="8977746" y="2133600"/>
            <a:ext cx="184731" cy="369332"/>
          </a:xfrm>
          <a:prstGeom prst="rect">
            <a:avLst/>
          </a:prstGeom>
          <a:noFill/>
        </p:spPr>
        <p:txBody>
          <a:bodyPr wrap="none" rtlCol="0">
            <a:spAutoFit/>
          </a:bodyPr>
          <a:lstStyle/>
          <a:p>
            <a:endParaRPr lang="es-ES_tradnl" dirty="0">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8A7237C9-D450-2F2C-F0F1-44A0A15BBEA0}"/>
              </a:ext>
            </a:extLst>
          </p:cNvPr>
          <p:cNvSpPr/>
          <p:nvPr/>
        </p:nvSpPr>
        <p:spPr>
          <a:xfrm>
            <a:off x="743313" y="1085554"/>
            <a:ext cx="8084610" cy="461665"/>
          </a:xfrm>
          <a:prstGeom prst="rect">
            <a:avLst/>
          </a:prstGeom>
        </p:spPr>
        <p:txBody>
          <a:bodyPr wrap="square">
            <a:spAutoFit/>
          </a:bodyPr>
          <a:lstStyle/>
          <a:p>
            <a:pPr algn="just"/>
            <a:r>
              <a:rPr lang="es-MX" sz="2400" b="1" dirty="0">
                <a:solidFill>
                  <a:srgbClr val="002060"/>
                </a:solidFill>
                <a:latin typeface="Arial" panose="020B0604020202020204" pitchFamily="34" charset="0"/>
                <a:cs typeface="Arial" panose="020B0604020202020204" pitchFamily="34" charset="0"/>
              </a:rPr>
              <a:t>Derecho de acceso a la información pública</a:t>
            </a:r>
          </a:p>
        </p:txBody>
      </p:sp>
      <p:sp>
        <p:nvSpPr>
          <p:cNvPr id="3" name="Rectángulo 2">
            <a:extLst>
              <a:ext uri="{FF2B5EF4-FFF2-40B4-BE49-F238E27FC236}">
                <a16:creationId xmlns:a16="http://schemas.microsoft.com/office/drawing/2014/main" id="{C7AFD5C1-C572-4E52-74FF-7DC160F0340E}"/>
              </a:ext>
            </a:extLst>
          </p:cNvPr>
          <p:cNvSpPr/>
          <p:nvPr/>
        </p:nvSpPr>
        <p:spPr>
          <a:xfrm>
            <a:off x="893136" y="1916308"/>
            <a:ext cx="7934787" cy="1569660"/>
          </a:xfrm>
          <a:prstGeom prst="rect">
            <a:avLst/>
          </a:prstGeom>
        </p:spPr>
        <p:txBody>
          <a:bodyPr wrap="square">
            <a:spAutoFit/>
          </a:bodyPr>
          <a:lstStyle/>
          <a:p>
            <a:pPr marL="342900" indent="-342900" algn="just">
              <a:buFont typeface="Arial" panose="020B0604020202020204" pitchFamily="34" charset="0"/>
              <a:buChar char="•"/>
            </a:pPr>
            <a:r>
              <a:rPr lang="es-MX" sz="2400" dirty="0">
                <a:latin typeface="Arial" panose="020B0604020202020204" pitchFamily="34" charset="0"/>
                <a:cs typeface="Arial" panose="020B0604020202020204" pitchFamily="34" charset="0"/>
              </a:rPr>
              <a:t>A diferencia del derecho a la Protección de Datos Personales, el acceso a la información pública es el derecho que tiene toda persona de </a:t>
            </a:r>
            <a:r>
              <a:rPr lang="es-MX" sz="2400" b="1" dirty="0">
                <a:latin typeface="Arial" panose="020B0604020202020204" pitchFamily="34" charset="0"/>
                <a:cs typeface="Arial" panose="020B0604020202020204" pitchFamily="34" charset="0"/>
              </a:rPr>
              <a:t>acceder a la información que obra en los archivos públicos</a:t>
            </a:r>
            <a:r>
              <a:rPr lang="es-MX" sz="2400" dirty="0">
                <a:latin typeface="Arial" panose="020B0604020202020204" pitchFamily="34" charset="0"/>
                <a:cs typeface="Arial" panose="020B0604020202020204" pitchFamily="34" charset="0"/>
              </a:rPr>
              <a:t>.</a:t>
            </a:r>
          </a:p>
        </p:txBody>
      </p:sp>
      <p:pic>
        <p:nvPicPr>
          <p:cNvPr id="4" name="Picture 4" descr="Resultado de imagen para acceso a la información">
            <a:extLst>
              <a:ext uri="{FF2B5EF4-FFF2-40B4-BE49-F238E27FC236}">
                <a16:creationId xmlns:a16="http://schemas.microsoft.com/office/drawing/2014/main" id="{3FB95B05-3BF4-6003-CA4A-0E91007A60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7130" y="3797560"/>
            <a:ext cx="3549654" cy="2063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356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5E4CC4-48D8-F647-8A1D-48B347C37E72}"/>
              </a:ext>
            </a:extLst>
          </p:cNvPr>
          <p:cNvSpPr>
            <a:spLocks noGrp="1"/>
          </p:cNvSpPr>
          <p:nvPr>
            <p:ph type="title"/>
          </p:nvPr>
        </p:nvSpPr>
        <p:spPr>
          <a:xfrm>
            <a:off x="1175656" y="1576873"/>
            <a:ext cx="4590661" cy="1763485"/>
          </a:xfrm>
        </p:spPr>
        <p:txBody>
          <a:bodyPr>
            <a:noAutofit/>
          </a:bodyPr>
          <a:lstStyle/>
          <a:p>
            <a:pPr algn="just"/>
            <a:r>
              <a:rPr lang="es-ES" sz="1800" dirty="0">
                <a:solidFill>
                  <a:srgbClr val="353535"/>
                </a:solidFill>
                <a:latin typeface="Source Sans Pro" panose="020B0503030403020204" pitchFamily="34" charset="0"/>
              </a:rPr>
              <a:t>El Instituto Estatal de transparencia, acceso a la información y protección de datos personales (INFONL), garantiza en el ámbito de su competencia, el ejercicio de los derechos de acceso a la información y la protección de datos personales.</a:t>
            </a:r>
            <a:endParaRPr lang="es-MX" sz="1800" dirty="0"/>
          </a:p>
        </p:txBody>
      </p:sp>
      <p:pic>
        <p:nvPicPr>
          <p:cNvPr id="7" name="Imagen 6" descr="Imagen que contiene Interfaz de usuario gráfica&#10;&#10;Descripción generada automáticamente">
            <a:extLst>
              <a:ext uri="{FF2B5EF4-FFF2-40B4-BE49-F238E27FC236}">
                <a16:creationId xmlns:a16="http://schemas.microsoft.com/office/drawing/2014/main" id="{5C1808E0-3FE6-8DA1-3EC3-C7CF1C1DFF56}"/>
              </a:ext>
            </a:extLst>
          </p:cNvPr>
          <p:cNvPicPr>
            <a:picLocks noChangeAspect="1"/>
          </p:cNvPicPr>
          <p:nvPr/>
        </p:nvPicPr>
        <p:blipFill>
          <a:blip r:embed="rId2"/>
          <a:stretch>
            <a:fillRect/>
          </a:stretch>
        </p:blipFill>
        <p:spPr>
          <a:xfrm>
            <a:off x="4032435" y="2239706"/>
            <a:ext cx="5046250" cy="3694207"/>
          </a:xfrm>
          <a:prstGeom prst="rect">
            <a:avLst/>
          </a:prstGeom>
        </p:spPr>
      </p:pic>
    </p:spTree>
    <p:extLst>
      <p:ext uri="{BB962C8B-B14F-4D97-AF65-F5344CB8AC3E}">
        <p14:creationId xmlns:p14="http://schemas.microsoft.com/office/powerpoint/2010/main" val="3515752419"/>
      </p:ext>
    </p:extLst>
  </p:cSld>
  <p:clrMapOvr>
    <a:masterClrMapping/>
  </p:clrMapOvr>
</p:sld>
</file>

<file path=ppt/theme/theme1.xml><?xml version="1.0" encoding="utf-8"?>
<a:theme xmlns:a="http://schemas.openxmlformats.org/drawingml/2006/main" name="Tema de Office">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3988</TotalTime>
  <Words>2982</Words>
  <Application>Microsoft Office PowerPoint</Application>
  <PresentationFormat>Presentación en pantalla (4:3)</PresentationFormat>
  <Paragraphs>201</Paragraphs>
  <Slides>42</Slides>
  <Notes>1</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42</vt:i4>
      </vt:variant>
    </vt:vector>
  </HeadingPairs>
  <TitlesOfParts>
    <vt:vector size="54" baseType="lpstr">
      <vt:lpstr>Arial</vt:lpstr>
      <vt:lpstr>Arial</vt:lpstr>
      <vt:lpstr>Avenir Next Condensed Demi Bold</vt:lpstr>
      <vt:lpstr>Calibri</vt:lpstr>
      <vt:lpstr>Calibri Light</vt:lpstr>
      <vt:lpstr>Century Gothic</vt:lpstr>
      <vt:lpstr>Courier New</vt:lpstr>
      <vt:lpstr>Palatino Linotype</vt:lpstr>
      <vt:lpstr>Source Sans Pro</vt:lpstr>
      <vt:lpstr>Tw Cen MT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Instituto Estatal de transparencia, acceso a la información y protección de datos personales (INFONL), garantiza en el ámbito de su competencia, el ejercicio de los derechos de acceso a la información y la protección de datos personales.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PRINCIPIO DE CONSENTIMIENTO</vt:lpstr>
      <vt:lpstr>PRINCIPIO DE  INFORMACIÓN</vt:lpstr>
      <vt:lpstr>PRINCIPIO DE FINALIDAD</vt:lpstr>
      <vt:lpstr>Presentación de PowerPoint</vt:lpstr>
      <vt:lpstr>PRINCIPIO DE LEALTAD</vt:lpstr>
      <vt:lpstr>PRINCIPIO DE CALIDAD</vt:lpstr>
      <vt:lpstr>Presentación de PowerPoint</vt:lpstr>
      <vt:lpstr>PRINCIPIO DE  RESPONSABILIDAD</vt:lpstr>
      <vt:lpstr>Deber de Confidencialidad, Integridad y disponibilidad</vt:lpstr>
      <vt:lpstr>Deber de medidas de Seguridad</vt:lpstr>
      <vt:lpstr>Excepciones al principio del consentimiento</vt:lpstr>
      <vt:lpstr>Excepciones al principio del consentimiento</vt:lpstr>
      <vt:lpstr>Presentación de PowerPoint</vt:lpstr>
      <vt:lpstr>ACCEDER</vt:lpstr>
      <vt:lpstr>RECTIFICAR</vt:lpstr>
      <vt:lpstr>CANCELAR</vt:lpstr>
      <vt:lpstr>OPOSICIÓN</vt:lpstr>
      <vt:lpstr>¿Quién puede acceder a la información?</vt:lpstr>
      <vt:lpstr>El responsable deberá seguir las siguientes reglas, para la acreditación del TITULAR</vt:lpstr>
      <vt:lpstr>El responsable deberá seguir las siguientes reglas, para la acreditación del REPRESENTANTE</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García Núñez Diego</dc:creator>
  <cp:lastModifiedBy>Técnica de Capacitación Sociedad Civil</cp:lastModifiedBy>
  <cp:revision>212</cp:revision>
  <cp:lastPrinted>2019-09-24T20:39:35Z</cp:lastPrinted>
  <dcterms:created xsi:type="dcterms:W3CDTF">2018-07-03T21:08:30Z</dcterms:created>
  <dcterms:modified xsi:type="dcterms:W3CDTF">2024-04-26T20:26:20Z</dcterms:modified>
</cp:coreProperties>
</file>